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sldIdLst>
    <p:sldId id="259" r:id="rId5"/>
    <p:sldId id="260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63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1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#3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#4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B21A9E-7F29-4061-8E8D-070E3D6D4BCD}" type="doc">
      <dgm:prSet loTypeId="urn:microsoft.com/office/officeart/2005/8/layout/hierarchy1" loCatId="hierarchy" qsTypeId="urn:microsoft.com/office/officeart/2005/8/quickstyle/simple4#1" qsCatId="simple" csTypeId="urn:microsoft.com/office/officeart/2005/8/colors/accent2_2#2" csCatId="accent2" phldr="1"/>
      <dgm:spPr/>
      <dgm:t>
        <a:bodyPr/>
        <a:lstStyle/>
        <a:p>
          <a:endParaRPr lang="en-US"/>
        </a:p>
      </dgm:t>
    </dgm:pt>
    <dgm:pt modelId="{0A4D0E04-D008-46BE-9E33-9B3E6737FF4B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Deputy Chief Executive</a:t>
          </a:r>
          <a:endParaRPr lang="en-US" dirty="0"/>
        </a:p>
      </dgm:t>
    </dgm:pt>
    <dgm:pt modelId="{814467F9-3A24-4CBB-876A-43B85E3B0DB3}" type="parTrans" cxnId="{F4EB8A75-03D5-4AB4-BF6D-CE8CB215FC0B}">
      <dgm:prSet/>
      <dgm:spPr/>
      <dgm:t>
        <a:bodyPr/>
        <a:lstStyle/>
        <a:p>
          <a:endParaRPr lang="en-US"/>
        </a:p>
      </dgm:t>
    </dgm:pt>
    <dgm:pt modelId="{24ACE92A-B49D-4C18-8413-7E2E85CCACD7}" type="sibTrans" cxnId="{F4EB8A75-03D5-4AB4-BF6D-CE8CB215FC0B}">
      <dgm:prSet/>
      <dgm:spPr/>
      <dgm:t>
        <a:bodyPr/>
        <a:lstStyle/>
        <a:p>
          <a:endParaRPr lang="en-US"/>
        </a:p>
      </dgm:t>
    </dgm:pt>
    <dgm:pt modelId="{2AD70721-6C5E-46C9-98CE-80CB7E7C04A4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Director of ICT</a:t>
          </a:r>
          <a:endParaRPr lang="en-US" dirty="0"/>
        </a:p>
      </dgm:t>
    </dgm:pt>
    <dgm:pt modelId="{36E92C0F-1721-4EB3-96CC-6ACFDD196C37}" type="parTrans" cxnId="{CDB41F9C-4329-4948-A71F-B4E56BC62517}">
      <dgm:prSet/>
      <dgm:spPr/>
      <dgm:t>
        <a:bodyPr/>
        <a:lstStyle/>
        <a:p>
          <a:endParaRPr lang="en-US"/>
        </a:p>
      </dgm:t>
    </dgm:pt>
    <dgm:pt modelId="{9E343492-8F2E-49C3-8B65-7043D554DFF3}" type="sibTrans" cxnId="{CDB41F9C-4329-4948-A71F-B4E56BC62517}">
      <dgm:prSet/>
      <dgm:spPr/>
      <dgm:t>
        <a:bodyPr/>
        <a:lstStyle/>
        <a:p>
          <a:endParaRPr lang="en-US"/>
        </a:p>
      </dgm:t>
    </dgm:pt>
    <dgm:pt modelId="{27789CAE-15D0-4F7C-80DF-CEE1F2C07110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Director of Human Resources, Organizational Design &amp; Transformation</a:t>
          </a:r>
          <a:endParaRPr lang="en-US" dirty="0"/>
        </a:p>
      </dgm:t>
    </dgm:pt>
    <dgm:pt modelId="{C33B8A5D-00C8-48A2-906D-E023F431069F}" type="parTrans" cxnId="{F3900A60-726B-44EB-B77C-11B49CAC4AE3}">
      <dgm:prSet/>
      <dgm:spPr/>
      <dgm:t>
        <a:bodyPr/>
        <a:lstStyle/>
        <a:p>
          <a:endParaRPr lang="en-US"/>
        </a:p>
      </dgm:t>
    </dgm:pt>
    <dgm:pt modelId="{F16DE7F2-CA41-49BC-B2A4-B4E4362C0293}" type="sibTrans" cxnId="{F3900A60-726B-44EB-B77C-11B49CAC4AE3}">
      <dgm:prSet/>
      <dgm:spPr/>
      <dgm:t>
        <a:bodyPr/>
        <a:lstStyle/>
        <a:p>
          <a:endParaRPr lang="en-US"/>
        </a:p>
      </dgm:t>
    </dgm:pt>
    <dgm:pt modelId="{FB669D12-BD13-4525-A7A6-CB63F71663B4}">
      <dgm:prSet phldrT="[Text]" phldr="0"/>
      <dgm:spPr/>
      <dgm:t>
        <a:bodyPr/>
        <a:lstStyle/>
        <a:p>
          <a:pPr rtl="0"/>
          <a:r>
            <a:rPr lang="en-US" dirty="0">
              <a:latin typeface="+mj-lt"/>
            </a:rPr>
            <a:t>City Treasurer**</a:t>
          </a:r>
        </a:p>
      </dgm:t>
    </dgm:pt>
    <dgm:pt modelId="{20F00B3D-18DF-4044-B857-773EF16C8B83}" type="parTrans" cxnId="{BF7629CD-8724-45E3-944F-8D6DB1C3A7C8}">
      <dgm:prSet/>
      <dgm:spPr/>
      <dgm:t>
        <a:bodyPr/>
        <a:lstStyle/>
        <a:p>
          <a:endParaRPr lang="en-US"/>
        </a:p>
      </dgm:t>
    </dgm:pt>
    <dgm:pt modelId="{627689D7-A97A-440E-8559-C5B679A3477E}" type="sibTrans" cxnId="{BF7629CD-8724-45E3-944F-8D6DB1C3A7C8}">
      <dgm:prSet/>
      <dgm:spPr/>
      <dgm:t>
        <a:bodyPr/>
        <a:lstStyle/>
        <a:p>
          <a:endParaRPr lang="en-US"/>
        </a:p>
      </dgm:t>
    </dgm:pt>
    <dgm:pt modelId="{1A3C1A34-D5AB-401C-BD8F-09F75D098595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City Solicitor**</a:t>
          </a:r>
        </a:p>
      </dgm:t>
    </dgm:pt>
    <dgm:pt modelId="{98CFEABE-89AF-4798-9B60-390EFA4C73A5}" type="parTrans" cxnId="{DAB6ABE7-3E9F-4951-874D-BFA0C9F3414D}">
      <dgm:prSet/>
      <dgm:spPr/>
      <dgm:t>
        <a:bodyPr/>
        <a:lstStyle/>
        <a:p>
          <a:endParaRPr lang="en-GB"/>
        </a:p>
      </dgm:t>
    </dgm:pt>
    <dgm:pt modelId="{ECDC92B4-FB35-4EC2-A5EC-054DFEF826B7}" type="sibTrans" cxnId="{DAB6ABE7-3E9F-4951-874D-BFA0C9F3414D}">
      <dgm:prSet/>
      <dgm:spPr/>
      <dgm:t>
        <a:bodyPr/>
        <a:lstStyle/>
        <a:p>
          <a:endParaRPr lang="en-US"/>
        </a:p>
      </dgm:t>
    </dgm:pt>
    <dgm:pt modelId="{6834259B-C5C1-4934-8F14-DFCF848BB773}">
      <dgm:prSet/>
      <dgm:spPr/>
      <dgm:t>
        <a:bodyPr/>
        <a:lstStyle/>
        <a:p>
          <a:r>
            <a:rPr lang="en-GB" dirty="0"/>
            <a:t>Director of Policy, Performance and Reform </a:t>
          </a:r>
        </a:p>
      </dgm:t>
    </dgm:pt>
    <dgm:pt modelId="{1099D094-9581-46BF-B0EC-37F2A4F9D5DF}" type="parTrans" cxnId="{AF91B718-3FB0-4D38-B1E9-CB80F1C18951}">
      <dgm:prSet/>
      <dgm:spPr/>
      <dgm:t>
        <a:bodyPr/>
        <a:lstStyle/>
        <a:p>
          <a:endParaRPr lang="en-GB"/>
        </a:p>
      </dgm:t>
    </dgm:pt>
    <dgm:pt modelId="{F3C7D789-A410-48E0-8E22-1658C9200FC6}" type="sibTrans" cxnId="{AF91B718-3FB0-4D38-B1E9-CB80F1C18951}">
      <dgm:prSet/>
      <dgm:spPr/>
      <dgm:t>
        <a:bodyPr/>
        <a:lstStyle/>
        <a:p>
          <a:endParaRPr lang="en-GB"/>
        </a:p>
      </dgm:t>
    </dgm:pt>
    <dgm:pt modelId="{7273D7C7-C7AF-4259-94AA-505C41518494}">
      <dgm:prSet phldrT="[Text]" phldr="0"/>
      <dgm:spPr/>
      <dgm:t>
        <a:bodyPr/>
        <a:lstStyle/>
        <a:p>
          <a:r>
            <a:rPr lang="en-GB" dirty="0"/>
            <a:t>Head of Enterprise Architecture</a:t>
          </a:r>
        </a:p>
      </dgm:t>
    </dgm:pt>
    <dgm:pt modelId="{2AB1B267-5C2B-42FC-991D-35946A2C1291}" type="parTrans" cxnId="{29D73145-C289-48BD-876F-C64E70552F75}">
      <dgm:prSet/>
      <dgm:spPr/>
      <dgm:t>
        <a:bodyPr/>
        <a:lstStyle/>
        <a:p>
          <a:endParaRPr lang="en-GB"/>
        </a:p>
      </dgm:t>
    </dgm:pt>
    <dgm:pt modelId="{1FCBFF85-502E-4E3D-AE99-B7D92D089469}" type="sibTrans" cxnId="{29D73145-C289-48BD-876F-C64E70552F75}">
      <dgm:prSet/>
      <dgm:spPr/>
      <dgm:t>
        <a:bodyPr/>
        <a:lstStyle/>
        <a:p>
          <a:endParaRPr lang="en-GB"/>
        </a:p>
      </dgm:t>
    </dgm:pt>
    <dgm:pt modelId="{F4A5F81D-F397-4B8A-8C59-EBF1EDF0A3B9}">
      <dgm:prSet phldrT="[Text]" phldr="0"/>
      <dgm:spPr/>
      <dgm:t>
        <a:bodyPr/>
        <a:lstStyle/>
        <a:p>
          <a:r>
            <a:rPr lang="en-GB" dirty="0"/>
            <a:t>Head of Service - Operations</a:t>
          </a:r>
        </a:p>
      </dgm:t>
    </dgm:pt>
    <dgm:pt modelId="{47FDFC36-C1B1-4A98-97B2-D37FF43240D8}" type="parTrans" cxnId="{9393A209-1171-4325-B94A-9547815F03C5}">
      <dgm:prSet/>
      <dgm:spPr/>
      <dgm:t>
        <a:bodyPr/>
        <a:lstStyle/>
        <a:p>
          <a:endParaRPr lang="en-GB"/>
        </a:p>
      </dgm:t>
    </dgm:pt>
    <dgm:pt modelId="{8AFF1ADF-3302-454D-982D-6D7363E20CB7}" type="sibTrans" cxnId="{9393A209-1171-4325-B94A-9547815F03C5}">
      <dgm:prSet/>
      <dgm:spPr/>
      <dgm:t>
        <a:bodyPr/>
        <a:lstStyle/>
        <a:p>
          <a:endParaRPr lang="en-GB"/>
        </a:p>
      </dgm:t>
    </dgm:pt>
    <dgm:pt modelId="{CBFB9EA4-6053-4A68-BEC4-6B50B14D701D}">
      <dgm:prSet phldrT="[Text]" phldr="0"/>
      <dgm:spPr/>
      <dgm:t>
        <a:bodyPr/>
        <a:lstStyle/>
        <a:p>
          <a:r>
            <a:rPr lang="en-GB" dirty="0"/>
            <a:t>Head of Programme Office</a:t>
          </a:r>
        </a:p>
      </dgm:t>
    </dgm:pt>
    <dgm:pt modelId="{7E77EF04-6BB7-4069-B7BA-F16D79E46925}" type="parTrans" cxnId="{FD119223-6FAB-4DB4-A17D-922132684D87}">
      <dgm:prSet/>
      <dgm:spPr/>
      <dgm:t>
        <a:bodyPr/>
        <a:lstStyle/>
        <a:p>
          <a:endParaRPr lang="en-GB"/>
        </a:p>
      </dgm:t>
    </dgm:pt>
    <dgm:pt modelId="{1E874ACF-8C94-487D-BFA1-943E0F06A02C}" type="sibTrans" cxnId="{FD119223-6FAB-4DB4-A17D-922132684D87}">
      <dgm:prSet/>
      <dgm:spPr/>
      <dgm:t>
        <a:bodyPr/>
        <a:lstStyle/>
        <a:p>
          <a:endParaRPr lang="en-GB"/>
        </a:p>
      </dgm:t>
    </dgm:pt>
    <dgm:pt modelId="{36BB6DF0-1653-4C5B-95C6-E996A3301EAF}">
      <dgm:prSet phldrT="[Text]" phldr="0"/>
      <dgm:spPr/>
      <dgm:t>
        <a:bodyPr/>
        <a:lstStyle/>
        <a:p>
          <a:r>
            <a:rPr lang="en-GB" dirty="0"/>
            <a:t>ICT Strategic Business partners x 3</a:t>
          </a:r>
        </a:p>
      </dgm:t>
    </dgm:pt>
    <dgm:pt modelId="{B1CF653F-3723-4EF0-B0E4-548BC6777596}" type="parTrans" cxnId="{EBF11652-3261-42AE-A988-4D5D839D94B9}">
      <dgm:prSet/>
      <dgm:spPr/>
      <dgm:t>
        <a:bodyPr/>
        <a:lstStyle/>
        <a:p>
          <a:endParaRPr lang="en-GB"/>
        </a:p>
      </dgm:t>
    </dgm:pt>
    <dgm:pt modelId="{5568624D-9059-4A9B-B5F0-0DD3C5ABA2C3}" type="sibTrans" cxnId="{EBF11652-3261-42AE-A988-4D5D839D94B9}">
      <dgm:prSet/>
      <dgm:spPr/>
      <dgm:t>
        <a:bodyPr/>
        <a:lstStyle/>
        <a:p>
          <a:endParaRPr lang="en-GB"/>
        </a:p>
      </dgm:t>
    </dgm:pt>
    <dgm:pt modelId="{DA3A02AB-05A0-4BA2-8BAB-4933C14E2CFD}">
      <dgm:prSet phldrT="[Text]" phldr="0"/>
      <dgm:spPr/>
      <dgm:t>
        <a:bodyPr/>
        <a:lstStyle/>
        <a:p>
          <a:r>
            <a:rPr lang="en-GB" dirty="0"/>
            <a:t>Head of Cyber &amp; Compliance</a:t>
          </a:r>
        </a:p>
      </dgm:t>
    </dgm:pt>
    <dgm:pt modelId="{0428EF62-B50A-4C2B-9042-A19A48F75DD5}" type="parTrans" cxnId="{089E50EE-A4B6-49EA-9D2A-6FA2549A0C16}">
      <dgm:prSet/>
      <dgm:spPr/>
      <dgm:t>
        <a:bodyPr/>
        <a:lstStyle/>
        <a:p>
          <a:endParaRPr lang="en-GB"/>
        </a:p>
      </dgm:t>
    </dgm:pt>
    <dgm:pt modelId="{233BC3C0-3236-4AA1-8886-AD0265CF95C2}" type="sibTrans" cxnId="{089E50EE-A4B6-49EA-9D2A-6FA2549A0C16}">
      <dgm:prSet/>
      <dgm:spPr/>
      <dgm:t>
        <a:bodyPr/>
        <a:lstStyle/>
        <a:p>
          <a:endParaRPr lang="en-GB"/>
        </a:p>
      </dgm:t>
    </dgm:pt>
    <dgm:pt modelId="{11176A87-3773-4980-9474-ACB375C36EBE}">
      <dgm:prSet phldrT="[Text]" phldr="0"/>
      <dgm:spPr/>
      <dgm:t>
        <a:bodyPr/>
        <a:lstStyle/>
        <a:p>
          <a:r>
            <a:rPr lang="en-GB" dirty="0"/>
            <a:t>Strategic Head of HR</a:t>
          </a:r>
        </a:p>
      </dgm:t>
    </dgm:pt>
    <dgm:pt modelId="{7C5683AA-FA19-44DC-8624-B4CF0D56D494}" type="parTrans" cxnId="{F65F15C1-CD8B-4183-9DC2-115DA026107D}">
      <dgm:prSet/>
      <dgm:spPr/>
      <dgm:t>
        <a:bodyPr/>
        <a:lstStyle/>
        <a:p>
          <a:endParaRPr lang="en-GB"/>
        </a:p>
      </dgm:t>
    </dgm:pt>
    <dgm:pt modelId="{7F52155D-050C-4B4E-B6BD-E786D4468E16}" type="sibTrans" cxnId="{F65F15C1-CD8B-4183-9DC2-115DA026107D}">
      <dgm:prSet/>
      <dgm:spPr/>
      <dgm:t>
        <a:bodyPr/>
        <a:lstStyle/>
        <a:p>
          <a:endParaRPr lang="en-GB"/>
        </a:p>
      </dgm:t>
    </dgm:pt>
    <dgm:pt modelId="{9CFF0FB2-6B7E-4E46-BE55-990C43FD7D03}">
      <dgm:prSet phldrT="[Text]" phldr="0"/>
      <dgm:spPr/>
      <dgm:t>
        <a:bodyPr/>
        <a:lstStyle/>
        <a:p>
          <a:r>
            <a:rPr lang="en-GB" dirty="0"/>
            <a:t>Strategic Head of OD &amp; Transformation</a:t>
          </a:r>
        </a:p>
      </dgm:t>
    </dgm:pt>
    <dgm:pt modelId="{5624A9C7-826B-4E4A-82FD-B60F8CD9BA1F}" type="parTrans" cxnId="{89365A79-A7BD-49C6-9073-1EC687853E0E}">
      <dgm:prSet/>
      <dgm:spPr/>
      <dgm:t>
        <a:bodyPr/>
        <a:lstStyle/>
        <a:p>
          <a:endParaRPr lang="en-GB"/>
        </a:p>
      </dgm:t>
    </dgm:pt>
    <dgm:pt modelId="{747ABEA0-72E1-429E-96B2-E8CADFD1C314}" type="sibTrans" cxnId="{89365A79-A7BD-49C6-9073-1EC687853E0E}">
      <dgm:prSet/>
      <dgm:spPr/>
      <dgm:t>
        <a:bodyPr/>
        <a:lstStyle/>
        <a:p>
          <a:endParaRPr lang="en-GB"/>
        </a:p>
      </dgm:t>
    </dgm:pt>
    <dgm:pt modelId="{CD5DC7AC-73B8-41E3-99A4-733333385AE1}">
      <dgm:prSet phldrT="[Text]" phldr="0"/>
      <dgm:spPr/>
      <dgm:t>
        <a:bodyPr/>
        <a:lstStyle/>
        <a:p>
          <a:r>
            <a:rPr lang="en-GB" dirty="0"/>
            <a:t>Strategic Head of Health &amp; Care workforce</a:t>
          </a:r>
        </a:p>
      </dgm:t>
    </dgm:pt>
    <dgm:pt modelId="{C8D2DD16-2229-406F-9291-DF6773FC466D}" type="parTrans" cxnId="{A7588542-8CFC-4232-87F2-9D56F2AB7AC8}">
      <dgm:prSet/>
      <dgm:spPr/>
      <dgm:t>
        <a:bodyPr/>
        <a:lstStyle/>
        <a:p>
          <a:endParaRPr lang="en-GB"/>
        </a:p>
      </dgm:t>
    </dgm:pt>
    <dgm:pt modelId="{259420D5-5537-4FBA-9D8F-D983F30E7A10}" type="sibTrans" cxnId="{A7588542-8CFC-4232-87F2-9D56F2AB7AC8}">
      <dgm:prSet/>
      <dgm:spPr/>
      <dgm:t>
        <a:bodyPr/>
        <a:lstStyle/>
        <a:p>
          <a:endParaRPr lang="en-GB"/>
        </a:p>
      </dgm:t>
    </dgm:pt>
    <dgm:pt modelId="{332897B7-567B-4641-99B0-A249358259A2}">
      <dgm:prSet phldrT="[Text]" phldr="0"/>
      <dgm:spPr/>
      <dgm:t>
        <a:bodyPr/>
        <a:lstStyle/>
        <a:p>
          <a:r>
            <a:rPr lang="en-GB" dirty="0">
              <a:highlight>
                <a:srgbClr val="FFFF00"/>
              </a:highlight>
            </a:rPr>
            <a:t>See separate sheet</a:t>
          </a:r>
        </a:p>
      </dgm:t>
    </dgm:pt>
    <dgm:pt modelId="{F2472771-4455-46B5-8918-BE65801F8F74}" type="parTrans" cxnId="{41CEFF90-8BCB-4B72-819A-D57A6D0C704B}">
      <dgm:prSet/>
      <dgm:spPr/>
      <dgm:t>
        <a:bodyPr/>
        <a:lstStyle/>
        <a:p>
          <a:endParaRPr lang="en-GB"/>
        </a:p>
      </dgm:t>
    </dgm:pt>
    <dgm:pt modelId="{29A34FD3-7D35-4835-8DBD-E4382B72A2DD}" type="sibTrans" cxnId="{41CEFF90-8BCB-4B72-819A-D57A6D0C704B}">
      <dgm:prSet/>
      <dgm:spPr/>
      <dgm:t>
        <a:bodyPr/>
        <a:lstStyle/>
        <a:p>
          <a:endParaRPr lang="en-GB"/>
        </a:p>
      </dgm:t>
    </dgm:pt>
    <dgm:pt modelId="{A548E25F-BBC3-477B-A8B9-62D881A9CC73}">
      <dgm:prSet phldrT="[Text]" phldr="0"/>
      <dgm:spPr/>
      <dgm:t>
        <a:bodyPr/>
        <a:lstStyle/>
        <a:p>
          <a:r>
            <a:rPr lang="en-GB" dirty="0">
              <a:highlight>
                <a:srgbClr val="FFFF00"/>
              </a:highlight>
            </a:rPr>
            <a:t>See separate sheet</a:t>
          </a:r>
        </a:p>
      </dgm:t>
    </dgm:pt>
    <dgm:pt modelId="{39FAE78C-EE1D-4439-8D42-0764F1D97A95}" type="parTrans" cxnId="{D600A20C-4D06-424B-92B4-0DA8710241F1}">
      <dgm:prSet/>
      <dgm:spPr/>
      <dgm:t>
        <a:bodyPr/>
        <a:lstStyle/>
        <a:p>
          <a:endParaRPr lang="en-GB"/>
        </a:p>
      </dgm:t>
    </dgm:pt>
    <dgm:pt modelId="{54118188-7C49-4369-A776-5838D5C84453}" type="sibTrans" cxnId="{D600A20C-4D06-424B-92B4-0DA8710241F1}">
      <dgm:prSet/>
      <dgm:spPr/>
      <dgm:t>
        <a:bodyPr/>
        <a:lstStyle/>
        <a:p>
          <a:endParaRPr lang="en-GB"/>
        </a:p>
      </dgm:t>
    </dgm:pt>
    <dgm:pt modelId="{5F2F6B5B-A8BB-4F45-A399-54043D8D816F}">
      <dgm:prSet phldrT="[Text]" phldr="0"/>
      <dgm:spPr/>
      <dgm:t>
        <a:bodyPr/>
        <a:lstStyle/>
        <a:p>
          <a:r>
            <a:rPr lang="en-GB" dirty="0"/>
            <a:t>AD of City Policy</a:t>
          </a:r>
        </a:p>
      </dgm:t>
    </dgm:pt>
    <dgm:pt modelId="{B61E2AC3-85EA-492C-B572-3F50C06A2848}" type="parTrans" cxnId="{EA1D1BDF-4BB9-4D0F-BB6A-A0F222783728}">
      <dgm:prSet/>
      <dgm:spPr/>
      <dgm:t>
        <a:bodyPr/>
        <a:lstStyle/>
        <a:p>
          <a:endParaRPr lang="en-GB"/>
        </a:p>
      </dgm:t>
    </dgm:pt>
    <dgm:pt modelId="{BD826B37-D944-464F-B283-2BAD64DD8798}" type="sibTrans" cxnId="{EA1D1BDF-4BB9-4D0F-BB6A-A0F222783728}">
      <dgm:prSet/>
      <dgm:spPr/>
      <dgm:t>
        <a:bodyPr/>
        <a:lstStyle/>
        <a:p>
          <a:endParaRPr lang="en-GB"/>
        </a:p>
      </dgm:t>
    </dgm:pt>
    <dgm:pt modelId="{CA84B7B2-3999-4705-9C9E-4A0671690865}">
      <dgm:prSet phldrT="[Text]" phldr="0"/>
      <dgm:spPr/>
      <dgm:t>
        <a:bodyPr/>
        <a:lstStyle/>
        <a:p>
          <a:r>
            <a:rPr lang="en-GB" dirty="0"/>
            <a:t>AD Performance, Research &amp; Intelligence</a:t>
          </a:r>
        </a:p>
      </dgm:t>
    </dgm:pt>
    <dgm:pt modelId="{B1408ED7-803F-43C1-A3BD-47E495B9074C}" type="parTrans" cxnId="{1C7FBB99-3603-4B1C-BF34-13F5F4DD8FF8}">
      <dgm:prSet/>
      <dgm:spPr/>
      <dgm:t>
        <a:bodyPr/>
        <a:lstStyle/>
        <a:p>
          <a:endParaRPr lang="en-GB"/>
        </a:p>
      </dgm:t>
    </dgm:pt>
    <dgm:pt modelId="{D49EAB8D-43EB-4466-A184-297AF16B8DB7}" type="sibTrans" cxnId="{1C7FBB99-3603-4B1C-BF34-13F5F4DD8FF8}">
      <dgm:prSet/>
      <dgm:spPr/>
      <dgm:t>
        <a:bodyPr/>
        <a:lstStyle/>
        <a:p>
          <a:endParaRPr lang="en-GB"/>
        </a:p>
      </dgm:t>
    </dgm:pt>
    <dgm:pt modelId="{5E58B326-A1FD-473E-9CDA-F89D41D0058D}">
      <dgm:prSet phldrT="[Text]" phldr="0"/>
      <dgm:spPr/>
      <dgm:t>
        <a:bodyPr/>
        <a:lstStyle/>
        <a:p>
          <a:r>
            <a:rPr lang="en-GB" dirty="0"/>
            <a:t>Head of Reform &amp; Innovation</a:t>
          </a:r>
        </a:p>
      </dgm:t>
    </dgm:pt>
    <dgm:pt modelId="{6A7E06DD-CAD7-49A3-B7C1-CD8D9B377822}" type="parTrans" cxnId="{9ACC4375-D04B-49CC-8A25-FF2B95747A67}">
      <dgm:prSet/>
      <dgm:spPr/>
      <dgm:t>
        <a:bodyPr/>
        <a:lstStyle/>
        <a:p>
          <a:endParaRPr lang="en-GB"/>
        </a:p>
      </dgm:t>
    </dgm:pt>
    <dgm:pt modelId="{E17D7550-A33C-41B8-93AD-7ED0A0CB308A}" type="sibTrans" cxnId="{9ACC4375-D04B-49CC-8A25-FF2B95747A67}">
      <dgm:prSet/>
      <dgm:spPr/>
      <dgm:t>
        <a:bodyPr/>
        <a:lstStyle/>
        <a:p>
          <a:endParaRPr lang="en-GB"/>
        </a:p>
      </dgm:t>
    </dgm:pt>
    <dgm:pt modelId="{13C3682E-E504-4621-AC96-29459A925632}" type="pres">
      <dgm:prSet presAssocID="{67B21A9E-7F29-4061-8E8D-070E3D6D4BC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B16CEAA-0433-46C3-9254-963C62E524BA}" type="pres">
      <dgm:prSet presAssocID="{0A4D0E04-D008-46BE-9E33-9B3E6737FF4B}" presName="hierRoot1" presStyleCnt="0"/>
      <dgm:spPr/>
    </dgm:pt>
    <dgm:pt modelId="{D84B0D9A-BD82-4775-9D5F-2396689D0C9A}" type="pres">
      <dgm:prSet presAssocID="{0A4D0E04-D008-46BE-9E33-9B3E6737FF4B}" presName="composite" presStyleCnt="0"/>
      <dgm:spPr/>
    </dgm:pt>
    <dgm:pt modelId="{3C8C467C-C00B-44BB-A276-61AC8C4FA7D0}" type="pres">
      <dgm:prSet presAssocID="{0A4D0E04-D008-46BE-9E33-9B3E6737FF4B}" presName="background" presStyleLbl="node0" presStyleIdx="0" presStyleCnt="1"/>
      <dgm:spPr/>
    </dgm:pt>
    <dgm:pt modelId="{85883570-226C-4B97-849C-D9F487DEFA7C}" type="pres">
      <dgm:prSet presAssocID="{0A4D0E04-D008-46BE-9E33-9B3E6737FF4B}" presName="text" presStyleLbl="fgAcc0" presStyleIdx="0" presStyleCnt="1">
        <dgm:presLayoutVars>
          <dgm:chPref val="3"/>
        </dgm:presLayoutVars>
      </dgm:prSet>
      <dgm:spPr/>
    </dgm:pt>
    <dgm:pt modelId="{885735A0-B403-4DC9-8724-3D5AADF8603C}" type="pres">
      <dgm:prSet presAssocID="{0A4D0E04-D008-46BE-9E33-9B3E6737FF4B}" presName="hierChild2" presStyleCnt="0"/>
      <dgm:spPr/>
    </dgm:pt>
    <dgm:pt modelId="{512A15A2-00B3-4287-A562-F4764343BA93}" type="pres">
      <dgm:prSet presAssocID="{36E92C0F-1721-4EB3-96CC-6ACFDD196C37}" presName="Name10" presStyleLbl="parChTrans1D2" presStyleIdx="0" presStyleCnt="5"/>
      <dgm:spPr/>
    </dgm:pt>
    <dgm:pt modelId="{BBB8F4D8-60DE-4878-8945-8CFA4042AD27}" type="pres">
      <dgm:prSet presAssocID="{2AD70721-6C5E-46C9-98CE-80CB7E7C04A4}" presName="hierRoot2" presStyleCnt="0"/>
      <dgm:spPr/>
    </dgm:pt>
    <dgm:pt modelId="{1141FE7D-00D7-4BE2-8232-9E9A8EA5CE3D}" type="pres">
      <dgm:prSet presAssocID="{2AD70721-6C5E-46C9-98CE-80CB7E7C04A4}" presName="composite2" presStyleCnt="0"/>
      <dgm:spPr/>
    </dgm:pt>
    <dgm:pt modelId="{27397BD0-B669-4DB0-BA34-1E0127B87E6C}" type="pres">
      <dgm:prSet presAssocID="{2AD70721-6C5E-46C9-98CE-80CB7E7C04A4}" presName="background2" presStyleLbl="node2" presStyleIdx="0" presStyleCnt="5"/>
      <dgm:spPr/>
    </dgm:pt>
    <dgm:pt modelId="{E65BAE50-1AC3-4F16-A26C-8D108ECDA6EF}" type="pres">
      <dgm:prSet presAssocID="{2AD70721-6C5E-46C9-98CE-80CB7E7C04A4}" presName="text2" presStyleLbl="fgAcc2" presStyleIdx="0" presStyleCnt="5">
        <dgm:presLayoutVars>
          <dgm:chPref val="3"/>
        </dgm:presLayoutVars>
      </dgm:prSet>
      <dgm:spPr/>
    </dgm:pt>
    <dgm:pt modelId="{02A2A44B-C8AB-46A8-BD3D-5092475E73A0}" type="pres">
      <dgm:prSet presAssocID="{2AD70721-6C5E-46C9-98CE-80CB7E7C04A4}" presName="hierChild3" presStyleCnt="0"/>
      <dgm:spPr/>
    </dgm:pt>
    <dgm:pt modelId="{1A775173-24F1-41F8-A68D-E1E1FC41ADD2}" type="pres">
      <dgm:prSet presAssocID="{2AB1B267-5C2B-42FC-991D-35946A2C1291}" presName="Name17" presStyleLbl="parChTrans1D3" presStyleIdx="0" presStyleCnt="13"/>
      <dgm:spPr/>
    </dgm:pt>
    <dgm:pt modelId="{781DF56A-F09E-4E34-8309-92B51CA72888}" type="pres">
      <dgm:prSet presAssocID="{7273D7C7-C7AF-4259-94AA-505C41518494}" presName="hierRoot3" presStyleCnt="0"/>
      <dgm:spPr/>
    </dgm:pt>
    <dgm:pt modelId="{1749F9E9-BBC6-4698-81A6-0031F40985A7}" type="pres">
      <dgm:prSet presAssocID="{7273D7C7-C7AF-4259-94AA-505C41518494}" presName="composite3" presStyleCnt="0"/>
      <dgm:spPr/>
    </dgm:pt>
    <dgm:pt modelId="{ABD20ABE-0DD6-4518-8CA0-FC2638CF42C4}" type="pres">
      <dgm:prSet presAssocID="{7273D7C7-C7AF-4259-94AA-505C41518494}" presName="background3" presStyleLbl="node3" presStyleIdx="0" presStyleCnt="13"/>
      <dgm:spPr/>
    </dgm:pt>
    <dgm:pt modelId="{13DD28D9-9E61-43E1-AB10-04450FDA6B8C}" type="pres">
      <dgm:prSet presAssocID="{7273D7C7-C7AF-4259-94AA-505C41518494}" presName="text3" presStyleLbl="fgAcc3" presStyleIdx="0" presStyleCnt="13">
        <dgm:presLayoutVars>
          <dgm:chPref val="3"/>
        </dgm:presLayoutVars>
      </dgm:prSet>
      <dgm:spPr/>
    </dgm:pt>
    <dgm:pt modelId="{EEFE9067-D55C-45B7-93F4-31A3892CD62C}" type="pres">
      <dgm:prSet presAssocID="{7273D7C7-C7AF-4259-94AA-505C41518494}" presName="hierChild4" presStyleCnt="0"/>
      <dgm:spPr/>
    </dgm:pt>
    <dgm:pt modelId="{58F722E1-2686-4AC9-AC65-CDAB75ECDDD0}" type="pres">
      <dgm:prSet presAssocID="{47FDFC36-C1B1-4A98-97B2-D37FF43240D8}" presName="Name17" presStyleLbl="parChTrans1D3" presStyleIdx="1" presStyleCnt="13"/>
      <dgm:spPr/>
    </dgm:pt>
    <dgm:pt modelId="{E60FA4D4-8916-499A-BC9A-40D0D4015CB1}" type="pres">
      <dgm:prSet presAssocID="{F4A5F81D-F397-4B8A-8C59-EBF1EDF0A3B9}" presName="hierRoot3" presStyleCnt="0"/>
      <dgm:spPr/>
    </dgm:pt>
    <dgm:pt modelId="{97F4F1A4-06EB-410E-8C96-9E9AD73EEA50}" type="pres">
      <dgm:prSet presAssocID="{F4A5F81D-F397-4B8A-8C59-EBF1EDF0A3B9}" presName="composite3" presStyleCnt="0"/>
      <dgm:spPr/>
    </dgm:pt>
    <dgm:pt modelId="{1F02E0CF-AF2F-490D-8B57-75CA765CDB7E}" type="pres">
      <dgm:prSet presAssocID="{F4A5F81D-F397-4B8A-8C59-EBF1EDF0A3B9}" presName="background3" presStyleLbl="node3" presStyleIdx="1" presStyleCnt="13"/>
      <dgm:spPr/>
    </dgm:pt>
    <dgm:pt modelId="{F76CA035-04BC-40DE-9030-9488B586D02E}" type="pres">
      <dgm:prSet presAssocID="{F4A5F81D-F397-4B8A-8C59-EBF1EDF0A3B9}" presName="text3" presStyleLbl="fgAcc3" presStyleIdx="1" presStyleCnt="13" custLinFactNeighborX="-994">
        <dgm:presLayoutVars>
          <dgm:chPref val="3"/>
        </dgm:presLayoutVars>
      </dgm:prSet>
      <dgm:spPr/>
    </dgm:pt>
    <dgm:pt modelId="{581C4955-93F0-4875-BDCD-869765C38CAD}" type="pres">
      <dgm:prSet presAssocID="{F4A5F81D-F397-4B8A-8C59-EBF1EDF0A3B9}" presName="hierChild4" presStyleCnt="0"/>
      <dgm:spPr/>
    </dgm:pt>
    <dgm:pt modelId="{D540316E-19DE-4963-8FB7-88038682EC66}" type="pres">
      <dgm:prSet presAssocID="{7E77EF04-6BB7-4069-B7BA-F16D79E46925}" presName="Name17" presStyleLbl="parChTrans1D3" presStyleIdx="2" presStyleCnt="13"/>
      <dgm:spPr/>
    </dgm:pt>
    <dgm:pt modelId="{2A3FD0EA-168A-430D-8FD8-C09147E31EA8}" type="pres">
      <dgm:prSet presAssocID="{CBFB9EA4-6053-4A68-BEC4-6B50B14D701D}" presName="hierRoot3" presStyleCnt="0"/>
      <dgm:spPr/>
    </dgm:pt>
    <dgm:pt modelId="{1648BAFF-A160-49E7-AB16-6678FA89F01A}" type="pres">
      <dgm:prSet presAssocID="{CBFB9EA4-6053-4A68-BEC4-6B50B14D701D}" presName="composite3" presStyleCnt="0"/>
      <dgm:spPr/>
    </dgm:pt>
    <dgm:pt modelId="{E754747A-5615-49B5-BC98-FC81FFAEFA86}" type="pres">
      <dgm:prSet presAssocID="{CBFB9EA4-6053-4A68-BEC4-6B50B14D701D}" presName="background3" presStyleLbl="node3" presStyleIdx="2" presStyleCnt="13"/>
      <dgm:spPr/>
    </dgm:pt>
    <dgm:pt modelId="{88423B08-173A-4D18-9C21-6A09C66B853C}" type="pres">
      <dgm:prSet presAssocID="{CBFB9EA4-6053-4A68-BEC4-6B50B14D701D}" presName="text3" presStyleLbl="fgAcc3" presStyleIdx="2" presStyleCnt="13">
        <dgm:presLayoutVars>
          <dgm:chPref val="3"/>
        </dgm:presLayoutVars>
      </dgm:prSet>
      <dgm:spPr/>
    </dgm:pt>
    <dgm:pt modelId="{1C15FF71-3BD6-4D2F-B335-81FD658B7671}" type="pres">
      <dgm:prSet presAssocID="{CBFB9EA4-6053-4A68-BEC4-6B50B14D701D}" presName="hierChild4" presStyleCnt="0"/>
      <dgm:spPr/>
    </dgm:pt>
    <dgm:pt modelId="{C815768B-D89D-49C0-87EF-7A2764E976E7}" type="pres">
      <dgm:prSet presAssocID="{B1CF653F-3723-4EF0-B0E4-548BC6777596}" presName="Name17" presStyleLbl="parChTrans1D3" presStyleIdx="3" presStyleCnt="13"/>
      <dgm:spPr/>
    </dgm:pt>
    <dgm:pt modelId="{7790C222-14FD-4E12-A579-5375C8A59B2E}" type="pres">
      <dgm:prSet presAssocID="{36BB6DF0-1653-4C5B-95C6-E996A3301EAF}" presName="hierRoot3" presStyleCnt="0"/>
      <dgm:spPr/>
    </dgm:pt>
    <dgm:pt modelId="{38C2C3BF-328A-4409-A2EF-F547D916E249}" type="pres">
      <dgm:prSet presAssocID="{36BB6DF0-1653-4C5B-95C6-E996A3301EAF}" presName="composite3" presStyleCnt="0"/>
      <dgm:spPr/>
    </dgm:pt>
    <dgm:pt modelId="{EB6B87CF-97A4-429B-ADCD-AA1AFC01D1C8}" type="pres">
      <dgm:prSet presAssocID="{36BB6DF0-1653-4C5B-95C6-E996A3301EAF}" presName="background3" presStyleLbl="node3" presStyleIdx="3" presStyleCnt="13"/>
      <dgm:spPr/>
    </dgm:pt>
    <dgm:pt modelId="{68131333-1560-4A81-B65E-524AD9690898}" type="pres">
      <dgm:prSet presAssocID="{36BB6DF0-1653-4C5B-95C6-E996A3301EAF}" presName="text3" presStyleLbl="fgAcc3" presStyleIdx="3" presStyleCnt="13">
        <dgm:presLayoutVars>
          <dgm:chPref val="3"/>
        </dgm:presLayoutVars>
      </dgm:prSet>
      <dgm:spPr/>
    </dgm:pt>
    <dgm:pt modelId="{683E414D-D182-42B4-8E83-4F18BFDC1D2F}" type="pres">
      <dgm:prSet presAssocID="{36BB6DF0-1653-4C5B-95C6-E996A3301EAF}" presName="hierChild4" presStyleCnt="0"/>
      <dgm:spPr/>
    </dgm:pt>
    <dgm:pt modelId="{D82A8E8C-0060-4683-98B5-5DA9094336AB}" type="pres">
      <dgm:prSet presAssocID="{0428EF62-B50A-4C2B-9042-A19A48F75DD5}" presName="Name17" presStyleLbl="parChTrans1D3" presStyleIdx="4" presStyleCnt="13"/>
      <dgm:spPr/>
    </dgm:pt>
    <dgm:pt modelId="{31A3152D-12A5-4ECD-96A4-F2DA940B3B8E}" type="pres">
      <dgm:prSet presAssocID="{DA3A02AB-05A0-4BA2-8BAB-4933C14E2CFD}" presName="hierRoot3" presStyleCnt="0"/>
      <dgm:spPr/>
    </dgm:pt>
    <dgm:pt modelId="{B0FFB545-4499-467F-866F-114EA7CBB8FF}" type="pres">
      <dgm:prSet presAssocID="{DA3A02AB-05A0-4BA2-8BAB-4933C14E2CFD}" presName="composite3" presStyleCnt="0"/>
      <dgm:spPr/>
    </dgm:pt>
    <dgm:pt modelId="{74D03212-EFB5-436B-8FC5-A0990826E450}" type="pres">
      <dgm:prSet presAssocID="{DA3A02AB-05A0-4BA2-8BAB-4933C14E2CFD}" presName="background3" presStyleLbl="node3" presStyleIdx="4" presStyleCnt="13"/>
      <dgm:spPr/>
    </dgm:pt>
    <dgm:pt modelId="{E01BAEAD-CA72-4C99-9978-390EAD379C22}" type="pres">
      <dgm:prSet presAssocID="{DA3A02AB-05A0-4BA2-8BAB-4933C14E2CFD}" presName="text3" presStyleLbl="fgAcc3" presStyleIdx="4" presStyleCnt="13">
        <dgm:presLayoutVars>
          <dgm:chPref val="3"/>
        </dgm:presLayoutVars>
      </dgm:prSet>
      <dgm:spPr/>
    </dgm:pt>
    <dgm:pt modelId="{C9D58989-73CD-4066-B666-5B6524BA92EC}" type="pres">
      <dgm:prSet presAssocID="{DA3A02AB-05A0-4BA2-8BAB-4933C14E2CFD}" presName="hierChild4" presStyleCnt="0"/>
      <dgm:spPr/>
    </dgm:pt>
    <dgm:pt modelId="{397C6F71-9F46-4F8B-9749-EB9D67FEEE38}" type="pres">
      <dgm:prSet presAssocID="{C33B8A5D-00C8-48A2-906D-E023F431069F}" presName="Name10" presStyleLbl="parChTrans1D2" presStyleIdx="1" presStyleCnt="5"/>
      <dgm:spPr/>
    </dgm:pt>
    <dgm:pt modelId="{55BF455E-7946-43F9-9AC6-823D0B720A64}" type="pres">
      <dgm:prSet presAssocID="{27789CAE-15D0-4F7C-80DF-CEE1F2C07110}" presName="hierRoot2" presStyleCnt="0"/>
      <dgm:spPr/>
    </dgm:pt>
    <dgm:pt modelId="{D2697167-D31B-4EEB-AC09-B66500127C45}" type="pres">
      <dgm:prSet presAssocID="{27789CAE-15D0-4F7C-80DF-CEE1F2C07110}" presName="composite2" presStyleCnt="0"/>
      <dgm:spPr/>
    </dgm:pt>
    <dgm:pt modelId="{52CE73C3-8EEE-4539-A158-910A7572A880}" type="pres">
      <dgm:prSet presAssocID="{27789CAE-15D0-4F7C-80DF-CEE1F2C07110}" presName="background2" presStyleLbl="node2" presStyleIdx="1" presStyleCnt="5"/>
      <dgm:spPr/>
    </dgm:pt>
    <dgm:pt modelId="{52A23B70-8B38-4117-8F8F-A1B8A6942DC2}" type="pres">
      <dgm:prSet presAssocID="{27789CAE-15D0-4F7C-80DF-CEE1F2C07110}" presName="text2" presStyleLbl="fgAcc2" presStyleIdx="1" presStyleCnt="5">
        <dgm:presLayoutVars>
          <dgm:chPref val="3"/>
        </dgm:presLayoutVars>
      </dgm:prSet>
      <dgm:spPr/>
    </dgm:pt>
    <dgm:pt modelId="{84E259FE-AB54-42D7-9311-744330CA3C28}" type="pres">
      <dgm:prSet presAssocID="{27789CAE-15D0-4F7C-80DF-CEE1F2C07110}" presName="hierChild3" presStyleCnt="0"/>
      <dgm:spPr/>
    </dgm:pt>
    <dgm:pt modelId="{8DAB5E56-EE41-4673-A892-C1AE52944776}" type="pres">
      <dgm:prSet presAssocID="{7C5683AA-FA19-44DC-8624-B4CF0D56D494}" presName="Name17" presStyleLbl="parChTrans1D3" presStyleIdx="5" presStyleCnt="13"/>
      <dgm:spPr/>
    </dgm:pt>
    <dgm:pt modelId="{FEB5CC5C-E3AA-4DAE-8EC4-D2E4C1BA3A28}" type="pres">
      <dgm:prSet presAssocID="{11176A87-3773-4980-9474-ACB375C36EBE}" presName="hierRoot3" presStyleCnt="0"/>
      <dgm:spPr/>
    </dgm:pt>
    <dgm:pt modelId="{74E34308-98E8-475D-AB1F-A0072805A073}" type="pres">
      <dgm:prSet presAssocID="{11176A87-3773-4980-9474-ACB375C36EBE}" presName="composite3" presStyleCnt="0"/>
      <dgm:spPr/>
    </dgm:pt>
    <dgm:pt modelId="{40B9F625-9597-4402-872D-5AFB81024E08}" type="pres">
      <dgm:prSet presAssocID="{11176A87-3773-4980-9474-ACB375C36EBE}" presName="background3" presStyleLbl="node3" presStyleIdx="5" presStyleCnt="13"/>
      <dgm:spPr/>
    </dgm:pt>
    <dgm:pt modelId="{F72464C0-7BBB-4CEA-9B82-D53D92926D3D}" type="pres">
      <dgm:prSet presAssocID="{11176A87-3773-4980-9474-ACB375C36EBE}" presName="text3" presStyleLbl="fgAcc3" presStyleIdx="5" presStyleCnt="13">
        <dgm:presLayoutVars>
          <dgm:chPref val="3"/>
        </dgm:presLayoutVars>
      </dgm:prSet>
      <dgm:spPr/>
    </dgm:pt>
    <dgm:pt modelId="{61B39E10-7B42-4907-8B8E-CE0315470541}" type="pres">
      <dgm:prSet presAssocID="{11176A87-3773-4980-9474-ACB375C36EBE}" presName="hierChild4" presStyleCnt="0"/>
      <dgm:spPr/>
    </dgm:pt>
    <dgm:pt modelId="{BA91335F-11F2-4377-AF1D-F643D73DCEAC}" type="pres">
      <dgm:prSet presAssocID="{5624A9C7-826B-4E4A-82FD-B60F8CD9BA1F}" presName="Name17" presStyleLbl="parChTrans1D3" presStyleIdx="6" presStyleCnt="13"/>
      <dgm:spPr/>
    </dgm:pt>
    <dgm:pt modelId="{0DDE2F9D-DABD-47A3-8E69-11F07C8036AF}" type="pres">
      <dgm:prSet presAssocID="{9CFF0FB2-6B7E-4E46-BE55-990C43FD7D03}" presName="hierRoot3" presStyleCnt="0"/>
      <dgm:spPr/>
    </dgm:pt>
    <dgm:pt modelId="{FB698F68-3664-4EE2-B3D1-96DB7625CD05}" type="pres">
      <dgm:prSet presAssocID="{9CFF0FB2-6B7E-4E46-BE55-990C43FD7D03}" presName="composite3" presStyleCnt="0"/>
      <dgm:spPr/>
    </dgm:pt>
    <dgm:pt modelId="{F4D7A79A-141A-4DC6-97F4-1F52E8027F20}" type="pres">
      <dgm:prSet presAssocID="{9CFF0FB2-6B7E-4E46-BE55-990C43FD7D03}" presName="background3" presStyleLbl="node3" presStyleIdx="6" presStyleCnt="13"/>
      <dgm:spPr/>
    </dgm:pt>
    <dgm:pt modelId="{6BB1657D-3371-490B-825B-C4A89C5027EB}" type="pres">
      <dgm:prSet presAssocID="{9CFF0FB2-6B7E-4E46-BE55-990C43FD7D03}" presName="text3" presStyleLbl="fgAcc3" presStyleIdx="6" presStyleCnt="13">
        <dgm:presLayoutVars>
          <dgm:chPref val="3"/>
        </dgm:presLayoutVars>
      </dgm:prSet>
      <dgm:spPr/>
    </dgm:pt>
    <dgm:pt modelId="{2CE66257-F5C1-42E5-81D5-3580828464BF}" type="pres">
      <dgm:prSet presAssocID="{9CFF0FB2-6B7E-4E46-BE55-990C43FD7D03}" presName="hierChild4" presStyleCnt="0"/>
      <dgm:spPr/>
    </dgm:pt>
    <dgm:pt modelId="{5BBC6294-6818-4CC1-B0B7-92C2395DC231}" type="pres">
      <dgm:prSet presAssocID="{C8D2DD16-2229-406F-9291-DF6773FC466D}" presName="Name17" presStyleLbl="parChTrans1D3" presStyleIdx="7" presStyleCnt="13"/>
      <dgm:spPr/>
    </dgm:pt>
    <dgm:pt modelId="{1AADE7A3-3D7C-455C-ABAF-581806A1B4A2}" type="pres">
      <dgm:prSet presAssocID="{CD5DC7AC-73B8-41E3-99A4-733333385AE1}" presName="hierRoot3" presStyleCnt="0"/>
      <dgm:spPr/>
    </dgm:pt>
    <dgm:pt modelId="{94D70910-F8B5-4682-BF0D-A77D1F2EF44D}" type="pres">
      <dgm:prSet presAssocID="{CD5DC7AC-73B8-41E3-99A4-733333385AE1}" presName="composite3" presStyleCnt="0"/>
      <dgm:spPr/>
    </dgm:pt>
    <dgm:pt modelId="{115E9DED-13A9-48C8-A6B8-0EC7F423F7EB}" type="pres">
      <dgm:prSet presAssocID="{CD5DC7AC-73B8-41E3-99A4-733333385AE1}" presName="background3" presStyleLbl="node3" presStyleIdx="7" presStyleCnt="13"/>
      <dgm:spPr/>
    </dgm:pt>
    <dgm:pt modelId="{45CAB3C6-667E-4CB7-931F-5401679BC28B}" type="pres">
      <dgm:prSet presAssocID="{CD5DC7AC-73B8-41E3-99A4-733333385AE1}" presName="text3" presStyleLbl="fgAcc3" presStyleIdx="7" presStyleCnt="13">
        <dgm:presLayoutVars>
          <dgm:chPref val="3"/>
        </dgm:presLayoutVars>
      </dgm:prSet>
      <dgm:spPr/>
    </dgm:pt>
    <dgm:pt modelId="{F5C19DBF-B17E-480C-82F1-3EFF9159DF5D}" type="pres">
      <dgm:prSet presAssocID="{CD5DC7AC-73B8-41E3-99A4-733333385AE1}" presName="hierChild4" presStyleCnt="0"/>
      <dgm:spPr/>
    </dgm:pt>
    <dgm:pt modelId="{5D33F58E-65D5-453D-AF69-AE1E5F2B631E}" type="pres">
      <dgm:prSet presAssocID="{20F00B3D-18DF-4044-B857-773EF16C8B83}" presName="Name10" presStyleLbl="parChTrans1D2" presStyleIdx="2" presStyleCnt="5"/>
      <dgm:spPr/>
    </dgm:pt>
    <dgm:pt modelId="{C5300457-FC1D-4127-BAD0-D863D7675024}" type="pres">
      <dgm:prSet presAssocID="{FB669D12-BD13-4525-A7A6-CB63F71663B4}" presName="hierRoot2" presStyleCnt="0"/>
      <dgm:spPr/>
    </dgm:pt>
    <dgm:pt modelId="{3329EF60-D54E-4AD4-9E9A-C6EB8AAEC67E}" type="pres">
      <dgm:prSet presAssocID="{FB669D12-BD13-4525-A7A6-CB63F71663B4}" presName="composite2" presStyleCnt="0"/>
      <dgm:spPr/>
    </dgm:pt>
    <dgm:pt modelId="{130C6FCE-0E15-4D5C-8EF6-2150476E2DED}" type="pres">
      <dgm:prSet presAssocID="{FB669D12-BD13-4525-A7A6-CB63F71663B4}" presName="background2" presStyleLbl="node2" presStyleIdx="2" presStyleCnt="5"/>
      <dgm:spPr/>
    </dgm:pt>
    <dgm:pt modelId="{251DC0F5-1BBE-4A0C-B6FC-56AA47B6975F}" type="pres">
      <dgm:prSet presAssocID="{FB669D12-BD13-4525-A7A6-CB63F71663B4}" presName="text2" presStyleLbl="fgAcc2" presStyleIdx="2" presStyleCnt="5">
        <dgm:presLayoutVars>
          <dgm:chPref val="3"/>
        </dgm:presLayoutVars>
      </dgm:prSet>
      <dgm:spPr/>
    </dgm:pt>
    <dgm:pt modelId="{0007B543-7CE8-4282-8138-2EA10692FAA4}" type="pres">
      <dgm:prSet presAssocID="{FB669D12-BD13-4525-A7A6-CB63F71663B4}" presName="hierChild3" presStyleCnt="0"/>
      <dgm:spPr/>
    </dgm:pt>
    <dgm:pt modelId="{EDB67553-1576-4B95-9AEA-A52C9809BF2C}" type="pres">
      <dgm:prSet presAssocID="{F2472771-4455-46B5-8918-BE65801F8F74}" presName="Name17" presStyleLbl="parChTrans1D3" presStyleIdx="8" presStyleCnt="13"/>
      <dgm:spPr/>
    </dgm:pt>
    <dgm:pt modelId="{A012991E-FC67-4C6D-A088-EBB2AC2CF9E4}" type="pres">
      <dgm:prSet presAssocID="{332897B7-567B-4641-99B0-A249358259A2}" presName="hierRoot3" presStyleCnt="0"/>
      <dgm:spPr/>
    </dgm:pt>
    <dgm:pt modelId="{3BACC998-ADAA-4167-B1D6-83CC538849E0}" type="pres">
      <dgm:prSet presAssocID="{332897B7-567B-4641-99B0-A249358259A2}" presName="composite3" presStyleCnt="0"/>
      <dgm:spPr/>
    </dgm:pt>
    <dgm:pt modelId="{DBA04CFA-280E-439F-A7C4-9387A2BEA21B}" type="pres">
      <dgm:prSet presAssocID="{332897B7-567B-4641-99B0-A249358259A2}" presName="background3" presStyleLbl="node3" presStyleIdx="8" presStyleCnt="13"/>
      <dgm:spPr/>
    </dgm:pt>
    <dgm:pt modelId="{E5E96ADA-A769-4402-A1E0-5E0033120CBD}" type="pres">
      <dgm:prSet presAssocID="{332897B7-567B-4641-99B0-A249358259A2}" presName="text3" presStyleLbl="fgAcc3" presStyleIdx="8" presStyleCnt="13">
        <dgm:presLayoutVars>
          <dgm:chPref val="3"/>
        </dgm:presLayoutVars>
      </dgm:prSet>
      <dgm:spPr/>
    </dgm:pt>
    <dgm:pt modelId="{02DB7D7F-ADF0-4FB0-82FA-84D8DAF99808}" type="pres">
      <dgm:prSet presAssocID="{332897B7-567B-4641-99B0-A249358259A2}" presName="hierChild4" presStyleCnt="0"/>
      <dgm:spPr/>
    </dgm:pt>
    <dgm:pt modelId="{7CDEEE91-4E58-4387-B0C9-0CFD7497CC1A}" type="pres">
      <dgm:prSet presAssocID="{98CFEABE-89AF-4798-9B60-390EFA4C73A5}" presName="Name10" presStyleLbl="parChTrans1D2" presStyleIdx="3" presStyleCnt="5"/>
      <dgm:spPr/>
    </dgm:pt>
    <dgm:pt modelId="{4AFF78AB-90A8-4611-AD7A-9A6DDF0F5A0A}" type="pres">
      <dgm:prSet presAssocID="{1A3C1A34-D5AB-401C-BD8F-09F75D098595}" presName="hierRoot2" presStyleCnt="0"/>
      <dgm:spPr/>
    </dgm:pt>
    <dgm:pt modelId="{FF499DD3-6AD6-4770-94F7-1741DFE992A4}" type="pres">
      <dgm:prSet presAssocID="{1A3C1A34-D5AB-401C-BD8F-09F75D098595}" presName="composite2" presStyleCnt="0"/>
      <dgm:spPr/>
    </dgm:pt>
    <dgm:pt modelId="{03A284E0-F642-4A7B-A200-97EED6A5FC59}" type="pres">
      <dgm:prSet presAssocID="{1A3C1A34-D5AB-401C-BD8F-09F75D098595}" presName="background2" presStyleLbl="node2" presStyleIdx="3" presStyleCnt="5"/>
      <dgm:spPr/>
    </dgm:pt>
    <dgm:pt modelId="{CCAB4064-16E7-4FDB-96E4-D33E1133CFFE}" type="pres">
      <dgm:prSet presAssocID="{1A3C1A34-D5AB-401C-BD8F-09F75D098595}" presName="text2" presStyleLbl="fgAcc2" presStyleIdx="3" presStyleCnt="5">
        <dgm:presLayoutVars>
          <dgm:chPref val="3"/>
        </dgm:presLayoutVars>
      </dgm:prSet>
      <dgm:spPr/>
    </dgm:pt>
    <dgm:pt modelId="{67120196-63BF-4CDD-A680-B450D8814F53}" type="pres">
      <dgm:prSet presAssocID="{1A3C1A34-D5AB-401C-BD8F-09F75D098595}" presName="hierChild3" presStyleCnt="0"/>
      <dgm:spPr/>
    </dgm:pt>
    <dgm:pt modelId="{838E9FDC-69F3-4CFF-96E9-0949FB03AEC5}" type="pres">
      <dgm:prSet presAssocID="{39FAE78C-EE1D-4439-8D42-0764F1D97A95}" presName="Name17" presStyleLbl="parChTrans1D3" presStyleIdx="9" presStyleCnt="13"/>
      <dgm:spPr/>
    </dgm:pt>
    <dgm:pt modelId="{2042AF20-54CA-4A6A-9BAC-97D0BDCBFCDF}" type="pres">
      <dgm:prSet presAssocID="{A548E25F-BBC3-477B-A8B9-62D881A9CC73}" presName="hierRoot3" presStyleCnt="0"/>
      <dgm:spPr/>
    </dgm:pt>
    <dgm:pt modelId="{99B544D7-DFE3-4FEF-9800-454DC2316EC5}" type="pres">
      <dgm:prSet presAssocID="{A548E25F-BBC3-477B-A8B9-62D881A9CC73}" presName="composite3" presStyleCnt="0"/>
      <dgm:spPr/>
    </dgm:pt>
    <dgm:pt modelId="{4805D1A3-8DB2-47AF-87D0-6FEA58FAACFE}" type="pres">
      <dgm:prSet presAssocID="{A548E25F-BBC3-477B-A8B9-62D881A9CC73}" presName="background3" presStyleLbl="node3" presStyleIdx="9" presStyleCnt="13"/>
      <dgm:spPr/>
    </dgm:pt>
    <dgm:pt modelId="{E02C1E21-ABDD-4A15-BB15-A554BB1AACE5}" type="pres">
      <dgm:prSet presAssocID="{A548E25F-BBC3-477B-A8B9-62D881A9CC73}" presName="text3" presStyleLbl="fgAcc3" presStyleIdx="9" presStyleCnt="13">
        <dgm:presLayoutVars>
          <dgm:chPref val="3"/>
        </dgm:presLayoutVars>
      </dgm:prSet>
      <dgm:spPr/>
    </dgm:pt>
    <dgm:pt modelId="{DE0155EA-114E-4ECD-9217-FE8EA2DD1CB3}" type="pres">
      <dgm:prSet presAssocID="{A548E25F-BBC3-477B-A8B9-62D881A9CC73}" presName="hierChild4" presStyleCnt="0"/>
      <dgm:spPr/>
    </dgm:pt>
    <dgm:pt modelId="{7D1A2A96-AA29-4A20-B9F4-B2F7FA8CC434}" type="pres">
      <dgm:prSet presAssocID="{1099D094-9581-46BF-B0EC-37F2A4F9D5DF}" presName="Name10" presStyleLbl="parChTrans1D2" presStyleIdx="4" presStyleCnt="5"/>
      <dgm:spPr/>
    </dgm:pt>
    <dgm:pt modelId="{CF6F9EB9-8C10-46F0-8186-C5EFCDAAAAC0}" type="pres">
      <dgm:prSet presAssocID="{6834259B-C5C1-4934-8F14-DFCF848BB773}" presName="hierRoot2" presStyleCnt="0"/>
      <dgm:spPr/>
    </dgm:pt>
    <dgm:pt modelId="{53AA6F25-E821-4011-9271-82A3CA705DC3}" type="pres">
      <dgm:prSet presAssocID="{6834259B-C5C1-4934-8F14-DFCF848BB773}" presName="composite2" presStyleCnt="0"/>
      <dgm:spPr/>
    </dgm:pt>
    <dgm:pt modelId="{3F1E1D7B-6F27-47F2-A446-9B23AEF92CDB}" type="pres">
      <dgm:prSet presAssocID="{6834259B-C5C1-4934-8F14-DFCF848BB773}" presName="background2" presStyleLbl="node2" presStyleIdx="4" presStyleCnt="5"/>
      <dgm:spPr/>
    </dgm:pt>
    <dgm:pt modelId="{3ECD0A18-156C-4886-ACA7-4B21D6A643FD}" type="pres">
      <dgm:prSet presAssocID="{6834259B-C5C1-4934-8F14-DFCF848BB773}" presName="text2" presStyleLbl="fgAcc2" presStyleIdx="4" presStyleCnt="5" custLinFactNeighborX="711">
        <dgm:presLayoutVars>
          <dgm:chPref val="3"/>
        </dgm:presLayoutVars>
      </dgm:prSet>
      <dgm:spPr/>
    </dgm:pt>
    <dgm:pt modelId="{DE5CE4F7-F3EE-43AC-A229-B6868FDF20A9}" type="pres">
      <dgm:prSet presAssocID="{6834259B-C5C1-4934-8F14-DFCF848BB773}" presName="hierChild3" presStyleCnt="0"/>
      <dgm:spPr/>
    </dgm:pt>
    <dgm:pt modelId="{6601CF2D-1724-4218-9DE9-285E0C16CC0A}" type="pres">
      <dgm:prSet presAssocID="{B61E2AC3-85EA-492C-B572-3F50C06A2848}" presName="Name17" presStyleLbl="parChTrans1D3" presStyleIdx="10" presStyleCnt="13"/>
      <dgm:spPr/>
    </dgm:pt>
    <dgm:pt modelId="{6F3EDF5E-5634-4FAF-809D-FCEE4BE0B671}" type="pres">
      <dgm:prSet presAssocID="{5F2F6B5B-A8BB-4F45-A399-54043D8D816F}" presName="hierRoot3" presStyleCnt="0"/>
      <dgm:spPr/>
    </dgm:pt>
    <dgm:pt modelId="{11837290-BBE3-4CF7-9D86-ACDD8559A73A}" type="pres">
      <dgm:prSet presAssocID="{5F2F6B5B-A8BB-4F45-A399-54043D8D816F}" presName="composite3" presStyleCnt="0"/>
      <dgm:spPr/>
    </dgm:pt>
    <dgm:pt modelId="{4B072D3E-01C9-4EC8-A6AE-A5A151FDC48A}" type="pres">
      <dgm:prSet presAssocID="{5F2F6B5B-A8BB-4F45-A399-54043D8D816F}" presName="background3" presStyleLbl="node3" presStyleIdx="10" presStyleCnt="13"/>
      <dgm:spPr/>
    </dgm:pt>
    <dgm:pt modelId="{91D862C9-502E-4EBC-AAE8-57A9CD0FD373}" type="pres">
      <dgm:prSet presAssocID="{5F2F6B5B-A8BB-4F45-A399-54043D8D816F}" presName="text3" presStyleLbl="fgAcc3" presStyleIdx="10" presStyleCnt="13">
        <dgm:presLayoutVars>
          <dgm:chPref val="3"/>
        </dgm:presLayoutVars>
      </dgm:prSet>
      <dgm:spPr/>
    </dgm:pt>
    <dgm:pt modelId="{237C5204-DBA2-4123-9B06-EAC38B8946FD}" type="pres">
      <dgm:prSet presAssocID="{5F2F6B5B-A8BB-4F45-A399-54043D8D816F}" presName="hierChild4" presStyleCnt="0"/>
      <dgm:spPr/>
    </dgm:pt>
    <dgm:pt modelId="{F90A56CF-9C53-4922-B964-F7B756C5027F}" type="pres">
      <dgm:prSet presAssocID="{B1408ED7-803F-43C1-A3BD-47E495B9074C}" presName="Name17" presStyleLbl="parChTrans1D3" presStyleIdx="11" presStyleCnt="13"/>
      <dgm:spPr/>
    </dgm:pt>
    <dgm:pt modelId="{33649B1B-68B1-4462-A12F-C0D45106A05A}" type="pres">
      <dgm:prSet presAssocID="{CA84B7B2-3999-4705-9C9E-4A0671690865}" presName="hierRoot3" presStyleCnt="0"/>
      <dgm:spPr/>
    </dgm:pt>
    <dgm:pt modelId="{09A30DE8-5DCA-4B57-AA66-C5B8C5EBE615}" type="pres">
      <dgm:prSet presAssocID="{CA84B7B2-3999-4705-9C9E-4A0671690865}" presName="composite3" presStyleCnt="0"/>
      <dgm:spPr/>
    </dgm:pt>
    <dgm:pt modelId="{ED9EBDAC-3870-49AD-BD7F-C377F036CF50}" type="pres">
      <dgm:prSet presAssocID="{CA84B7B2-3999-4705-9C9E-4A0671690865}" presName="background3" presStyleLbl="node3" presStyleIdx="11" presStyleCnt="13"/>
      <dgm:spPr/>
    </dgm:pt>
    <dgm:pt modelId="{33A60BBC-208F-4205-98B7-5DAABBDF3651}" type="pres">
      <dgm:prSet presAssocID="{CA84B7B2-3999-4705-9C9E-4A0671690865}" presName="text3" presStyleLbl="fgAcc3" presStyleIdx="11" presStyleCnt="13">
        <dgm:presLayoutVars>
          <dgm:chPref val="3"/>
        </dgm:presLayoutVars>
      </dgm:prSet>
      <dgm:spPr/>
    </dgm:pt>
    <dgm:pt modelId="{44699A85-6113-4841-9ADD-081CC8816C4B}" type="pres">
      <dgm:prSet presAssocID="{CA84B7B2-3999-4705-9C9E-4A0671690865}" presName="hierChild4" presStyleCnt="0"/>
      <dgm:spPr/>
    </dgm:pt>
    <dgm:pt modelId="{A2090710-CA74-42D9-99AC-0501A125852C}" type="pres">
      <dgm:prSet presAssocID="{6A7E06DD-CAD7-49A3-B7C1-CD8D9B377822}" presName="Name17" presStyleLbl="parChTrans1D3" presStyleIdx="12" presStyleCnt="13"/>
      <dgm:spPr/>
    </dgm:pt>
    <dgm:pt modelId="{FECBCCD3-04CE-4C2F-AF03-9D054A5DAE9C}" type="pres">
      <dgm:prSet presAssocID="{5E58B326-A1FD-473E-9CDA-F89D41D0058D}" presName="hierRoot3" presStyleCnt="0"/>
      <dgm:spPr/>
    </dgm:pt>
    <dgm:pt modelId="{60724615-F3EC-41CD-8E7A-3889E97918DF}" type="pres">
      <dgm:prSet presAssocID="{5E58B326-A1FD-473E-9CDA-F89D41D0058D}" presName="composite3" presStyleCnt="0"/>
      <dgm:spPr/>
    </dgm:pt>
    <dgm:pt modelId="{8D2BE397-7C21-4941-86CB-79DEAD68F90F}" type="pres">
      <dgm:prSet presAssocID="{5E58B326-A1FD-473E-9CDA-F89D41D0058D}" presName="background3" presStyleLbl="node3" presStyleIdx="12" presStyleCnt="13"/>
      <dgm:spPr/>
    </dgm:pt>
    <dgm:pt modelId="{638DA6A8-14FE-4289-9F80-2DE863E31187}" type="pres">
      <dgm:prSet presAssocID="{5E58B326-A1FD-473E-9CDA-F89D41D0058D}" presName="text3" presStyleLbl="fgAcc3" presStyleIdx="12" presStyleCnt="13">
        <dgm:presLayoutVars>
          <dgm:chPref val="3"/>
        </dgm:presLayoutVars>
      </dgm:prSet>
      <dgm:spPr/>
    </dgm:pt>
    <dgm:pt modelId="{6F4B39ED-5CF8-46BB-8D99-DB510F9E892D}" type="pres">
      <dgm:prSet presAssocID="{5E58B326-A1FD-473E-9CDA-F89D41D0058D}" presName="hierChild4" presStyleCnt="0"/>
      <dgm:spPr/>
    </dgm:pt>
  </dgm:ptLst>
  <dgm:cxnLst>
    <dgm:cxn modelId="{9393A209-1171-4325-B94A-9547815F03C5}" srcId="{2AD70721-6C5E-46C9-98CE-80CB7E7C04A4}" destId="{F4A5F81D-F397-4B8A-8C59-EBF1EDF0A3B9}" srcOrd="1" destOrd="0" parTransId="{47FDFC36-C1B1-4A98-97B2-D37FF43240D8}" sibTransId="{8AFF1ADF-3302-454D-982D-6D7363E20CB7}"/>
    <dgm:cxn modelId="{D600A20C-4D06-424B-92B4-0DA8710241F1}" srcId="{1A3C1A34-D5AB-401C-BD8F-09F75D098595}" destId="{A548E25F-BBC3-477B-A8B9-62D881A9CC73}" srcOrd="0" destOrd="0" parTransId="{39FAE78C-EE1D-4439-8D42-0764F1D97A95}" sibTransId="{54118188-7C49-4369-A776-5838D5C84453}"/>
    <dgm:cxn modelId="{6A2E980E-4C9A-4195-BB01-303990E0345A}" type="presOf" srcId="{1099D094-9581-46BF-B0EC-37F2A4F9D5DF}" destId="{7D1A2A96-AA29-4A20-B9F4-B2F7FA8CC434}" srcOrd="0" destOrd="0" presId="urn:microsoft.com/office/officeart/2005/8/layout/hierarchy1"/>
    <dgm:cxn modelId="{45E4E50F-AA7D-4E9F-8D69-27964BC615EB}" type="presOf" srcId="{F4A5F81D-F397-4B8A-8C59-EBF1EDF0A3B9}" destId="{F76CA035-04BC-40DE-9030-9488B586D02E}" srcOrd="0" destOrd="0" presId="urn:microsoft.com/office/officeart/2005/8/layout/hierarchy1"/>
    <dgm:cxn modelId="{3355F00F-7A0B-4F1E-8B18-48E596621AC9}" type="presOf" srcId="{2AD70721-6C5E-46C9-98CE-80CB7E7C04A4}" destId="{E65BAE50-1AC3-4F16-A26C-8D108ECDA6EF}" srcOrd="0" destOrd="0" presId="urn:microsoft.com/office/officeart/2005/8/layout/hierarchy1"/>
    <dgm:cxn modelId="{AF91B718-3FB0-4D38-B1E9-CB80F1C18951}" srcId="{0A4D0E04-D008-46BE-9E33-9B3E6737FF4B}" destId="{6834259B-C5C1-4934-8F14-DFCF848BB773}" srcOrd="4" destOrd="0" parTransId="{1099D094-9581-46BF-B0EC-37F2A4F9D5DF}" sibTransId="{F3C7D789-A410-48E0-8E22-1658C9200FC6}"/>
    <dgm:cxn modelId="{80302219-96D1-464B-B5A7-D9B2510791DE}" type="presOf" srcId="{DA3A02AB-05A0-4BA2-8BAB-4933C14E2CFD}" destId="{E01BAEAD-CA72-4C99-9978-390EAD379C22}" srcOrd="0" destOrd="0" presId="urn:microsoft.com/office/officeart/2005/8/layout/hierarchy1"/>
    <dgm:cxn modelId="{BD7E1E1B-D0B1-4E77-8D27-FC6B8F04C466}" type="presOf" srcId="{7273D7C7-C7AF-4259-94AA-505C41518494}" destId="{13DD28D9-9E61-43E1-AB10-04450FDA6B8C}" srcOrd="0" destOrd="0" presId="urn:microsoft.com/office/officeart/2005/8/layout/hierarchy1"/>
    <dgm:cxn modelId="{F0825322-65EA-4AF9-8EFF-1A8307BD3726}" type="presOf" srcId="{2AB1B267-5C2B-42FC-991D-35946A2C1291}" destId="{1A775173-24F1-41F8-A68D-E1E1FC41ADD2}" srcOrd="0" destOrd="0" presId="urn:microsoft.com/office/officeart/2005/8/layout/hierarchy1"/>
    <dgm:cxn modelId="{FD119223-6FAB-4DB4-A17D-922132684D87}" srcId="{2AD70721-6C5E-46C9-98CE-80CB7E7C04A4}" destId="{CBFB9EA4-6053-4A68-BEC4-6B50B14D701D}" srcOrd="2" destOrd="0" parTransId="{7E77EF04-6BB7-4069-B7BA-F16D79E46925}" sibTransId="{1E874ACF-8C94-487D-BFA1-943E0F06A02C}"/>
    <dgm:cxn modelId="{ECFE9A30-2F1C-477C-A9E1-CA6DBA7B19E4}" type="presOf" srcId="{7C5683AA-FA19-44DC-8624-B4CF0D56D494}" destId="{8DAB5E56-EE41-4673-A892-C1AE52944776}" srcOrd="0" destOrd="0" presId="urn:microsoft.com/office/officeart/2005/8/layout/hierarchy1"/>
    <dgm:cxn modelId="{0F95E537-0DD9-4F85-A2C3-D7DFABE3A5EF}" type="presOf" srcId="{332897B7-567B-4641-99B0-A249358259A2}" destId="{E5E96ADA-A769-4402-A1E0-5E0033120CBD}" srcOrd="0" destOrd="0" presId="urn:microsoft.com/office/officeart/2005/8/layout/hierarchy1"/>
    <dgm:cxn modelId="{2A904C3C-F94B-4486-8420-8A28FBC03698}" type="presOf" srcId="{5E58B326-A1FD-473E-9CDA-F89D41D0058D}" destId="{638DA6A8-14FE-4289-9F80-2DE863E31187}" srcOrd="0" destOrd="0" presId="urn:microsoft.com/office/officeart/2005/8/layout/hierarchy1"/>
    <dgm:cxn modelId="{5EE8FA40-09CD-461D-85E5-F6001B050129}" type="presOf" srcId="{CBFB9EA4-6053-4A68-BEC4-6B50B14D701D}" destId="{88423B08-173A-4D18-9C21-6A09C66B853C}" srcOrd="0" destOrd="0" presId="urn:microsoft.com/office/officeart/2005/8/layout/hierarchy1"/>
    <dgm:cxn modelId="{3778045E-4D57-41C5-9166-7A6E91D5F186}" type="presOf" srcId="{F2472771-4455-46B5-8918-BE65801F8F74}" destId="{EDB67553-1576-4B95-9AEA-A52C9809BF2C}" srcOrd="0" destOrd="0" presId="urn:microsoft.com/office/officeart/2005/8/layout/hierarchy1"/>
    <dgm:cxn modelId="{F3900A60-726B-44EB-B77C-11B49CAC4AE3}" srcId="{0A4D0E04-D008-46BE-9E33-9B3E6737FF4B}" destId="{27789CAE-15D0-4F7C-80DF-CEE1F2C07110}" srcOrd="1" destOrd="0" parTransId="{C33B8A5D-00C8-48A2-906D-E023F431069F}" sibTransId="{F16DE7F2-CA41-49BC-B2A4-B4E4362C0293}"/>
    <dgm:cxn modelId="{A7588542-8CFC-4232-87F2-9D56F2AB7AC8}" srcId="{27789CAE-15D0-4F7C-80DF-CEE1F2C07110}" destId="{CD5DC7AC-73B8-41E3-99A4-733333385AE1}" srcOrd="2" destOrd="0" parTransId="{C8D2DD16-2229-406F-9291-DF6773FC466D}" sibTransId="{259420D5-5537-4FBA-9D8F-D983F30E7A10}"/>
    <dgm:cxn modelId="{33526C43-E902-4010-BD05-B09A867145D7}" type="presOf" srcId="{67B21A9E-7F29-4061-8E8D-070E3D6D4BCD}" destId="{13C3682E-E504-4621-AC96-29459A925632}" srcOrd="0" destOrd="0" presId="urn:microsoft.com/office/officeart/2005/8/layout/hierarchy1"/>
    <dgm:cxn modelId="{CEF81465-0BD9-405F-A6FC-4583F76A870E}" type="presOf" srcId="{CA84B7B2-3999-4705-9C9E-4A0671690865}" destId="{33A60BBC-208F-4205-98B7-5DAABBDF3651}" srcOrd="0" destOrd="0" presId="urn:microsoft.com/office/officeart/2005/8/layout/hierarchy1"/>
    <dgm:cxn modelId="{29D73145-C289-48BD-876F-C64E70552F75}" srcId="{2AD70721-6C5E-46C9-98CE-80CB7E7C04A4}" destId="{7273D7C7-C7AF-4259-94AA-505C41518494}" srcOrd="0" destOrd="0" parTransId="{2AB1B267-5C2B-42FC-991D-35946A2C1291}" sibTransId="{1FCBFF85-502E-4E3D-AE99-B7D92D089469}"/>
    <dgm:cxn modelId="{8CD1CD66-B094-4E50-B3EB-6830ADA50773}" type="presOf" srcId="{36BB6DF0-1653-4C5B-95C6-E996A3301EAF}" destId="{68131333-1560-4A81-B65E-524AD9690898}" srcOrd="0" destOrd="0" presId="urn:microsoft.com/office/officeart/2005/8/layout/hierarchy1"/>
    <dgm:cxn modelId="{4F8A6E4C-2DF9-4469-BBB5-8BA0B60A7F9A}" type="presOf" srcId="{9CFF0FB2-6B7E-4E46-BE55-990C43FD7D03}" destId="{6BB1657D-3371-490B-825B-C4A89C5027EB}" srcOrd="0" destOrd="0" presId="urn:microsoft.com/office/officeart/2005/8/layout/hierarchy1"/>
    <dgm:cxn modelId="{521E9D4C-F6DB-439D-B619-73ECAA8C3AD1}" type="presOf" srcId="{20F00B3D-18DF-4044-B857-773EF16C8B83}" destId="{5D33F58E-65D5-453D-AF69-AE1E5F2B631E}" srcOrd="0" destOrd="0" presId="urn:microsoft.com/office/officeart/2005/8/layout/hierarchy1"/>
    <dgm:cxn modelId="{9C75AD6C-B09D-4AFE-BCF8-2E2383352790}" type="presOf" srcId="{47FDFC36-C1B1-4A98-97B2-D37FF43240D8}" destId="{58F722E1-2686-4AC9-AC65-CDAB75ECDDD0}" srcOrd="0" destOrd="0" presId="urn:microsoft.com/office/officeart/2005/8/layout/hierarchy1"/>
    <dgm:cxn modelId="{9B485B71-2C8B-4F0D-AE97-74857E2D3F5A}" type="presOf" srcId="{6834259B-C5C1-4934-8F14-DFCF848BB773}" destId="{3ECD0A18-156C-4886-ACA7-4B21D6A643FD}" srcOrd="0" destOrd="0" presId="urn:microsoft.com/office/officeart/2005/8/layout/hierarchy1"/>
    <dgm:cxn modelId="{EBF11652-3261-42AE-A988-4D5D839D94B9}" srcId="{2AD70721-6C5E-46C9-98CE-80CB7E7C04A4}" destId="{36BB6DF0-1653-4C5B-95C6-E996A3301EAF}" srcOrd="3" destOrd="0" parTransId="{B1CF653F-3723-4EF0-B0E4-548BC6777596}" sibTransId="{5568624D-9059-4A9B-B5F0-0DD3C5ABA2C3}"/>
    <dgm:cxn modelId="{9ACC4375-D04B-49CC-8A25-FF2B95747A67}" srcId="{6834259B-C5C1-4934-8F14-DFCF848BB773}" destId="{5E58B326-A1FD-473E-9CDA-F89D41D0058D}" srcOrd="2" destOrd="0" parTransId="{6A7E06DD-CAD7-49A3-B7C1-CD8D9B377822}" sibTransId="{E17D7550-A33C-41B8-93AD-7ED0A0CB308A}"/>
    <dgm:cxn modelId="{F4EB8A75-03D5-4AB4-BF6D-CE8CB215FC0B}" srcId="{67B21A9E-7F29-4061-8E8D-070E3D6D4BCD}" destId="{0A4D0E04-D008-46BE-9E33-9B3E6737FF4B}" srcOrd="0" destOrd="0" parTransId="{814467F9-3A24-4CBB-876A-43B85E3B0DB3}" sibTransId="{24ACE92A-B49D-4C18-8413-7E2E85CCACD7}"/>
    <dgm:cxn modelId="{DF7B6377-A13C-4502-9FFE-90230B784D47}" type="presOf" srcId="{CD5DC7AC-73B8-41E3-99A4-733333385AE1}" destId="{45CAB3C6-667E-4CB7-931F-5401679BC28B}" srcOrd="0" destOrd="0" presId="urn:microsoft.com/office/officeart/2005/8/layout/hierarchy1"/>
    <dgm:cxn modelId="{8A8D3A58-B248-40F5-9D7F-4F1EAF7CC47B}" type="presOf" srcId="{0A4D0E04-D008-46BE-9E33-9B3E6737FF4B}" destId="{85883570-226C-4B97-849C-D9F487DEFA7C}" srcOrd="0" destOrd="0" presId="urn:microsoft.com/office/officeart/2005/8/layout/hierarchy1"/>
    <dgm:cxn modelId="{89365A79-A7BD-49C6-9073-1EC687853E0E}" srcId="{27789CAE-15D0-4F7C-80DF-CEE1F2C07110}" destId="{9CFF0FB2-6B7E-4E46-BE55-990C43FD7D03}" srcOrd="1" destOrd="0" parTransId="{5624A9C7-826B-4E4A-82FD-B60F8CD9BA1F}" sibTransId="{747ABEA0-72E1-429E-96B2-E8CADFD1C314}"/>
    <dgm:cxn modelId="{2B7F4A5A-6409-4444-9AEF-05A782873602}" type="presOf" srcId="{36E92C0F-1721-4EB3-96CC-6ACFDD196C37}" destId="{512A15A2-00B3-4287-A562-F4764343BA93}" srcOrd="0" destOrd="0" presId="urn:microsoft.com/office/officeart/2005/8/layout/hierarchy1"/>
    <dgm:cxn modelId="{BFD50781-E6BB-452D-B584-91256F81EF3D}" type="presOf" srcId="{FB669D12-BD13-4525-A7A6-CB63F71663B4}" destId="{251DC0F5-1BBE-4A0C-B6FC-56AA47B6975F}" srcOrd="0" destOrd="0" presId="urn:microsoft.com/office/officeart/2005/8/layout/hierarchy1"/>
    <dgm:cxn modelId="{41CEFF90-8BCB-4B72-819A-D57A6D0C704B}" srcId="{FB669D12-BD13-4525-A7A6-CB63F71663B4}" destId="{332897B7-567B-4641-99B0-A249358259A2}" srcOrd="0" destOrd="0" parTransId="{F2472771-4455-46B5-8918-BE65801F8F74}" sibTransId="{29A34FD3-7D35-4835-8DBD-E4382B72A2DD}"/>
    <dgm:cxn modelId="{1C7FBB99-3603-4B1C-BF34-13F5F4DD8FF8}" srcId="{6834259B-C5C1-4934-8F14-DFCF848BB773}" destId="{CA84B7B2-3999-4705-9C9E-4A0671690865}" srcOrd="1" destOrd="0" parTransId="{B1408ED7-803F-43C1-A3BD-47E495B9074C}" sibTransId="{D49EAB8D-43EB-4466-A184-297AF16B8DB7}"/>
    <dgm:cxn modelId="{CDB41F9C-4329-4948-A71F-B4E56BC62517}" srcId="{0A4D0E04-D008-46BE-9E33-9B3E6737FF4B}" destId="{2AD70721-6C5E-46C9-98CE-80CB7E7C04A4}" srcOrd="0" destOrd="0" parTransId="{36E92C0F-1721-4EB3-96CC-6ACFDD196C37}" sibTransId="{9E343492-8F2E-49C3-8B65-7043D554DFF3}"/>
    <dgm:cxn modelId="{A60F7BA2-0360-42BA-ADC2-4C1CC27CE031}" type="presOf" srcId="{B61E2AC3-85EA-492C-B572-3F50C06A2848}" destId="{6601CF2D-1724-4218-9DE9-285E0C16CC0A}" srcOrd="0" destOrd="0" presId="urn:microsoft.com/office/officeart/2005/8/layout/hierarchy1"/>
    <dgm:cxn modelId="{099ED0AA-2E73-4088-95D4-F886F47103A9}" type="presOf" srcId="{5F2F6B5B-A8BB-4F45-A399-54043D8D816F}" destId="{91D862C9-502E-4EBC-AAE8-57A9CD0FD373}" srcOrd="0" destOrd="0" presId="urn:microsoft.com/office/officeart/2005/8/layout/hierarchy1"/>
    <dgm:cxn modelId="{CA8252B1-2A19-46FF-879E-930DDEED1F43}" type="presOf" srcId="{98CFEABE-89AF-4798-9B60-390EFA4C73A5}" destId="{7CDEEE91-4E58-4387-B0C9-0CFD7497CC1A}" srcOrd="0" destOrd="0" presId="urn:microsoft.com/office/officeart/2005/8/layout/hierarchy1"/>
    <dgm:cxn modelId="{9A5CB7B4-EB12-47B8-BE05-EB2099C4DEC3}" type="presOf" srcId="{C8D2DD16-2229-406F-9291-DF6773FC466D}" destId="{5BBC6294-6818-4CC1-B0B7-92C2395DC231}" srcOrd="0" destOrd="0" presId="urn:microsoft.com/office/officeart/2005/8/layout/hierarchy1"/>
    <dgm:cxn modelId="{F65F15C1-CD8B-4183-9DC2-115DA026107D}" srcId="{27789CAE-15D0-4F7C-80DF-CEE1F2C07110}" destId="{11176A87-3773-4980-9474-ACB375C36EBE}" srcOrd="0" destOrd="0" parTransId="{7C5683AA-FA19-44DC-8624-B4CF0D56D494}" sibTransId="{7F52155D-050C-4B4E-B6BD-E786D4468E16}"/>
    <dgm:cxn modelId="{310120C1-B495-406E-850A-CE641A92E5DA}" type="presOf" srcId="{6A7E06DD-CAD7-49A3-B7C1-CD8D9B377822}" destId="{A2090710-CA74-42D9-99AC-0501A125852C}" srcOrd="0" destOrd="0" presId="urn:microsoft.com/office/officeart/2005/8/layout/hierarchy1"/>
    <dgm:cxn modelId="{B5E7E6C6-0FF4-4255-9341-9BE595DCB469}" type="presOf" srcId="{B1408ED7-803F-43C1-A3BD-47E495B9074C}" destId="{F90A56CF-9C53-4922-B964-F7B756C5027F}" srcOrd="0" destOrd="0" presId="urn:microsoft.com/office/officeart/2005/8/layout/hierarchy1"/>
    <dgm:cxn modelId="{BF7629CD-8724-45E3-944F-8D6DB1C3A7C8}" srcId="{0A4D0E04-D008-46BE-9E33-9B3E6737FF4B}" destId="{FB669D12-BD13-4525-A7A6-CB63F71663B4}" srcOrd="2" destOrd="0" parTransId="{20F00B3D-18DF-4044-B857-773EF16C8B83}" sibTransId="{627689D7-A97A-440E-8559-C5B679A3477E}"/>
    <dgm:cxn modelId="{E6390BCE-039E-47B0-9456-826CDF56EA8F}" type="presOf" srcId="{11176A87-3773-4980-9474-ACB375C36EBE}" destId="{F72464C0-7BBB-4CEA-9B82-D53D92926D3D}" srcOrd="0" destOrd="0" presId="urn:microsoft.com/office/officeart/2005/8/layout/hierarchy1"/>
    <dgm:cxn modelId="{A1990BD0-9363-4245-A960-C957F2C5527D}" type="presOf" srcId="{1A3C1A34-D5AB-401C-BD8F-09F75D098595}" destId="{CCAB4064-16E7-4FDB-96E4-D33E1133CFFE}" srcOrd="0" destOrd="0" presId="urn:microsoft.com/office/officeart/2005/8/layout/hierarchy1"/>
    <dgm:cxn modelId="{C484AFD2-513B-4989-BD7A-481CCC13AC23}" type="presOf" srcId="{0428EF62-B50A-4C2B-9042-A19A48F75DD5}" destId="{D82A8E8C-0060-4683-98B5-5DA9094336AB}" srcOrd="0" destOrd="0" presId="urn:microsoft.com/office/officeart/2005/8/layout/hierarchy1"/>
    <dgm:cxn modelId="{17BD5AD7-C7D7-44BA-A70B-7EE4A4233A6B}" type="presOf" srcId="{27789CAE-15D0-4F7C-80DF-CEE1F2C07110}" destId="{52A23B70-8B38-4117-8F8F-A1B8A6942DC2}" srcOrd="0" destOrd="0" presId="urn:microsoft.com/office/officeart/2005/8/layout/hierarchy1"/>
    <dgm:cxn modelId="{CCD101D8-BB4F-4EEF-9433-890E25FEBAD5}" type="presOf" srcId="{B1CF653F-3723-4EF0-B0E4-548BC6777596}" destId="{C815768B-D89D-49C0-87EF-7A2764E976E7}" srcOrd="0" destOrd="0" presId="urn:microsoft.com/office/officeart/2005/8/layout/hierarchy1"/>
    <dgm:cxn modelId="{590C06DA-CBCC-44B7-BC37-E8D0B29661B3}" type="presOf" srcId="{39FAE78C-EE1D-4439-8D42-0764F1D97A95}" destId="{838E9FDC-69F3-4CFF-96E9-0949FB03AEC5}" srcOrd="0" destOrd="0" presId="urn:microsoft.com/office/officeart/2005/8/layout/hierarchy1"/>
    <dgm:cxn modelId="{EA1D1BDF-4BB9-4D0F-BB6A-A0F222783728}" srcId="{6834259B-C5C1-4934-8F14-DFCF848BB773}" destId="{5F2F6B5B-A8BB-4F45-A399-54043D8D816F}" srcOrd="0" destOrd="0" parTransId="{B61E2AC3-85EA-492C-B572-3F50C06A2848}" sibTransId="{BD826B37-D944-464F-B283-2BAD64DD8798}"/>
    <dgm:cxn modelId="{85F851E6-FF84-49F0-9F28-2355B70EC8A5}" type="presOf" srcId="{A548E25F-BBC3-477B-A8B9-62D881A9CC73}" destId="{E02C1E21-ABDD-4A15-BB15-A554BB1AACE5}" srcOrd="0" destOrd="0" presId="urn:microsoft.com/office/officeart/2005/8/layout/hierarchy1"/>
    <dgm:cxn modelId="{DAB6ABE7-3E9F-4951-874D-BFA0C9F3414D}" srcId="{0A4D0E04-D008-46BE-9E33-9B3E6737FF4B}" destId="{1A3C1A34-D5AB-401C-BD8F-09F75D098595}" srcOrd="3" destOrd="0" parTransId="{98CFEABE-89AF-4798-9B60-390EFA4C73A5}" sibTransId="{ECDC92B4-FB35-4EC2-A5EC-054DFEF826B7}"/>
    <dgm:cxn modelId="{EEF281EC-EDAF-428A-8563-ED09962D319A}" type="presOf" srcId="{C33B8A5D-00C8-48A2-906D-E023F431069F}" destId="{397C6F71-9F46-4F8B-9749-EB9D67FEEE38}" srcOrd="0" destOrd="0" presId="urn:microsoft.com/office/officeart/2005/8/layout/hierarchy1"/>
    <dgm:cxn modelId="{089E50EE-A4B6-49EA-9D2A-6FA2549A0C16}" srcId="{2AD70721-6C5E-46C9-98CE-80CB7E7C04A4}" destId="{DA3A02AB-05A0-4BA2-8BAB-4933C14E2CFD}" srcOrd="4" destOrd="0" parTransId="{0428EF62-B50A-4C2B-9042-A19A48F75DD5}" sibTransId="{233BC3C0-3236-4AA1-8886-AD0265CF95C2}"/>
    <dgm:cxn modelId="{059403FC-BBB3-47F5-A43C-044E303284E5}" type="presOf" srcId="{7E77EF04-6BB7-4069-B7BA-F16D79E46925}" destId="{D540316E-19DE-4963-8FB7-88038682EC66}" srcOrd="0" destOrd="0" presId="urn:microsoft.com/office/officeart/2005/8/layout/hierarchy1"/>
    <dgm:cxn modelId="{DE221DFC-5524-469A-A01B-0B25C2FAEBF9}" type="presOf" srcId="{5624A9C7-826B-4E4A-82FD-B60F8CD9BA1F}" destId="{BA91335F-11F2-4377-AF1D-F643D73DCEAC}" srcOrd="0" destOrd="0" presId="urn:microsoft.com/office/officeart/2005/8/layout/hierarchy1"/>
    <dgm:cxn modelId="{96084A5B-7F3C-4CEC-A8E7-7685CEFE2B57}" type="presParOf" srcId="{13C3682E-E504-4621-AC96-29459A925632}" destId="{1B16CEAA-0433-46C3-9254-963C62E524BA}" srcOrd="0" destOrd="0" presId="urn:microsoft.com/office/officeart/2005/8/layout/hierarchy1"/>
    <dgm:cxn modelId="{B2886D7D-1AB5-4C72-9F5F-9323C008B988}" type="presParOf" srcId="{1B16CEAA-0433-46C3-9254-963C62E524BA}" destId="{D84B0D9A-BD82-4775-9D5F-2396689D0C9A}" srcOrd="0" destOrd="0" presId="urn:microsoft.com/office/officeart/2005/8/layout/hierarchy1"/>
    <dgm:cxn modelId="{2FFD3889-88C3-4A78-86D9-994D1349BC7C}" type="presParOf" srcId="{D84B0D9A-BD82-4775-9D5F-2396689D0C9A}" destId="{3C8C467C-C00B-44BB-A276-61AC8C4FA7D0}" srcOrd="0" destOrd="0" presId="urn:microsoft.com/office/officeart/2005/8/layout/hierarchy1"/>
    <dgm:cxn modelId="{8D0596D3-9EE5-44D7-A0C8-456527BB5DDC}" type="presParOf" srcId="{D84B0D9A-BD82-4775-9D5F-2396689D0C9A}" destId="{85883570-226C-4B97-849C-D9F487DEFA7C}" srcOrd="1" destOrd="0" presId="urn:microsoft.com/office/officeart/2005/8/layout/hierarchy1"/>
    <dgm:cxn modelId="{1261A817-4539-4B4C-A95A-ED3F61DF32BC}" type="presParOf" srcId="{1B16CEAA-0433-46C3-9254-963C62E524BA}" destId="{885735A0-B403-4DC9-8724-3D5AADF8603C}" srcOrd="1" destOrd="0" presId="urn:microsoft.com/office/officeart/2005/8/layout/hierarchy1"/>
    <dgm:cxn modelId="{A0AE44EF-F519-4283-BE40-1041D65863A5}" type="presParOf" srcId="{885735A0-B403-4DC9-8724-3D5AADF8603C}" destId="{512A15A2-00B3-4287-A562-F4764343BA93}" srcOrd="0" destOrd="0" presId="urn:microsoft.com/office/officeart/2005/8/layout/hierarchy1"/>
    <dgm:cxn modelId="{61B1D69B-15E8-4184-A284-0817F68C3090}" type="presParOf" srcId="{885735A0-B403-4DC9-8724-3D5AADF8603C}" destId="{BBB8F4D8-60DE-4878-8945-8CFA4042AD27}" srcOrd="1" destOrd="0" presId="urn:microsoft.com/office/officeart/2005/8/layout/hierarchy1"/>
    <dgm:cxn modelId="{935612D1-6DEE-422D-A2FF-873FF701BDBC}" type="presParOf" srcId="{BBB8F4D8-60DE-4878-8945-8CFA4042AD27}" destId="{1141FE7D-00D7-4BE2-8232-9E9A8EA5CE3D}" srcOrd="0" destOrd="0" presId="urn:microsoft.com/office/officeart/2005/8/layout/hierarchy1"/>
    <dgm:cxn modelId="{69BB9F72-E246-458A-81C7-3545356E258B}" type="presParOf" srcId="{1141FE7D-00D7-4BE2-8232-9E9A8EA5CE3D}" destId="{27397BD0-B669-4DB0-BA34-1E0127B87E6C}" srcOrd="0" destOrd="0" presId="urn:microsoft.com/office/officeart/2005/8/layout/hierarchy1"/>
    <dgm:cxn modelId="{6B5B137B-3894-4724-8692-AFC6FAE8517C}" type="presParOf" srcId="{1141FE7D-00D7-4BE2-8232-9E9A8EA5CE3D}" destId="{E65BAE50-1AC3-4F16-A26C-8D108ECDA6EF}" srcOrd="1" destOrd="0" presId="urn:microsoft.com/office/officeart/2005/8/layout/hierarchy1"/>
    <dgm:cxn modelId="{F7E8FEF0-BF4B-4972-A277-4BE9F0277BFD}" type="presParOf" srcId="{BBB8F4D8-60DE-4878-8945-8CFA4042AD27}" destId="{02A2A44B-C8AB-46A8-BD3D-5092475E73A0}" srcOrd="1" destOrd="0" presId="urn:microsoft.com/office/officeart/2005/8/layout/hierarchy1"/>
    <dgm:cxn modelId="{C69EDD22-891C-41D5-BA6A-2424C09E9386}" type="presParOf" srcId="{02A2A44B-C8AB-46A8-BD3D-5092475E73A0}" destId="{1A775173-24F1-41F8-A68D-E1E1FC41ADD2}" srcOrd="0" destOrd="0" presId="urn:microsoft.com/office/officeart/2005/8/layout/hierarchy1"/>
    <dgm:cxn modelId="{9DA523E7-5BBE-4D78-A127-C45A820BEC2D}" type="presParOf" srcId="{02A2A44B-C8AB-46A8-BD3D-5092475E73A0}" destId="{781DF56A-F09E-4E34-8309-92B51CA72888}" srcOrd="1" destOrd="0" presId="urn:microsoft.com/office/officeart/2005/8/layout/hierarchy1"/>
    <dgm:cxn modelId="{5C2B1391-AD4F-45BE-819A-0A012FC24E0F}" type="presParOf" srcId="{781DF56A-F09E-4E34-8309-92B51CA72888}" destId="{1749F9E9-BBC6-4698-81A6-0031F40985A7}" srcOrd="0" destOrd="0" presId="urn:microsoft.com/office/officeart/2005/8/layout/hierarchy1"/>
    <dgm:cxn modelId="{A2090F89-66E0-49F3-9401-FB1A2209B541}" type="presParOf" srcId="{1749F9E9-BBC6-4698-81A6-0031F40985A7}" destId="{ABD20ABE-0DD6-4518-8CA0-FC2638CF42C4}" srcOrd="0" destOrd="0" presId="urn:microsoft.com/office/officeart/2005/8/layout/hierarchy1"/>
    <dgm:cxn modelId="{3B1E76BF-7139-40B2-836F-4A43D3067FF4}" type="presParOf" srcId="{1749F9E9-BBC6-4698-81A6-0031F40985A7}" destId="{13DD28D9-9E61-43E1-AB10-04450FDA6B8C}" srcOrd="1" destOrd="0" presId="urn:microsoft.com/office/officeart/2005/8/layout/hierarchy1"/>
    <dgm:cxn modelId="{46E15547-A10A-47E4-B1E9-D86EF1D0E0A3}" type="presParOf" srcId="{781DF56A-F09E-4E34-8309-92B51CA72888}" destId="{EEFE9067-D55C-45B7-93F4-31A3892CD62C}" srcOrd="1" destOrd="0" presId="urn:microsoft.com/office/officeart/2005/8/layout/hierarchy1"/>
    <dgm:cxn modelId="{C116B1DD-0829-4F68-BEE2-76AB7A6A9424}" type="presParOf" srcId="{02A2A44B-C8AB-46A8-BD3D-5092475E73A0}" destId="{58F722E1-2686-4AC9-AC65-CDAB75ECDDD0}" srcOrd="2" destOrd="0" presId="urn:microsoft.com/office/officeart/2005/8/layout/hierarchy1"/>
    <dgm:cxn modelId="{8B282DB5-FF74-4C26-AFC9-3BD3773DF475}" type="presParOf" srcId="{02A2A44B-C8AB-46A8-BD3D-5092475E73A0}" destId="{E60FA4D4-8916-499A-BC9A-40D0D4015CB1}" srcOrd="3" destOrd="0" presId="urn:microsoft.com/office/officeart/2005/8/layout/hierarchy1"/>
    <dgm:cxn modelId="{35A50D54-82D4-46DA-BFC2-75BF8878D41E}" type="presParOf" srcId="{E60FA4D4-8916-499A-BC9A-40D0D4015CB1}" destId="{97F4F1A4-06EB-410E-8C96-9E9AD73EEA50}" srcOrd="0" destOrd="0" presId="urn:microsoft.com/office/officeart/2005/8/layout/hierarchy1"/>
    <dgm:cxn modelId="{EF10A779-364C-45FB-BB07-1E372724AF16}" type="presParOf" srcId="{97F4F1A4-06EB-410E-8C96-9E9AD73EEA50}" destId="{1F02E0CF-AF2F-490D-8B57-75CA765CDB7E}" srcOrd="0" destOrd="0" presId="urn:microsoft.com/office/officeart/2005/8/layout/hierarchy1"/>
    <dgm:cxn modelId="{EAB40A4E-92E3-47F9-A94C-FDF7BF0CC00B}" type="presParOf" srcId="{97F4F1A4-06EB-410E-8C96-9E9AD73EEA50}" destId="{F76CA035-04BC-40DE-9030-9488B586D02E}" srcOrd="1" destOrd="0" presId="urn:microsoft.com/office/officeart/2005/8/layout/hierarchy1"/>
    <dgm:cxn modelId="{E1251EFE-370E-43D8-9566-80EF224DCA60}" type="presParOf" srcId="{E60FA4D4-8916-499A-BC9A-40D0D4015CB1}" destId="{581C4955-93F0-4875-BDCD-869765C38CAD}" srcOrd="1" destOrd="0" presId="urn:microsoft.com/office/officeart/2005/8/layout/hierarchy1"/>
    <dgm:cxn modelId="{AFF37CF1-5200-42C3-9B5C-6A64CB6D3041}" type="presParOf" srcId="{02A2A44B-C8AB-46A8-BD3D-5092475E73A0}" destId="{D540316E-19DE-4963-8FB7-88038682EC66}" srcOrd="4" destOrd="0" presId="urn:microsoft.com/office/officeart/2005/8/layout/hierarchy1"/>
    <dgm:cxn modelId="{0E0D3E94-C0A1-41FA-A015-2A331D18AE90}" type="presParOf" srcId="{02A2A44B-C8AB-46A8-BD3D-5092475E73A0}" destId="{2A3FD0EA-168A-430D-8FD8-C09147E31EA8}" srcOrd="5" destOrd="0" presId="urn:microsoft.com/office/officeart/2005/8/layout/hierarchy1"/>
    <dgm:cxn modelId="{4BD5B7EE-038E-49C5-A88F-110D9939541D}" type="presParOf" srcId="{2A3FD0EA-168A-430D-8FD8-C09147E31EA8}" destId="{1648BAFF-A160-49E7-AB16-6678FA89F01A}" srcOrd="0" destOrd="0" presId="urn:microsoft.com/office/officeart/2005/8/layout/hierarchy1"/>
    <dgm:cxn modelId="{E89773DA-A70F-4FCB-9C3A-06DAF73DF17E}" type="presParOf" srcId="{1648BAFF-A160-49E7-AB16-6678FA89F01A}" destId="{E754747A-5615-49B5-BC98-FC81FFAEFA86}" srcOrd="0" destOrd="0" presId="urn:microsoft.com/office/officeart/2005/8/layout/hierarchy1"/>
    <dgm:cxn modelId="{9FACAE76-964D-41C5-887D-164065895356}" type="presParOf" srcId="{1648BAFF-A160-49E7-AB16-6678FA89F01A}" destId="{88423B08-173A-4D18-9C21-6A09C66B853C}" srcOrd="1" destOrd="0" presId="urn:microsoft.com/office/officeart/2005/8/layout/hierarchy1"/>
    <dgm:cxn modelId="{74A280D5-847D-43A6-913E-44BAD319AE8B}" type="presParOf" srcId="{2A3FD0EA-168A-430D-8FD8-C09147E31EA8}" destId="{1C15FF71-3BD6-4D2F-B335-81FD658B7671}" srcOrd="1" destOrd="0" presId="urn:microsoft.com/office/officeart/2005/8/layout/hierarchy1"/>
    <dgm:cxn modelId="{5CC10217-3D04-440C-9909-B4B1F21345CB}" type="presParOf" srcId="{02A2A44B-C8AB-46A8-BD3D-5092475E73A0}" destId="{C815768B-D89D-49C0-87EF-7A2764E976E7}" srcOrd="6" destOrd="0" presId="urn:microsoft.com/office/officeart/2005/8/layout/hierarchy1"/>
    <dgm:cxn modelId="{26094546-060C-4CD1-8CD2-10EEA94AA558}" type="presParOf" srcId="{02A2A44B-C8AB-46A8-BD3D-5092475E73A0}" destId="{7790C222-14FD-4E12-A579-5375C8A59B2E}" srcOrd="7" destOrd="0" presId="urn:microsoft.com/office/officeart/2005/8/layout/hierarchy1"/>
    <dgm:cxn modelId="{821A3CAE-99D8-4F90-8F21-E9E030A92790}" type="presParOf" srcId="{7790C222-14FD-4E12-A579-5375C8A59B2E}" destId="{38C2C3BF-328A-4409-A2EF-F547D916E249}" srcOrd="0" destOrd="0" presId="urn:microsoft.com/office/officeart/2005/8/layout/hierarchy1"/>
    <dgm:cxn modelId="{6524C176-7337-49A1-B169-82AF2668CDC6}" type="presParOf" srcId="{38C2C3BF-328A-4409-A2EF-F547D916E249}" destId="{EB6B87CF-97A4-429B-ADCD-AA1AFC01D1C8}" srcOrd="0" destOrd="0" presId="urn:microsoft.com/office/officeart/2005/8/layout/hierarchy1"/>
    <dgm:cxn modelId="{664CD2E0-B652-4E09-856E-4E58CD488B6E}" type="presParOf" srcId="{38C2C3BF-328A-4409-A2EF-F547D916E249}" destId="{68131333-1560-4A81-B65E-524AD9690898}" srcOrd="1" destOrd="0" presId="urn:microsoft.com/office/officeart/2005/8/layout/hierarchy1"/>
    <dgm:cxn modelId="{0A65D7AC-9273-47AA-B805-6C045850D8E6}" type="presParOf" srcId="{7790C222-14FD-4E12-A579-5375C8A59B2E}" destId="{683E414D-D182-42B4-8E83-4F18BFDC1D2F}" srcOrd="1" destOrd="0" presId="urn:microsoft.com/office/officeart/2005/8/layout/hierarchy1"/>
    <dgm:cxn modelId="{A581151B-D6AD-4F18-8D16-537EF4E72828}" type="presParOf" srcId="{02A2A44B-C8AB-46A8-BD3D-5092475E73A0}" destId="{D82A8E8C-0060-4683-98B5-5DA9094336AB}" srcOrd="8" destOrd="0" presId="urn:microsoft.com/office/officeart/2005/8/layout/hierarchy1"/>
    <dgm:cxn modelId="{43772E31-3714-4932-AEB3-230F8946527B}" type="presParOf" srcId="{02A2A44B-C8AB-46A8-BD3D-5092475E73A0}" destId="{31A3152D-12A5-4ECD-96A4-F2DA940B3B8E}" srcOrd="9" destOrd="0" presId="urn:microsoft.com/office/officeart/2005/8/layout/hierarchy1"/>
    <dgm:cxn modelId="{D5346DA4-826C-4964-AB3B-D908CD40CC1A}" type="presParOf" srcId="{31A3152D-12A5-4ECD-96A4-F2DA940B3B8E}" destId="{B0FFB545-4499-467F-866F-114EA7CBB8FF}" srcOrd="0" destOrd="0" presId="urn:microsoft.com/office/officeart/2005/8/layout/hierarchy1"/>
    <dgm:cxn modelId="{6BA84F0D-A0B6-4D5A-9799-7F576FA5B23A}" type="presParOf" srcId="{B0FFB545-4499-467F-866F-114EA7CBB8FF}" destId="{74D03212-EFB5-436B-8FC5-A0990826E450}" srcOrd="0" destOrd="0" presId="urn:microsoft.com/office/officeart/2005/8/layout/hierarchy1"/>
    <dgm:cxn modelId="{86D2B3D6-E74A-4321-ADDF-8A2557A9CBC5}" type="presParOf" srcId="{B0FFB545-4499-467F-866F-114EA7CBB8FF}" destId="{E01BAEAD-CA72-4C99-9978-390EAD379C22}" srcOrd="1" destOrd="0" presId="urn:microsoft.com/office/officeart/2005/8/layout/hierarchy1"/>
    <dgm:cxn modelId="{21DEECF1-7266-4FFD-8548-4872AD26FED4}" type="presParOf" srcId="{31A3152D-12A5-4ECD-96A4-F2DA940B3B8E}" destId="{C9D58989-73CD-4066-B666-5B6524BA92EC}" srcOrd="1" destOrd="0" presId="urn:microsoft.com/office/officeart/2005/8/layout/hierarchy1"/>
    <dgm:cxn modelId="{788315D2-0084-4A56-B461-9BF0FD4623AB}" type="presParOf" srcId="{885735A0-B403-4DC9-8724-3D5AADF8603C}" destId="{397C6F71-9F46-4F8B-9749-EB9D67FEEE38}" srcOrd="2" destOrd="0" presId="urn:microsoft.com/office/officeart/2005/8/layout/hierarchy1"/>
    <dgm:cxn modelId="{16C6503E-D719-4099-9887-3261218FF107}" type="presParOf" srcId="{885735A0-B403-4DC9-8724-3D5AADF8603C}" destId="{55BF455E-7946-43F9-9AC6-823D0B720A64}" srcOrd="3" destOrd="0" presId="urn:microsoft.com/office/officeart/2005/8/layout/hierarchy1"/>
    <dgm:cxn modelId="{587AF56F-1DE3-4ED8-8E3C-76E9BFF7E4B1}" type="presParOf" srcId="{55BF455E-7946-43F9-9AC6-823D0B720A64}" destId="{D2697167-D31B-4EEB-AC09-B66500127C45}" srcOrd="0" destOrd="0" presId="urn:microsoft.com/office/officeart/2005/8/layout/hierarchy1"/>
    <dgm:cxn modelId="{C4511501-7816-45AE-8EAD-D6E71E536E1D}" type="presParOf" srcId="{D2697167-D31B-4EEB-AC09-B66500127C45}" destId="{52CE73C3-8EEE-4539-A158-910A7572A880}" srcOrd="0" destOrd="0" presId="urn:microsoft.com/office/officeart/2005/8/layout/hierarchy1"/>
    <dgm:cxn modelId="{78D50212-1E38-419D-9365-57C50A253D55}" type="presParOf" srcId="{D2697167-D31B-4EEB-AC09-B66500127C45}" destId="{52A23B70-8B38-4117-8F8F-A1B8A6942DC2}" srcOrd="1" destOrd="0" presId="urn:microsoft.com/office/officeart/2005/8/layout/hierarchy1"/>
    <dgm:cxn modelId="{62CE1553-DF88-4A00-A646-509565268AAC}" type="presParOf" srcId="{55BF455E-7946-43F9-9AC6-823D0B720A64}" destId="{84E259FE-AB54-42D7-9311-744330CA3C28}" srcOrd="1" destOrd="0" presId="urn:microsoft.com/office/officeart/2005/8/layout/hierarchy1"/>
    <dgm:cxn modelId="{D882C8C6-FF72-465A-A3E3-6B5679802C13}" type="presParOf" srcId="{84E259FE-AB54-42D7-9311-744330CA3C28}" destId="{8DAB5E56-EE41-4673-A892-C1AE52944776}" srcOrd="0" destOrd="0" presId="urn:microsoft.com/office/officeart/2005/8/layout/hierarchy1"/>
    <dgm:cxn modelId="{02378A08-FD83-4BE2-913F-1434220276F3}" type="presParOf" srcId="{84E259FE-AB54-42D7-9311-744330CA3C28}" destId="{FEB5CC5C-E3AA-4DAE-8EC4-D2E4C1BA3A28}" srcOrd="1" destOrd="0" presId="urn:microsoft.com/office/officeart/2005/8/layout/hierarchy1"/>
    <dgm:cxn modelId="{A0C98E10-49AC-41F3-80C2-DA7E6CF5416E}" type="presParOf" srcId="{FEB5CC5C-E3AA-4DAE-8EC4-D2E4C1BA3A28}" destId="{74E34308-98E8-475D-AB1F-A0072805A073}" srcOrd="0" destOrd="0" presId="urn:microsoft.com/office/officeart/2005/8/layout/hierarchy1"/>
    <dgm:cxn modelId="{3685BF53-8469-4050-AF66-0ACB311DE7E8}" type="presParOf" srcId="{74E34308-98E8-475D-AB1F-A0072805A073}" destId="{40B9F625-9597-4402-872D-5AFB81024E08}" srcOrd="0" destOrd="0" presId="urn:microsoft.com/office/officeart/2005/8/layout/hierarchy1"/>
    <dgm:cxn modelId="{C0450254-D9BA-45B9-830F-49522C289E0B}" type="presParOf" srcId="{74E34308-98E8-475D-AB1F-A0072805A073}" destId="{F72464C0-7BBB-4CEA-9B82-D53D92926D3D}" srcOrd="1" destOrd="0" presId="urn:microsoft.com/office/officeart/2005/8/layout/hierarchy1"/>
    <dgm:cxn modelId="{9E888745-772E-4613-B2C6-E85BAFE90794}" type="presParOf" srcId="{FEB5CC5C-E3AA-4DAE-8EC4-D2E4C1BA3A28}" destId="{61B39E10-7B42-4907-8B8E-CE0315470541}" srcOrd="1" destOrd="0" presId="urn:microsoft.com/office/officeart/2005/8/layout/hierarchy1"/>
    <dgm:cxn modelId="{282D4877-8A98-4361-8698-7F41B0019245}" type="presParOf" srcId="{84E259FE-AB54-42D7-9311-744330CA3C28}" destId="{BA91335F-11F2-4377-AF1D-F643D73DCEAC}" srcOrd="2" destOrd="0" presId="urn:microsoft.com/office/officeart/2005/8/layout/hierarchy1"/>
    <dgm:cxn modelId="{87979985-600D-44CC-8E96-17EBE3141FEB}" type="presParOf" srcId="{84E259FE-AB54-42D7-9311-744330CA3C28}" destId="{0DDE2F9D-DABD-47A3-8E69-11F07C8036AF}" srcOrd="3" destOrd="0" presId="urn:microsoft.com/office/officeart/2005/8/layout/hierarchy1"/>
    <dgm:cxn modelId="{96E10FEB-1313-41DB-A0B1-6FA2008B1F30}" type="presParOf" srcId="{0DDE2F9D-DABD-47A3-8E69-11F07C8036AF}" destId="{FB698F68-3664-4EE2-B3D1-96DB7625CD05}" srcOrd="0" destOrd="0" presId="urn:microsoft.com/office/officeart/2005/8/layout/hierarchy1"/>
    <dgm:cxn modelId="{1267810D-A4CB-4C4F-966B-B637C1EEA04B}" type="presParOf" srcId="{FB698F68-3664-4EE2-B3D1-96DB7625CD05}" destId="{F4D7A79A-141A-4DC6-97F4-1F52E8027F20}" srcOrd="0" destOrd="0" presId="urn:microsoft.com/office/officeart/2005/8/layout/hierarchy1"/>
    <dgm:cxn modelId="{9A6C1C3E-C4D4-4B8F-8F6A-5B71714CCE2E}" type="presParOf" srcId="{FB698F68-3664-4EE2-B3D1-96DB7625CD05}" destId="{6BB1657D-3371-490B-825B-C4A89C5027EB}" srcOrd="1" destOrd="0" presId="urn:microsoft.com/office/officeart/2005/8/layout/hierarchy1"/>
    <dgm:cxn modelId="{03963EF4-EFE4-4363-81E0-4DF547B86F6C}" type="presParOf" srcId="{0DDE2F9D-DABD-47A3-8E69-11F07C8036AF}" destId="{2CE66257-F5C1-42E5-81D5-3580828464BF}" srcOrd="1" destOrd="0" presId="urn:microsoft.com/office/officeart/2005/8/layout/hierarchy1"/>
    <dgm:cxn modelId="{D72C9BE2-FF7B-4566-8123-EEC360BAF7C2}" type="presParOf" srcId="{84E259FE-AB54-42D7-9311-744330CA3C28}" destId="{5BBC6294-6818-4CC1-B0B7-92C2395DC231}" srcOrd="4" destOrd="0" presId="urn:microsoft.com/office/officeart/2005/8/layout/hierarchy1"/>
    <dgm:cxn modelId="{83E9C4FC-F7ED-452F-B82F-5B1798D65B3E}" type="presParOf" srcId="{84E259FE-AB54-42D7-9311-744330CA3C28}" destId="{1AADE7A3-3D7C-455C-ABAF-581806A1B4A2}" srcOrd="5" destOrd="0" presId="urn:microsoft.com/office/officeart/2005/8/layout/hierarchy1"/>
    <dgm:cxn modelId="{5966C5BA-5E74-464D-8CA1-BB43E20EF7EB}" type="presParOf" srcId="{1AADE7A3-3D7C-455C-ABAF-581806A1B4A2}" destId="{94D70910-F8B5-4682-BF0D-A77D1F2EF44D}" srcOrd="0" destOrd="0" presId="urn:microsoft.com/office/officeart/2005/8/layout/hierarchy1"/>
    <dgm:cxn modelId="{BC617E16-07B6-4AC9-A75B-F9906E6617B7}" type="presParOf" srcId="{94D70910-F8B5-4682-BF0D-A77D1F2EF44D}" destId="{115E9DED-13A9-48C8-A6B8-0EC7F423F7EB}" srcOrd="0" destOrd="0" presId="urn:microsoft.com/office/officeart/2005/8/layout/hierarchy1"/>
    <dgm:cxn modelId="{5A5AFD40-0038-44BD-8794-3DA3295049A0}" type="presParOf" srcId="{94D70910-F8B5-4682-BF0D-A77D1F2EF44D}" destId="{45CAB3C6-667E-4CB7-931F-5401679BC28B}" srcOrd="1" destOrd="0" presId="urn:microsoft.com/office/officeart/2005/8/layout/hierarchy1"/>
    <dgm:cxn modelId="{FF2A0CF5-5345-4DE5-9018-5280A6A2D7CA}" type="presParOf" srcId="{1AADE7A3-3D7C-455C-ABAF-581806A1B4A2}" destId="{F5C19DBF-B17E-480C-82F1-3EFF9159DF5D}" srcOrd="1" destOrd="0" presId="urn:microsoft.com/office/officeart/2005/8/layout/hierarchy1"/>
    <dgm:cxn modelId="{6CA6A6A9-8286-4F60-B32D-E4666FAA5BCF}" type="presParOf" srcId="{885735A0-B403-4DC9-8724-3D5AADF8603C}" destId="{5D33F58E-65D5-453D-AF69-AE1E5F2B631E}" srcOrd="4" destOrd="0" presId="urn:microsoft.com/office/officeart/2005/8/layout/hierarchy1"/>
    <dgm:cxn modelId="{2FC087ED-CF42-416A-A855-2AF4C9533664}" type="presParOf" srcId="{885735A0-B403-4DC9-8724-3D5AADF8603C}" destId="{C5300457-FC1D-4127-BAD0-D863D7675024}" srcOrd="5" destOrd="0" presId="urn:microsoft.com/office/officeart/2005/8/layout/hierarchy1"/>
    <dgm:cxn modelId="{F7962500-002F-460C-ABC4-152E598E59D4}" type="presParOf" srcId="{C5300457-FC1D-4127-BAD0-D863D7675024}" destId="{3329EF60-D54E-4AD4-9E9A-C6EB8AAEC67E}" srcOrd="0" destOrd="0" presId="urn:microsoft.com/office/officeart/2005/8/layout/hierarchy1"/>
    <dgm:cxn modelId="{FFB2294B-4FD2-4F38-9538-A6E44A441B21}" type="presParOf" srcId="{3329EF60-D54E-4AD4-9E9A-C6EB8AAEC67E}" destId="{130C6FCE-0E15-4D5C-8EF6-2150476E2DED}" srcOrd="0" destOrd="0" presId="urn:microsoft.com/office/officeart/2005/8/layout/hierarchy1"/>
    <dgm:cxn modelId="{7EDB2816-7FC3-494F-B806-363D0ED12BDD}" type="presParOf" srcId="{3329EF60-D54E-4AD4-9E9A-C6EB8AAEC67E}" destId="{251DC0F5-1BBE-4A0C-B6FC-56AA47B6975F}" srcOrd="1" destOrd="0" presId="urn:microsoft.com/office/officeart/2005/8/layout/hierarchy1"/>
    <dgm:cxn modelId="{B81185A3-375E-42A0-9BEE-A6623AEDD024}" type="presParOf" srcId="{C5300457-FC1D-4127-BAD0-D863D7675024}" destId="{0007B543-7CE8-4282-8138-2EA10692FAA4}" srcOrd="1" destOrd="0" presId="urn:microsoft.com/office/officeart/2005/8/layout/hierarchy1"/>
    <dgm:cxn modelId="{F4BA743E-61C1-4EBF-8D62-A02A29FFDBFD}" type="presParOf" srcId="{0007B543-7CE8-4282-8138-2EA10692FAA4}" destId="{EDB67553-1576-4B95-9AEA-A52C9809BF2C}" srcOrd="0" destOrd="0" presId="urn:microsoft.com/office/officeart/2005/8/layout/hierarchy1"/>
    <dgm:cxn modelId="{25E74919-2E71-46DD-80BC-33123D61C75B}" type="presParOf" srcId="{0007B543-7CE8-4282-8138-2EA10692FAA4}" destId="{A012991E-FC67-4C6D-A088-EBB2AC2CF9E4}" srcOrd="1" destOrd="0" presId="urn:microsoft.com/office/officeart/2005/8/layout/hierarchy1"/>
    <dgm:cxn modelId="{3933577B-701B-4DFC-8A84-75DD0065E674}" type="presParOf" srcId="{A012991E-FC67-4C6D-A088-EBB2AC2CF9E4}" destId="{3BACC998-ADAA-4167-B1D6-83CC538849E0}" srcOrd="0" destOrd="0" presId="urn:microsoft.com/office/officeart/2005/8/layout/hierarchy1"/>
    <dgm:cxn modelId="{C8391C12-B45E-4983-8C12-6E479AECEC57}" type="presParOf" srcId="{3BACC998-ADAA-4167-B1D6-83CC538849E0}" destId="{DBA04CFA-280E-439F-A7C4-9387A2BEA21B}" srcOrd="0" destOrd="0" presId="urn:microsoft.com/office/officeart/2005/8/layout/hierarchy1"/>
    <dgm:cxn modelId="{7BCEFF14-2CE0-408B-8975-4133F06F1ED8}" type="presParOf" srcId="{3BACC998-ADAA-4167-B1D6-83CC538849E0}" destId="{E5E96ADA-A769-4402-A1E0-5E0033120CBD}" srcOrd="1" destOrd="0" presId="urn:microsoft.com/office/officeart/2005/8/layout/hierarchy1"/>
    <dgm:cxn modelId="{22B2BF4A-7811-43A4-9E45-2452A398A404}" type="presParOf" srcId="{A012991E-FC67-4C6D-A088-EBB2AC2CF9E4}" destId="{02DB7D7F-ADF0-4FB0-82FA-84D8DAF99808}" srcOrd="1" destOrd="0" presId="urn:microsoft.com/office/officeart/2005/8/layout/hierarchy1"/>
    <dgm:cxn modelId="{A4212A5B-E7B1-4CBA-82AD-9C8D1814484B}" type="presParOf" srcId="{885735A0-B403-4DC9-8724-3D5AADF8603C}" destId="{7CDEEE91-4E58-4387-B0C9-0CFD7497CC1A}" srcOrd="6" destOrd="0" presId="urn:microsoft.com/office/officeart/2005/8/layout/hierarchy1"/>
    <dgm:cxn modelId="{7EB196CA-B3C0-4F81-AA1D-9BF01F04844A}" type="presParOf" srcId="{885735A0-B403-4DC9-8724-3D5AADF8603C}" destId="{4AFF78AB-90A8-4611-AD7A-9A6DDF0F5A0A}" srcOrd="7" destOrd="0" presId="urn:microsoft.com/office/officeart/2005/8/layout/hierarchy1"/>
    <dgm:cxn modelId="{21BBDED3-287C-4B2B-A360-D4037988F7E7}" type="presParOf" srcId="{4AFF78AB-90A8-4611-AD7A-9A6DDF0F5A0A}" destId="{FF499DD3-6AD6-4770-94F7-1741DFE992A4}" srcOrd="0" destOrd="0" presId="urn:microsoft.com/office/officeart/2005/8/layout/hierarchy1"/>
    <dgm:cxn modelId="{ABD43C03-BDEB-4FA9-9168-4BC9D4A0960D}" type="presParOf" srcId="{FF499DD3-6AD6-4770-94F7-1741DFE992A4}" destId="{03A284E0-F642-4A7B-A200-97EED6A5FC59}" srcOrd="0" destOrd="0" presId="urn:microsoft.com/office/officeart/2005/8/layout/hierarchy1"/>
    <dgm:cxn modelId="{CEE48123-8C5B-46F3-9EAB-798A7CC42880}" type="presParOf" srcId="{FF499DD3-6AD6-4770-94F7-1741DFE992A4}" destId="{CCAB4064-16E7-4FDB-96E4-D33E1133CFFE}" srcOrd="1" destOrd="0" presId="urn:microsoft.com/office/officeart/2005/8/layout/hierarchy1"/>
    <dgm:cxn modelId="{66E2F4FF-421D-4FF8-A18A-BD5EAE5C7F7E}" type="presParOf" srcId="{4AFF78AB-90A8-4611-AD7A-9A6DDF0F5A0A}" destId="{67120196-63BF-4CDD-A680-B450D8814F53}" srcOrd="1" destOrd="0" presId="urn:microsoft.com/office/officeart/2005/8/layout/hierarchy1"/>
    <dgm:cxn modelId="{BAC7B633-F59F-49FC-A865-2F2F754B90ED}" type="presParOf" srcId="{67120196-63BF-4CDD-A680-B450D8814F53}" destId="{838E9FDC-69F3-4CFF-96E9-0949FB03AEC5}" srcOrd="0" destOrd="0" presId="urn:microsoft.com/office/officeart/2005/8/layout/hierarchy1"/>
    <dgm:cxn modelId="{671E800D-5D27-4840-BC26-3B947737397C}" type="presParOf" srcId="{67120196-63BF-4CDD-A680-B450D8814F53}" destId="{2042AF20-54CA-4A6A-9BAC-97D0BDCBFCDF}" srcOrd="1" destOrd="0" presId="urn:microsoft.com/office/officeart/2005/8/layout/hierarchy1"/>
    <dgm:cxn modelId="{41DE42FD-0C2A-49A9-A3C4-284C71B8BCC9}" type="presParOf" srcId="{2042AF20-54CA-4A6A-9BAC-97D0BDCBFCDF}" destId="{99B544D7-DFE3-4FEF-9800-454DC2316EC5}" srcOrd="0" destOrd="0" presId="urn:microsoft.com/office/officeart/2005/8/layout/hierarchy1"/>
    <dgm:cxn modelId="{4B014354-62E7-4FF6-9C56-5DDD1CBD6BFE}" type="presParOf" srcId="{99B544D7-DFE3-4FEF-9800-454DC2316EC5}" destId="{4805D1A3-8DB2-47AF-87D0-6FEA58FAACFE}" srcOrd="0" destOrd="0" presId="urn:microsoft.com/office/officeart/2005/8/layout/hierarchy1"/>
    <dgm:cxn modelId="{BED37C69-D85B-4BD1-BE78-ECEBFEE2EA5F}" type="presParOf" srcId="{99B544D7-DFE3-4FEF-9800-454DC2316EC5}" destId="{E02C1E21-ABDD-4A15-BB15-A554BB1AACE5}" srcOrd="1" destOrd="0" presId="urn:microsoft.com/office/officeart/2005/8/layout/hierarchy1"/>
    <dgm:cxn modelId="{70275270-BF37-4A87-9F68-541B1826F5B9}" type="presParOf" srcId="{2042AF20-54CA-4A6A-9BAC-97D0BDCBFCDF}" destId="{DE0155EA-114E-4ECD-9217-FE8EA2DD1CB3}" srcOrd="1" destOrd="0" presId="urn:microsoft.com/office/officeart/2005/8/layout/hierarchy1"/>
    <dgm:cxn modelId="{FC24731C-9F96-411C-89D5-5F790E5C2153}" type="presParOf" srcId="{885735A0-B403-4DC9-8724-3D5AADF8603C}" destId="{7D1A2A96-AA29-4A20-B9F4-B2F7FA8CC434}" srcOrd="8" destOrd="0" presId="urn:microsoft.com/office/officeart/2005/8/layout/hierarchy1"/>
    <dgm:cxn modelId="{FA678C78-454A-4EBB-AD47-94D07FFCAF6E}" type="presParOf" srcId="{885735A0-B403-4DC9-8724-3D5AADF8603C}" destId="{CF6F9EB9-8C10-46F0-8186-C5EFCDAAAAC0}" srcOrd="9" destOrd="0" presId="urn:microsoft.com/office/officeart/2005/8/layout/hierarchy1"/>
    <dgm:cxn modelId="{35865E97-3FCB-4923-A1C4-E9BD1EBA1230}" type="presParOf" srcId="{CF6F9EB9-8C10-46F0-8186-C5EFCDAAAAC0}" destId="{53AA6F25-E821-4011-9271-82A3CA705DC3}" srcOrd="0" destOrd="0" presId="urn:microsoft.com/office/officeart/2005/8/layout/hierarchy1"/>
    <dgm:cxn modelId="{F937FB2C-754A-4C49-8B68-4A4D19CBCEB9}" type="presParOf" srcId="{53AA6F25-E821-4011-9271-82A3CA705DC3}" destId="{3F1E1D7B-6F27-47F2-A446-9B23AEF92CDB}" srcOrd="0" destOrd="0" presId="urn:microsoft.com/office/officeart/2005/8/layout/hierarchy1"/>
    <dgm:cxn modelId="{FC7E0D72-4F7A-4F1C-8805-5122E0A1935B}" type="presParOf" srcId="{53AA6F25-E821-4011-9271-82A3CA705DC3}" destId="{3ECD0A18-156C-4886-ACA7-4B21D6A643FD}" srcOrd="1" destOrd="0" presId="urn:microsoft.com/office/officeart/2005/8/layout/hierarchy1"/>
    <dgm:cxn modelId="{248118F0-959D-4B26-BF96-B15F405C02CC}" type="presParOf" srcId="{CF6F9EB9-8C10-46F0-8186-C5EFCDAAAAC0}" destId="{DE5CE4F7-F3EE-43AC-A229-B6868FDF20A9}" srcOrd="1" destOrd="0" presId="urn:microsoft.com/office/officeart/2005/8/layout/hierarchy1"/>
    <dgm:cxn modelId="{9FC7F71A-D92E-49B5-83B4-5E4F55B6B823}" type="presParOf" srcId="{DE5CE4F7-F3EE-43AC-A229-B6868FDF20A9}" destId="{6601CF2D-1724-4218-9DE9-285E0C16CC0A}" srcOrd="0" destOrd="0" presId="urn:microsoft.com/office/officeart/2005/8/layout/hierarchy1"/>
    <dgm:cxn modelId="{64777AEB-3685-4A16-AB14-6974D9F3939F}" type="presParOf" srcId="{DE5CE4F7-F3EE-43AC-A229-B6868FDF20A9}" destId="{6F3EDF5E-5634-4FAF-809D-FCEE4BE0B671}" srcOrd="1" destOrd="0" presId="urn:microsoft.com/office/officeart/2005/8/layout/hierarchy1"/>
    <dgm:cxn modelId="{D1ADD18C-8E76-4DF0-B3DF-DF43FBE48170}" type="presParOf" srcId="{6F3EDF5E-5634-4FAF-809D-FCEE4BE0B671}" destId="{11837290-BBE3-4CF7-9D86-ACDD8559A73A}" srcOrd="0" destOrd="0" presId="urn:microsoft.com/office/officeart/2005/8/layout/hierarchy1"/>
    <dgm:cxn modelId="{BE5299C3-4D50-4376-B221-3F6DB6DE5A32}" type="presParOf" srcId="{11837290-BBE3-4CF7-9D86-ACDD8559A73A}" destId="{4B072D3E-01C9-4EC8-A6AE-A5A151FDC48A}" srcOrd="0" destOrd="0" presId="urn:microsoft.com/office/officeart/2005/8/layout/hierarchy1"/>
    <dgm:cxn modelId="{1BF4EB72-DC14-4BDB-A664-34536EF0ED9A}" type="presParOf" srcId="{11837290-BBE3-4CF7-9D86-ACDD8559A73A}" destId="{91D862C9-502E-4EBC-AAE8-57A9CD0FD373}" srcOrd="1" destOrd="0" presId="urn:microsoft.com/office/officeart/2005/8/layout/hierarchy1"/>
    <dgm:cxn modelId="{0C5EC511-C349-4E73-8512-968D366F78D1}" type="presParOf" srcId="{6F3EDF5E-5634-4FAF-809D-FCEE4BE0B671}" destId="{237C5204-DBA2-4123-9B06-EAC38B8946FD}" srcOrd="1" destOrd="0" presId="urn:microsoft.com/office/officeart/2005/8/layout/hierarchy1"/>
    <dgm:cxn modelId="{44918B96-A16B-4E7F-B8FE-0618F093BFB7}" type="presParOf" srcId="{DE5CE4F7-F3EE-43AC-A229-B6868FDF20A9}" destId="{F90A56CF-9C53-4922-B964-F7B756C5027F}" srcOrd="2" destOrd="0" presId="urn:microsoft.com/office/officeart/2005/8/layout/hierarchy1"/>
    <dgm:cxn modelId="{163A84EE-640D-4C4C-9820-E6305668CDCF}" type="presParOf" srcId="{DE5CE4F7-F3EE-43AC-A229-B6868FDF20A9}" destId="{33649B1B-68B1-4462-A12F-C0D45106A05A}" srcOrd="3" destOrd="0" presId="urn:microsoft.com/office/officeart/2005/8/layout/hierarchy1"/>
    <dgm:cxn modelId="{9C326D68-ED16-4B5C-8413-BCDAA84F9590}" type="presParOf" srcId="{33649B1B-68B1-4462-A12F-C0D45106A05A}" destId="{09A30DE8-5DCA-4B57-AA66-C5B8C5EBE615}" srcOrd="0" destOrd="0" presId="urn:microsoft.com/office/officeart/2005/8/layout/hierarchy1"/>
    <dgm:cxn modelId="{60BF552D-1495-40CE-9952-BE6D148DFEA6}" type="presParOf" srcId="{09A30DE8-5DCA-4B57-AA66-C5B8C5EBE615}" destId="{ED9EBDAC-3870-49AD-BD7F-C377F036CF50}" srcOrd="0" destOrd="0" presId="urn:microsoft.com/office/officeart/2005/8/layout/hierarchy1"/>
    <dgm:cxn modelId="{8B48B3EF-1964-4110-8FC6-9D14D27CCA00}" type="presParOf" srcId="{09A30DE8-5DCA-4B57-AA66-C5B8C5EBE615}" destId="{33A60BBC-208F-4205-98B7-5DAABBDF3651}" srcOrd="1" destOrd="0" presId="urn:microsoft.com/office/officeart/2005/8/layout/hierarchy1"/>
    <dgm:cxn modelId="{A7F29508-4DA8-4FC0-9BD5-715688F9B859}" type="presParOf" srcId="{33649B1B-68B1-4462-A12F-C0D45106A05A}" destId="{44699A85-6113-4841-9ADD-081CC8816C4B}" srcOrd="1" destOrd="0" presId="urn:microsoft.com/office/officeart/2005/8/layout/hierarchy1"/>
    <dgm:cxn modelId="{90C9E1A7-4ACC-4509-A319-E4398EABBA33}" type="presParOf" srcId="{DE5CE4F7-F3EE-43AC-A229-B6868FDF20A9}" destId="{A2090710-CA74-42D9-99AC-0501A125852C}" srcOrd="4" destOrd="0" presId="urn:microsoft.com/office/officeart/2005/8/layout/hierarchy1"/>
    <dgm:cxn modelId="{D0335CEF-9763-4D5F-B0EC-52F680B5B967}" type="presParOf" srcId="{DE5CE4F7-F3EE-43AC-A229-B6868FDF20A9}" destId="{FECBCCD3-04CE-4C2F-AF03-9D054A5DAE9C}" srcOrd="5" destOrd="0" presId="urn:microsoft.com/office/officeart/2005/8/layout/hierarchy1"/>
    <dgm:cxn modelId="{AECF0F01-2AC4-45F8-AC47-7E7A52C20AA6}" type="presParOf" srcId="{FECBCCD3-04CE-4C2F-AF03-9D054A5DAE9C}" destId="{60724615-F3EC-41CD-8E7A-3889E97918DF}" srcOrd="0" destOrd="0" presId="urn:microsoft.com/office/officeart/2005/8/layout/hierarchy1"/>
    <dgm:cxn modelId="{551B8CA0-C6DD-4F8B-AA61-2D9E2DF3A7DF}" type="presParOf" srcId="{60724615-F3EC-41CD-8E7A-3889E97918DF}" destId="{8D2BE397-7C21-4941-86CB-79DEAD68F90F}" srcOrd="0" destOrd="0" presId="urn:microsoft.com/office/officeart/2005/8/layout/hierarchy1"/>
    <dgm:cxn modelId="{DE63F1EF-E784-472D-980F-81F55975143A}" type="presParOf" srcId="{60724615-F3EC-41CD-8E7A-3889E97918DF}" destId="{638DA6A8-14FE-4289-9F80-2DE863E31187}" srcOrd="1" destOrd="0" presId="urn:microsoft.com/office/officeart/2005/8/layout/hierarchy1"/>
    <dgm:cxn modelId="{30CE5E98-EC14-498B-9AD8-74F863B96A8F}" type="presParOf" srcId="{FECBCCD3-04CE-4C2F-AF03-9D054A5DAE9C}" destId="{6F4B39ED-5CF8-46BB-8D99-DB510F9E892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4724F4-21A9-4362-BB80-2C147E8F5599}" type="doc">
      <dgm:prSet loTypeId="urn:microsoft.com/office/officeart/2005/8/layout/hierarchy1" loCatId="hierarchy" qsTypeId="urn:microsoft.com/office/officeart/2005/8/quickstyle/simple4#2" qsCatId="simple" csTypeId="urn:microsoft.com/office/officeart/2005/8/colors/accent2_2#3" csCatId="accent2" phldr="1"/>
      <dgm:spPr/>
      <dgm:t>
        <a:bodyPr/>
        <a:lstStyle/>
        <a:p>
          <a:endParaRPr lang="en-US"/>
        </a:p>
      </dgm:t>
    </dgm:pt>
    <dgm:pt modelId="{B6CFA1B2-4AA6-40AD-8A66-877DE4768CFC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City Solicitor</a:t>
          </a:r>
          <a:endParaRPr lang="en-US" dirty="0"/>
        </a:p>
      </dgm:t>
    </dgm:pt>
    <dgm:pt modelId="{665A3E21-2877-4729-83B1-C7E8C94427FC}" type="parTrans" cxnId="{136C0D5A-1523-4621-A4E6-D1C0D211AC31}">
      <dgm:prSet/>
      <dgm:spPr/>
      <dgm:t>
        <a:bodyPr/>
        <a:lstStyle/>
        <a:p>
          <a:endParaRPr lang="en-US"/>
        </a:p>
      </dgm:t>
    </dgm:pt>
    <dgm:pt modelId="{33817E50-F346-48BF-BE1E-FB09FFFEE3A6}" type="sibTrans" cxnId="{136C0D5A-1523-4621-A4E6-D1C0D211AC31}">
      <dgm:prSet/>
      <dgm:spPr/>
      <dgm:t>
        <a:bodyPr/>
        <a:lstStyle/>
        <a:p>
          <a:endParaRPr lang="en-US"/>
        </a:p>
      </dgm:t>
    </dgm:pt>
    <dgm:pt modelId="{B6F2E212-6F7A-4E2A-B3EB-0FDAC7DBC83D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Deputy City Solicitor</a:t>
          </a:r>
          <a:endParaRPr lang="en-US" dirty="0"/>
        </a:p>
      </dgm:t>
    </dgm:pt>
    <dgm:pt modelId="{042E9818-550F-4904-B2E8-AF94250B6986}" type="parTrans" cxnId="{EE0A03CA-800C-4748-9474-2FBBE007877F}">
      <dgm:prSet/>
      <dgm:spPr/>
      <dgm:t>
        <a:bodyPr/>
        <a:lstStyle/>
        <a:p>
          <a:endParaRPr lang="en-US"/>
        </a:p>
      </dgm:t>
    </dgm:pt>
    <dgm:pt modelId="{029AD4C5-F050-4B99-B430-376DB5CAA6C6}" type="sibTrans" cxnId="{EE0A03CA-800C-4748-9474-2FBBE007877F}">
      <dgm:prSet/>
      <dgm:spPr/>
      <dgm:t>
        <a:bodyPr/>
        <a:lstStyle/>
        <a:p>
          <a:endParaRPr lang="en-US"/>
        </a:p>
      </dgm:t>
    </dgm:pt>
    <dgm:pt modelId="{AB5C3712-FC25-4630-AA71-3C5519A30B90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Director of Strategic Communications</a:t>
          </a:r>
          <a:endParaRPr lang="en-US" dirty="0"/>
        </a:p>
      </dgm:t>
    </dgm:pt>
    <dgm:pt modelId="{57D4C184-0DC3-4C39-B6B5-0096309C6C30}" type="parTrans" cxnId="{CA87F977-DE71-4CA9-A413-017E5E00616D}">
      <dgm:prSet/>
      <dgm:spPr/>
      <dgm:t>
        <a:bodyPr/>
        <a:lstStyle/>
        <a:p>
          <a:endParaRPr lang="en-US"/>
        </a:p>
      </dgm:t>
    </dgm:pt>
    <dgm:pt modelId="{F8AD50C7-CF0D-49DF-854A-544A8C956CE0}" type="sibTrans" cxnId="{CA87F977-DE71-4CA9-A413-017E5E00616D}">
      <dgm:prSet/>
      <dgm:spPr/>
      <dgm:t>
        <a:bodyPr/>
        <a:lstStyle/>
        <a:p>
          <a:endParaRPr lang="en-US"/>
        </a:p>
      </dgm:t>
    </dgm:pt>
    <dgm:pt modelId="{A6B2E949-F416-4781-818B-C9367F26F62E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Head of Registrars and Coroners</a:t>
          </a:r>
          <a:endParaRPr lang="en-US" dirty="0"/>
        </a:p>
      </dgm:t>
    </dgm:pt>
    <dgm:pt modelId="{C6888945-02F6-4606-90BB-76E6771FB18F}" type="parTrans" cxnId="{A55A8E90-8D18-4D02-BF94-79D366B2179F}">
      <dgm:prSet/>
      <dgm:spPr/>
      <dgm:t>
        <a:bodyPr/>
        <a:lstStyle/>
        <a:p>
          <a:endParaRPr lang="en-US"/>
        </a:p>
      </dgm:t>
    </dgm:pt>
    <dgm:pt modelId="{E6D9896F-6379-40CB-B414-FEC1CC882442}" type="sibTrans" cxnId="{A55A8E90-8D18-4D02-BF94-79D366B2179F}">
      <dgm:prSet/>
      <dgm:spPr/>
      <dgm:t>
        <a:bodyPr/>
        <a:lstStyle/>
        <a:p>
          <a:endParaRPr lang="en-US"/>
        </a:p>
      </dgm:t>
    </dgm:pt>
    <dgm:pt modelId="{9C2197C2-B2E5-42EC-95C8-04008F788D91}">
      <dgm:prSet/>
      <dgm:spPr/>
      <dgm:t>
        <a:bodyPr/>
        <a:lstStyle/>
        <a:p>
          <a:r>
            <a:rPr lang="en-GB" dirty="0">
              <a:latin typeface="+mj-lt"/>
            </a:rPr>
            <a:t>Head of Electoral Services</a:t>
          </a:r>
        </a:p>
      </dgm:t>
    </dgm:pt>
    <dgm:pt modelId="{CA62DE79-184D-4B8B-BD47-88FE055E323D}" type="parTrans" cxnId="{44241E72-9CF1-4B8E-B76B-FDFD7DA7D70C}">
      <dgm:prSet/>
      <dgm:spPr/>
      <dgm:t>
        <a:bodyPr/>
        <a:lstStyle/>
        <a:p>
          <a:endParaRPr lang="en-GB"/>
        </a:p>
      </dgm:t>
    </dgm:pt>
    <dgm:pt modelId="{17621475-CF14-43F5-9AA0-71278D315FC8}" type="sibTrans" cxnId="{44241E72-9CF1-4B8E-B76B-FDFD7DA7D70C}">
      <dgm:prSet/>
      <dgm:spPr/>
      <dgm:t>
        <a:bodyPr/>
        <a:lstStyle/>
        <a:p>
          <a:endParaRPr lang="en-GB"/>
        </a:p>
      </dgm:t>
    </dgm:pt>
    <dgm:pt modelId="{F2D6A1D9-7D44-44F3-8B75-55D49405B6A8}">
      <dgm:prSet phldrT="[Text]" phldr="0"/>
      <dgm:spPr/>
      <dgm:t>
        <a:bodyPr/>
        <a:lstStyle/>
        <a:p>
          <a:r>
            <a:rPr lang="en-GB" dirty="0"/>
            <a:t>AD </a:t>
          </a:r>
          <a:r>
            <a:rPr lang="en-GB" dirty="0" err="1"/>
            <a:t>LegalServices</a:t>
          </a:r>
          <a:r>
            <a:rPr lang="en-GB" dirty="0"/>
            <a:t> C&amp;F</a:t>
          </a:r>
        </a:p>
      </dgm:t>
    </dgm:pt>
    <dgm:pt modelId="{20581ABC-4F3B-4B21-8B9B-4E6C6A18D266}" type="parTrans" cxnId="{16DBDC88-C972-4BDE-A34A-FB9AA56CC257}">
      <dgm:prSet/>
      <dgm:spPr/>
      <dgm:t>
        <a:bodyPr/>
        <a:lstStyle/>
        <a:p>
          <a:endParaRPr lang="en-GB"/>
        </a:p>
      </dgm:t>
    </dgm:pt>
    <dgm:pt modelId="{7C1246C5-16B6-4157-9D0D-FD8FF712541E}" type="sibTrans" cxnId="{16DBDC88-C972-4BDE-A34A-FB9AA56CC257}">
      <dgm:prSet/>
      <dgm:spPr/>
      <dgm:t>
        <a:bodyPr/>
        <a:lstStyle/>
        <a:p>
          <a:endParaRPr lang="en-GB"/>
        </a:p>
      </dgm:t>
    </dgm:pt>
    <dgm:pt modelId="{9557401D-B53D-4B41-BA5F-F24277A23BFF}">
      <dgm:prSet phldrT="[Text]" phldr="0"/>
      <dgm:spPr/>
      <dgm:t>
        <a:bodyPr/>
        <a:lstStyle/>
        <a:p>
          <a:r>
            <a:rPr lang="en-GB" dirty="0"/>
            <a:t>AD Legal Services C&amp;S</a:t>
          </a:r>
        </a:p>
      </dgm:t>
    </dgm:pt>
    <dgm:pt modelId="{2990FD69-B27B-4B57-9F15-436E0F0FC2DE}" type="parTrans" cxnId="{C61C770C-A2D9-450A-B4C5-C6F139073603}">
      <dgm:prSet/>
      <dgm:spPr/>
      <dgm:t>
        <a:bodyPr/>
        <a:lstStyle/>
        <a:p>
          <a:endParaRPr lang="en-GB"/>
        </a:p>
      </dgm:t>
    </dgm:pt>
    <dgm:pt modelId="{9AE49D99-E580-4609-9917-06F385A54816}" type="sibTrans" cxnId="{C61C770C-A2D9-450A-B4C5-C6F139073603}">
      <dgm:prSet/>
      <dgm:spPr/>
      <dgm:t>
        <a:bodyPr/>
        <a:lstStyle/>
        <a:p>
          <a:endParaRPr lang="en-GB"/>
        </a:p>
      </dgm:t>
    </dgm:pt>
    <dgm:pt modelId="{F857B2DB-8453-4C11-B16E-752F7E15DDDD}">
      <dgm:prSet phldrT="[Text]" phldr="0"/>
      <dgm:spPr/>
      <dgm:t>
        <a:bodyPr/>
        <a:lstStyle/>
        <a:p>
          <a:r>
            <a:rPr lang="en-GB" dirty="0"/>
            <a:t>AD Legal Services PPR</a:t>
          </a:r>
        </a:p>
      </dgm:t>
    </dgm:pt>
    <dgm:pt modelId="{80DB2139-9AF2-4BBB-814B-6DAA8B653A2C}" type="parTrans" cxnId="{F2A77A5F-AF31-42B3-80FB-6F3C56A5E856}">
      <dgm:prSet/>
      <dgm:spPr/>
      <dgm:t>
        <a:bodyPr/>
        <a:lstStyle/>
        <a:p>
          <a:endParaRPr lang="en-GB"/>
        </a:p>
      </dgm:t>
    </dgm:pt>
    <dgm:pt modelId="{A168E484-4D6B-469E-9C35-FD6E47B36C51}" type="sibTrans" cxnId="{F2A77A5F-AF31-42B3-80FB-6F3C56A5E856}">
      <dgm:prSet/>
      <dgm:spPr/>
      <dgm:t>
        <a:bodyPr/>
        <a:lstStyle/>
        <a:p>
          <a:endParaRPr lang="en-GB"/>
        </a:p>
      </dgm:t>
    </dgm:pt>
    <dgm:pt modelId="{AEE08692-D800-49E2-9207-CB2EB22FB691}">
      <dgm:prSet phldrT="[Text]" phldr="0"/>
      <dgm:spPr/>
      <dgm:t>
        <a:bodyPr/>
        <a:lstStyle/>
        <a:p>
          <a:r>
            <a:rPr lang="en-GB" dirty="0"/>
            <a:t>AD Legal Services Governance</a:t>
          </a:r>
        </a:p>
      </dgm:t>
    </dgm:pt>
    <dgm:pt modelId="{F340CAB5-7951-4970-9602-2B00193F850F}" type="parTrans" cxnId="{22E1918E-EE8F-4B47-B135-2935249AC272}">
      <dgm:prSet/>
      <dgm:spPr/>
      <dgm:t>
        <a:bodyPr/>
        <a:lstStyle/>
        <a:p>
          <a:endParaRPr lang="en-GB"/>
        </a:p>
      </dgm:t>
    </dgm:pt>
    <dgm:pt modelId="{F1A6A570-70C9-4A92-819F-797E100E6970}" type="sibTrans" cxnId="{22E1918E-EE8F-4B47-B135-2935249AC272}">
      <dgm:prSet/>
      <dgm:spPr/>
      <dgm:t>
        <a:bodyPr/>
        <a:lstStyle/>
        <a:p>
          <a:endParaRPr lang="en-GB"/>
        </a:p>
      </dgm:t>
    </dgm:pt>
    <dgm:pt modelId="{6EC98E79-6D6A-4F41-9B05-E00D3B8DA7D3}">
      <dgm:prSet phldrT="[Text]" phldr="0"/>
      <dgm:spPr/>
      <dgm:t>
        <a:bodyPr/>
        <a:lstStyle/>
        <a:p>
          <a:r>
            <a:rPr lang="en-GB" dirty="0"/>
            <a:t>Head of Protocol Civil &amp; Ceremonial</a:t>
          </a:r>
        </a:p>
      </dgm:t>
    </dgm:pt>
    <dgm:pt modelId="{F241D345-6FB3-417B-A209-9139C620F74A}" type="parTrans" cxnId="{730044EB-9019-4BA3-B9BA-94BD5C3986CA}">
      <dgm:prSet/>
      <dgm:spPr/>
      <dgm:t>
        <a:bodyPr/>
        <a:lstStyle/>
        <a:p>
          <a:endParaRPr lang="en-GB"/>
        </a:p>
      </dgm:t>
    </dgm:pt>
    <dgm:pt modelId="{91DCBF1F-7841-4C7F-B002-A90B1682D28F}" type="sibTrans" cxnId="{730044EB-9019-4BA3-B9BA-94BD5C3986CA}">
      <dgm:prSet/>
      <dgm:spPr/>
      <dgm:t>
        <a:bodyPr/>
        <a:lstStyle/>
        <a:p>
          <a:endParaRPr lang="en-GB"/>
        </a:p>
      </dgm:t>
    </dgm:pt>
    <dgm:pt modelId="{CD4BE5E7-F62C-4816-B72C-3EBB5FA6636E}">
      <dgm:prSet phldrT="[Text]" phldr="0"/>
      <dgm:spPr/>
      <dgm:t>
        <a:bodyPr/>
        <a:lstStyle/>
        <a:p>
          <a:r>
            <a:rPr lang="en-GB" dirty="0"/>
            <a:t>Business Manager</a:t>
          </a:r>
        </a:p>
      </dgm:t>
    </dgm:pt>
    <dgm:pt modelId="{72530485-7969-40B5-A99D-891D4A776128}" type="parTrans" cxnId="{8C3ADD43-7F05-406A-ACC3-14FF64A38E01}">
      <dgm:prSet/>
      <dgm:spPr/>
      <dgm:t>
        <a:bodyPr/>
        <a:lstStyle/>
        <a:p>
          <a:endParaRPr lang="en-GB"/>
        </a:p>
      </dgm:t>
    </dgm:pt>
    <dgm:pt modelId="{872B7C42-94B7-4353-94C4-F75B4D609D8C}" type="sibTrans" cxnId="{8C3ADD43-7F05-406A-ACC3-14FF64A38E01}">
      <dgm:prSet/>
      <dgm:spPr/>
      <dgm:t>
        <a:bodyPr/>
        <a:lstStyle/>
        <a:p>
          <a:endParaRPr lang="en-GB"/>
        </a:p>
      </dgm:t>
    </dgm:pt>
    <dgm:pt modelId="{CCFD64BD-640C-400E-84E7-33AFD8E78B28}">
      <dgm:prSet phldrT="[Text]" phldr="0"/>
      <dgm:spPr/>
      <dgm:t>
        <a:bodyPr/>
        <a:lstStyle/>
        <a:p>
          <a:r>
            <a:rPr lang="en-GB" dirty="0"/>
            <a:t>Head of Communications</a:t>
          </a:r>
        </a:p>
      </dgm:t>
    </dgm:pt>
    <dgm:pt modelId="{21CA7B91-A47A-446F-BB5F-2E417C90EF7F}" type="parTrans" cxnId="{4841325F-1DF6-4EE2-969D-B0C1546D7C8B}">
      <dgm:prSet/>
      <dgm:spPr/>
      <dgm:t>
        <a:bodyPr/>
        <a:lstStyle/>
        <a:p>
          <a:endParaRPr lang="en-GB"/>
        </a:p>
      </dgm:t>
    </dgm:pt>
    <dgm:pt modelId="{C67C6297-D9A4-4125-8B1C-7CE5D2865373}" type="sibTrans" cxnId="{4841325F-1DF6-4EE2-969D-B0C1546D7C8B}">
      <dgm:prSet/>
      <dgm:spPr/>
      <dgm:t>
        <a:bodyPr/>
        <a:lstStyle/>
        <a:p>
          <a:endParaRPr lang="en-GB"/>
        </a:p>
      </dgm:t>
    </dgm:pt>
    <dgm:pt modelId="{6AA07216-9CE3-4C23-964A-371C782E593C}">
      <dgm:prSet phldrT="[Text]" phldr="0"/>
      <dgm:spPr/>
      <dgm:t>
        <a:bodyPr/>
        <a:lstStyle/>
        <a:p>
          <a:r>
            <a:rPr lang="en-GB" dirty="0"/>
            <a:t>Head of Communications MHCC</a:t>
          </a:r>
        </a:p>
      </dgm:t>
    </dgm:pt>
    <dgm:pt modelId="{CD68B537-614A-4834-96E2-C1A6860B1D52}" type="parTrans" cxnId="{EF91973E-C687-427A-9787-F69D4CD5B233}">
      <dgm:prSet/>
      <dgm:spPr/>
      <dgm:t>
        <a:bodyPr/>
        <a:lstStyle/>
        <a:p>
          <a:endParaRPr lang="en-GB"/>
        </a:p>
      </dgm:t>
    </dgm:pt>
    <dgm:pt modelId="{F57051C2-E393-4DBD-87BB-45734337FD32}" type="sibTrans" cxnId="{EF91973E-C687-427A-9787-F69D4CD5B233}">
      <dgm:prSet/>
      <dgm:spPr/>
      <dgm:t>
        <a:bodyPr/>
        <a:lstStyle/>
        <a:p>
          <a:endParaRPr lang="en-GB"/>
        </a:p>
      </dgm:t>
    </dgm:pt>
    <dgm:pt modelId="{10C03054-FAE4-4E8E-A04E-F68758E69BC8}">
      <dgm:prSet phldrT="[Text]" phldr="0"/>
      <dgm:spPr/>
      <dgm:t>
        <a:bodyPr/>
        <a:lstStyle/>
        <a:p>
          <a:r>
            <a:rPr lang="en-GB" dirty="0"/>
            <a:t>Head of Chief Executive Office</a:t>
          </a:r>
        </a:p>
      </dgm:t>
    </dgm:pt>
    <dgm:pt modelId="{3DDACE4B-153D-4A34-BA55-526BF63C87D9}" type="parTrans" cxnId="{31B81EA2-EAC5-4368-9B8D-CF5614CC8B9F}">
      <dgm:prSet/>
      <dgm:spPr/>
      <dgm:t>
        <a:bodyPr/>
        <a:lstStyle/>
        <a:p>
          <a:endParaRPr lang="en-GB"/>
        </a:p>
      </dgm:t>
    </dgm:pt>
    <dgm:pt modelId="{68F175DA-3639-476C-8FA8-D84658BDA772}" type="sibTrans" cxnId="{31B81EA2-EAC5-4368-9B8D-CF5614CC8B9F}">
      <dgm:prSet/>
      <dgm:spPr/>
      <dgm:t>
        <a:bodyPr/>
        <a:lstStyle/>
        <a:p>
          <a:endParaRPr lang="en-GB"/>
        </a:p>
      </dgm:t>
    </dgm:pt>
    <dgm:pt modelId="{AB84A879-E95C-44CC-9813-E3A56D1AD8CA}">
      <dgm:prSet phldrT="[Text]" phldr="0"/>
      <dgm:spPr/>
      <dgm:t>
        <a:bodyPr/>
        <a:lstStyle/>
        <a:p>
          <a:r>
            <a:rPr lang="en-GB" dirty="0"/>
            <a:t>Head of Leaders Office</a:t>
          </a:r>
        </a:p>
      </dgm:t>
    </dgm:pt>
    <dgm:pt modelId="{C5B0ADDF-AEE3-46F7-AEEB-6DA979ED6C1F}" type="parTrans" cxnId="{6523A777-D37E-43FC-853E-79EF0D6E3297}">
      <dgm:prSet/>
      <dgm:spPr/>
      <dgm:t>
        <a:bodyPr/>
        <a:lstStyle/>
        <a:p>
          <a:endParaRPr lang="en-GB"/>
        </a:p>
      </dgm:t>
    </dgm:pt>
    <dgm:pt modelId="{37A60635-5E4E-433D-90AB-0DEBC8C9C54F}" type="sibTrans" cxnId="{6523A777-D37E-43FC-853E-79EF0D6E3297}">
      <dgm:prSet/>
      <dgm:spPr/>
      <dgm:t>
        <a:bodyPr/>
        <a:lstStyle/>
        <a:p>
          <a:endParaRPr lang="en-GB"/>
        </a:p>
      </dgm:t>
    </dgm:pt>
    <dgm:pt modelId="{70EAAFFE-53E1-4CB3-B68B-7CED4B2305DE}">
      <dgm:prSet phldrT="[Text]" phldr="0"/>
      <dgm:spPr/>
      <dgm:t>
        <a:bodyPr/>
        <a:lstStyle/>
        <a:p>
          <a:r>
            <a:rPr lang="en-GB" dirty="0"/>
            <a:t>Electoral Service Manager x 3</a:t>
          </a:r>
        </a:p>
      </dgm:t>
    </dgm:pt>
    <dgm:pt modelId="{770E304A-C327-4D1B-92B1-59E9968073CC}" type="parTrans" cxnId="{439CCDDE-80AD-4987-A8E6-E4DFC58D90DB}">
      <dgm:prSet/>
      <dgm:spPr/>
      <dgm:t>
        <a:bodyPr/>
        <a:lstStyle/>
        <a:p>
          <a:endParaRPr lang="en-GB"/>
        </a:p>
      </dgm:t>
    </dgm:pt>
    <dgm:pt modelId="{3FC139BD-02FB-4E4E-97D3-EBDDB60BAE65}" type="sibTrans" cxnId="{439CCDDE-80AD-4987-A8E6-E4DFC58D90DB}">
      <dgm:prSet/>
      <dgm:spPr/>
      <dgm:t>
        <a:bodyPr/>
        <a:lstStyle/>
        <a:p>
          <a:endParaRPr lang="en-GB"/>
        </a:p>
      </dgm:t>
    </dgm:pt>
    <dgm:pt modelId="{DC3C18AF-9498-4794-BCCC-8022ACA85495}">
      <dgm:prSet phldrT="[Text]" phldr="0"/>
      <dgm:spPr/>
      <dgm:t>
        <a:bodyPr/>
        <a:lstStyle/>
        <a:p>
          <a:r>
            <a:rPr lang="en-GB" dirty="0"/>
            <a:t>Registration &amp; Records  Team manager</a:t>
          </a:r>
        </a:p>
      </dgm:t>
    </dgm:pt>
    <dgm:pt modelId="{D17A93C8-C270-4926-8F56-A9BB55F5E6E2}" type="parTrans" cxnId="{FAA2B50D-3CEC-4AD8-9629-38EDE119964E}">
      <dgm:prSet/>
      <dgm:spPr/>
      <dgm:t>
        <a:bodyPr/>
        <a:lstStyle/>
        <a:p>
          <a:endParaRPr lang="en-GB"/>
        </a:p>
      </dgm:t>
    </dgm:pt>
    <dgm:pt modelId="{812C64B9-A6AC-45C7-BD24-3EB47F4DF75C}" type="sibTrans" cxnId="{FAA2B50D-3CEC-4AD8-9629-38EDE119964E}">
      <dgm:prSet/>
      <dgm:spPr/>
      <dgm:t>
        <a:bodyPr/>
        <a:lstStyle/>
        <a:p>
          <a:endParaRPr lang="en-GB"/>
        </a:p>
      </dgm:t>
    </dgm:pt>
    <dgm:pt modelId="{ACD1777A-4A5E-4B58-8756-0C3F12F6EB4C}">
      <dgm:prSet phldrT="[Text]" phldr="0"/>
      <dgm:spPr/>
      <dgm:t>
        <a:bodyPr/>
        <a:lstStyle/>
        <a:p>
          <a:r>
            <a:rPr lang="en-GB" dirty="0"/>
            <a:t>Ceremonies &amp; Citizenship Team Manager</a:t>
          </a:r>
        </a:p>
      </dgm:t>
    </dgm:pt>
    <dgm:pt modelId="{34FCEDA2-FD61-4142-9A5F-5A9EF2D14FE5}" type="parTrans" cxnId="{DD2F0480-90AB-475D-A6CF-765419CEB98C}">
      <dgm:prSet/>
      <dgm:spPr/>
      <dgm:t>
        <a:bodyPr/>
        <a:lstStyle/>
        <a:p>
          <a:endParaRPr lang="en-GB"/>
        </a:p>
      </dgm:t>
    </dgm:pt>
    <dgm:pt modelId="{8ACF81C4-234D-4CCD-93F7-F0A60370B3F9}" type="sibTrans" cxnId="{DD2F0480-90AB-475D-A6CF-765419CEB98C}">
      <dgm:prSet/>
      <dgm:spPr/>
      <dgm:t>
        <a:bodyPr/>
        <a:lstStyle/>
        <a:p>
          <a:endParaRPr lang="en-GB"/>
        </a:p>
      </dgm:t>
    </dgm:pt>
    <dgm:pt modelId="{E37FAA12-84B9-4D3B-9EB6-64772339CE0C}">
      <dgm:prSet phldrT="[Text]" phldr="0"/>
      <dgm:spPr/>
      <dgm:t>
        <a:bodyPr/>
        <a:lstStyle/>
        <a:p>
          <a:r>
            <a:rPr lang="en-GB" dirty="0"/>
            <a:t>Service Manager / First Officer Coroners</a:t>
          </a:r>
        </a:p>
      </dgm:t>
    </dgm:pt>
    <dgm:pt modelId="{54E042A2-76B2-4532-A281-1E38490930C6}" type="parTrans" cxnId="{D794B6D7-48AA-4DCB-B1C7-F8AF91EB62A5}">
      <dgm:prSet/>
      <dgm:spPr/>
      <dgm:t>
        <a:bodyPr/>
        <a:lstStyle/>
        <a:p>
          <a:endParaRPr lang="en-GB"/>
        </a:p>
      </dgm:t>
    </dgm:pt>
    <dgm:pt modelId="{0F93443E-DA1D-4DCA-93B8-1D6D9AB2FCB8}" type="sibTrans" cxnId="{D794B6D7-48AA-4DCB-B1C7-F8AF91EB62A5}">
      <dgm:prSet/>
      <dgm:spPr/>
      <dgm:t>
        <a:bodyPr/>
        <a:lstStyle/>
        <a:p>
          <a:endParaRPr lang="en-GB"/>
        </a:p>
      </dgm:t>
    </dgm:pt>
    <dgm:pt modelId="{4AE21651-ED46-4137-A145-6B93B1CBDB97}">
      <dgm:prSet phldrT="[Text]" phldr="0"/>
      <dgm:spPr/>
      <dgm:t>
        <a:bodyPr/>
        <a:lstStyle/>
        <a:p>
          <a:r>
            <a:rPr lang="en-GB" dirty="0"/>
            <a:t>Area Coroner x 2</a:t>
          </a:r>
        </a:p>
      </dgm:t>
    </dgm:pt>
    <dgm:pt modelId="{B4829424-0FD9-4FD8-9524-0022BBD89BC8}" type="parTrans" cxnId="{950F35C1-D494-454E-86BB-082AF5AB7F82}">
      <dgm:prSet/>
      <dgm:spPr/>
      <dgm:t>
        <a:bodyPr/>
        <a:lstStyle/>
        <a:p>
          <a:endParaRPr lang="en-GB"/>
        </a:p>
      </dgm:t>
    </dgm:pt>
    <dgm:pt modelId="{3F0ED2F4-A829-4EED-B883-03D212E6B761}" type="sibTrans" cxnId="{950F35C1-D494-454E-86BB-082AF5AB7F82}">
      <dgm:prSet/>
      <dgm:spPr/>
      <dgm:t>
        <a:bodyPr/>
        <a:lstStyle/>
        <a:p>
          <a:endParaRPr lang="en-GB"/>
        </a:p>
      </dgm:t>
    </dgm:pt>
    <dgm:pt modelId="{A1E7B166-3E11-48E9-AEC6-9C1868A7EDE3}" type="pres">
      <dgm:prSet presAssocID="{C54724F4-21A9-4362-BB80-2C147E8F559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73AD94A-ABA3-4072-A03C-6D35F1B5C5F0}" type="pres">
      <dgm:prSet presAssocID="{B6CFA1B2-4AA6-40AD-8A66-877DE4768CFC}" presName="hierRoot1" presStyleCnt="0"/>
      <dgm:spPr/>
    </dgm:pt>
    <dgm:pt modelId="{A3716BCC-C911-4108-ABD6-9687D50BEF23}" type="pres">
      <dgm:prSet presAssocID="{B6CFA1B2-4AA6-40AD-8A66-877DE4768CFC}" presName="composite" presStyleCnt="0"/>
      <dgm:spPr/>
    </dgm:pt>
    <dgm:pt modelId="{CDCB6C5E-4992-489D-821F-E43CB8F0842F}" type="pres">
      <dgm:prSet presAssocID="{B6CFA1B2-4AA6-40AD-8A66-877DE4768CFC}" presName="background" presStyleLbl="node0" presStyleIdx="0" presStyleCnt="1"/>
      <dgm:spPr/>
    </dgm:pt>
    <dgm:pt modelId="{7B4E295E-CA17-453E-A880-DD71FF127BEC}" type="pres">
      <dgm:prSet presAssocID="{B6CFA1B2-4AA6-40AD-8A66-877DE4768CFC}" presName="text" presStyleLbl="fgAcc0" presStyleIdx="0" presStyleCnt="1">
        <dgm:presLayoutVars>
          <dgm:chPref val="3"/>
        </dgm:presLayoutVars>
      </dgm:prSet>
      <dgm:spPr/>
    </dgm:pt>
    <dgm:pt modelId="{AAE0AF5E-0C7B-408D-AA4C-5F69956D6EBF}" type="pres">
      <dgm:prSet presAssocID="{B6CFA1B2-4AA6-40AD-8A66-877DE4768CFC}" presName="hierChild2" presStyleCnt="0"/>
      <dgm:spPr/>
    </dgm:pt>
    <dgm:pt modelId="{6B7786E1-E369-4625-A683-78442F2C2234}" type="pres">
      <dgm:prSet presAssocID="{042E9818-550F-4904-B2E8-AF94250B6986}" presName="Name10" presStyleLbl="parChTrans1D2" presStyleIdx="0" presStyleCnt="4"/>
      <dgm:spPr/>
    </dgm:pt>
    <dgm:pt modelId="{04F0BE62-841B-4DF6-A5AD-B2C169D3A8B7}" type="pres">
      <dgm:prSet presAssocID="{B6F2E212-6F7A-4E2A-B3EB-0FDAC7DBC83D}" presName="hierRoot2" presStyleCnt="0"/>
      <dgm:spPr/>
    </dgm:pt>
    <dgm:pt modelId="{047CA59C-0DC4-44E5-995A-19B3756E6C77}" type="pres">
      <dgm:prSet presAssocID="{B6F2E212-6F7A-4E2A-B3EB-0FDAC7DBC83D}" presName="composite2" presStyleCnt="0"/>
      <dgm:spPr/>
    </dgm:pt>
    <dgm:pt modelId="{E37EFCA3-C962-456E-BCEC-369359044DA2}" type="pres">
      <dgm:prSet presAssocID="{B6F2E212-6F7A-4E2A-B3EB-0FDAC7DBC83D}" presName="background2" presStyleLbl="node2" presStyleIdx="0" presStyleCnt="4"/>
      <dgm:spPr/>
    </dgm:pt>
    <dgm:pt modelId="{E25490E0-BAB9-49D7-B80D-865B8F1513A0}" type="pres">
      <dgm:prSet presAssocID="{B6F2E212-6F7A-4E2A-B3EB-0FDAC7DBC83D}" presName="text2" presStyleLbl="fgAcc2" presStyleIdx="0" presStyleCnt="4">
        <dgm:presLayoutVars>
          <dgm:chPref val="3"/>
        </dgm:presLayoutVars>
      </dgm:prSet>
      <dgm:spPr/>
    </dgm:pt>
    <dgm:pt modelId="{4D404EC2-4787-40CA-A7EA-1388B4FB0F28}" type="pres">
      <dgm:prSet presAssocID="{B6F2E212-6F7A-4E2A-B3EB-0FDAC7DBC83D}" presName="hierChild3" presStyleCnt="0"/>
      <dgm:spPr/>
    </dgm:pt>
    <dgm:pt modelId="{201D525F-72B6-4033-95CA-327DA6C8EBFB}" type="pres">
      <dgm:prSet presAssocID="{20581ABC-4F3B-4B21-8B9B-4E6C6A18D266}" presName="Name17" presStyleLbl="parChTrans1D3" presStyleIdx="0" presStyleCnt="15"/>
      <dgm:spPr/>
    </dgm:pt>
    <dgm:pt modelId="{7D9AF292-90BC-4D27-A299-B10FCEC0F5DD}" type="pres">
      <dgm:prSet presAssocID="{F2D6A1D9-7D44-44F3-8B75-55D49405B6A8}" presName="hierRoot3" presStyleCnt="0"/>
      <dgm:spPr/>
    </dgm:pt>
    <dgm:pt modelId="{8B70EE86-B643-4E08-ACE9-ECEC8D9507A1}" type="pres">
      <dgm:prSet presAssocID="{F2D6A1D9-7D44-44F3-8B75-55D49405B6A8}" presName="composite3" presStyleCnt="0"/>
      <dgm:spPr/>
    </dgm:pt>
    <dgm:pt modelId="{56DAEA3B-5BFC-4D91-B5A9-4FF535983335}" type="pres">
      <dgm:prSet presAssocID="{F2D6A1D9-7D44-44F3-8B75-55D49405B6A8}" presName="background3" presStyleLbl="node3" presStyleIdx="0" presStyleCnt="15"/>
      <dgm:spPr/>
    </dgm:pt>
    <dgm:pt modelId="{914F4AFA-A696-4A92-B81D-0536DF561000}" type="pres">
      <dgm:prSet presAssocID="{F2D6A1D9-7D44-44F3-8B75-55D49405B6A8}" presName="text3" presStyleLbl="fgAcc3" presStyleIdx="0" presStyleCnt="15">
        <dgm:presLayoutVars>
          <dgm:chPref val="3"/>
        </dgm:presLayoutVars>
      </dgm:prSet>
      <dgm:spPr/>
    </dgm:pt>
    <dgm:pt modelId="{90580528-9843-4D51-A785-E63338E6CD3C}" type="pres">
      <dgm:prSet presAssocID="{F2D6A1D9-7D44-44F3-8B75-55D49405B6A8}" presName="hierChild4" presStyleCnt="0"/>
      <dgm:spPr/>
    </dgm:pt>
    <dgm:pt modelId="{7DCB0135-1934-445B-8304-E8103A61DBD5}" type="pres">
      <dgm:prSet presAssocID="{2990FD69-B27B-4B57-9F15-436E0F0FC2DE}" presName="Name17" presStyleLbl="parChTrans1D3" presStyleIdx="1" presStyleCnt="15"/>
      <dgm:spPr/>
    </dgm:pt>
    <dgm:pt modelId="{7E99A2C2-3F2B-4A33-B164-0A70AF05AF83}" type="pres">
      <dgm:prSet presAssocID="{9557401D-B53D-4B41-BA5F-F24277A23BFF}" presName="hierRoot3" presStyleCnt="0"/>
      <dgm:spPr/>
    </dgm:pt>
    <dgm:pt modelId="{09A1FCF5-76AA-48D8-A00E-132B3BF7FAC5}" type="pres">
      <dgm:prSet presAssocID="{9557401D-B53D-4B41-BA5F-F24277A23BFF}" presName="composite3" presStyleCnt="0"/>
      <dgm:spPr/>
    </dgm:pt>
    <dgm:pt modelId="{77C2B199-88B8-486A-8CAC-3AA9EB5B5153}" type="pres">
      <dgm:prSet presAssocID="{9557401D-B53D-4B41-BA5F-F24277A23BFF}" presName="background3" presStyleLbl="node3" presStyleIdx="1" presStyleCnt="15"/>
      <dgm:spPr/>
    </dgm:pt>
    <dgm:pt modelId="{CAEBEA5F-D279-4D97-AEA7-33CA5B47B989}" type="pres">
      <dgm:prSet presAssocID="{9557401D-B53D-4B41-BA5F-F24277A23BFF}" presName="text3" presStyleLbl="fgAcc3" presStyleIdx="1" presStyleCnt="15">
        <dgm:presLayoutVars>
          <dgm:chPref val="3"/>
        </dgm:presLayoutVars>
      </dgm:prSet>
      <dgm:spPr/>
    </dgm:pt>
    <dgm:pt modelId="{C6A8FBA3-F77E-4FEF-B309-0E7DB9F936A4}" type="pres">
      <dgm:prSet presAssocID="{9557401D-B53D-4B41-BA5F-F24277A23BFF}" presName="hierChild4" presStyleCnt="0"/>
      <dgm:spPr/>
    </dgm:pt>
    <dgm:pt modelId="{11783E38-09A4-4BC8-B5A5-B29DCDBC8051}" type="pres">
      <dgm:prSet presAssocID="{80DB2139-9AF2-4BBB-814B-6DAA8B653A2C}" presName="Name17" presStyleLbl="parChTrans1D3" presStyleIdx="2" presStyleCnt="15"/>
      <dgm:spPr/>
    </dgm:pt>
    <dgm:pt modelId="{EA4CB921-CE17-4D2C-AC08-D9F7C3A51D9C}" type="pres">
      <dgm:prSet presAssocID="{F857B2DB-8453-4C11-B16E-752F7E15DDDD}" presName="hierRoot3" presStyleCnt="0"/>
      <dgm:spPr/>
    </dgm:pt>
    <dgm:pt modelId="{3F02DDC5-305D-4C76-BC46-04539E2D52D2}" type="pres">
      <dgm:prSet presAssocID="{F857B2DB-8453-4C11-B16E-752F7E15DDDD}" presName="composite3" presStyleCnt="0"/>
      <dgm:spPr/>
    </dgm:pt>
    <dgm:pt modelId="{4AA11748-918B-4775-A0D5-145575BE04B9}" type="pres">
      <dgm:prSet presAssocID="{F857B2DB-8453-4C11-B16E-752F7E15DDDD}" presName="background3" presStyleLbl="node3" presStyleIdx="2" presStyleCnt="15"/>
      <dgm:spPr/>
    </dgm:pt>
    <dgm:pt modelId="{97AD0FD3-0A4F-47BE-8710-49AC4353D75F}" type="pres">
      <dgm:prSet presAssocID="{F857B2DB-8453-4C11-B16E-752F7E15DDDD}" presName="text3" presStyleLbl="fgAcc3" presStyleIdx="2" presStyleCnt="15">
        <dgm:presLayoutVars>
          <dgm:chPref val="3"/>
        </dgm:presLayoutVars>
      </dgm:prSet>
      <dgm:spPr/>
    </dgm:pt>
    <dgm:pt modelId="{C2CE841E-C534-4E53-A25D-2259EA5CE0EA}" type="pres">
      <dgm:prSet presAssocID="{F857B2DB-8453-4C11-B16E-752F7E15DDDD}" presName="hierChild4" presStyleCnt="0"/>
      <dgm:spPr/>
    </dgm:pt>
    <dgm:pt modelId="{6436B748-521F-4700-846D-C7D6F9ABB4C4}" type="pres">
      <dgm:prSet presAssocID="{F340CAB5-7951-4970-9602-2B00193F850F}" presName="Name17" presStyleLbl="parChTrans1D3" presStyleIdx="3" presStyleCnt="15"/>
      <dgm:spPr/>
    </dgm:pt>
    <dgm:pt modelId="{AE93D0C2-5356-43C3-B19F-06A5DC851FF1}" type="pres">
      <dgm:prSet presAssocID="{AEE08692-D800-49E2-9207-CB2EB22FB691}" presName="hierRoot3" presStyleCnt="0"/>
      <dgm:spPr/>
    </dgm:pt>
    <dgm:pt modelId="{FCDAB57A-43EB-4872-8B51-4AC7917A7153}" type="pres">
      <dgm:prSet presAssocID="{AEE08692-D800-49E2-9207-CB2EB22FB691}" presName="composite3" presStyleCnt="0"/>
      <dgm:spPr/>
    </dgm:pt>
    <dgm:pt modelId="{5DD1BF38-1C46-4C81-BD90-70AD3485215F}" type="pres">
      <dgm:prSet presAssocID="{AEE08692-D800-49E2-9207-CB2EB22FB691}" presName="background3" presStyleLbl="node3" presStyleIdx="3" presStyleCnt="15"/>
      <dgm:spPr/>
    </dgm:pt>
    <dgm:pt modelId="{46EF9FF1-AF33-4C8A-B6BE-E548D09404F3}" type="pres">
      <dgm:prSet presAssocID="{AEE08692-D800-49E2-9207-CB2EB22FB691}" presName="text3" presStyleLbl="fgAcc3" presStyleIdx="3" presStyleCnt="15">
        <dgm:presLayoutVars>
          <dgm:chPref val="3"/>
        </dgm:presLayoutVars>
      </dgm:prSet>
      <dgm:spPr/>
    </dgm:pt>
    <dgm:pt modelId="{837DD38E-74E2-47E6-8109-119133A397B8}" type="pres">
      <dgm:prSet presAssocID="{AEE08692-D800-49E2-9207-CB2EB22FB691}" presName="hierChild4" presStyleCnt="0"/>
      <dgm:spPr/>
    </dgm:pt>
    <dgm:pt modelId="{48CB8A25-B7AA-4505-86B5-9A7B25FEFAD1}" type="pres">
      <dgm:prSet presAssocID="{57D4C184-0DC3-4C39-B6B5-0096309C6C30}" presName="Name10" presStyleLbl="parChTrans1D2" presStyleIdx="1" presStyleCnt="4"/>
      <dgm:spPr/>
    </dgm:pt>
    <dgm:pt modelId="{052D2356-BD88-421D-A08B-398F7578B4E0}" type="pres">
      <dgm:prSet presAssocID="{AB5C3712-FC25-4630-AA71-3C5519A30B90}" presName="hierRoot2" presStyleCnt="0"/>
      <dgm:spPr/>
    </dgm:pt>
    <dgm:pt modelId="{B3515FF7-FD8C-46B8-8A6D-46FE7AAF01C4}" type="pres">
      <dgm:prSet presAssocID="{AB5C3712-FC25-4630-AA71-3C5519A30B90}" presName="composite2" presStyleCnt="0"/>
      <dgm:spPr/>
    </dgm:pt>
    <dgm:pt modelId="{3928A228-E21F-4663-925C-AF069B646895}" type="pres">
      <dgm:prSet presAssocID="{AB5C3712-FC25-4630-AA71-3C5519A30B90}" presName="background2" presStyleLbl="node2" presStyleIdx="1" presStyleCnt="4"/>
      <dgm:spPr/>
    </dgm:pt>
    <dgm:pt modelId="{9F51B73E-CC90-487C-8387-B70790AD8F68}" type="pres">
      <dgm:prSet presAssocID="{AB5C3712-FC25-4630-AA71-3C5519A30B90}" presName="text2" presStyleLbl="fgAcc2" presStyleIdx="1" presStyleCnt="4">
        <dgm:presLayoutVars>
          <dgm:chPref val="3"/>
        </dgm:presLayoutVars>
      </dgm:prSet>
      <dgm:spPr/>
    </dgm:pt>
    <dgm:pt modelId="{6F9269AB-9E79-41B4-B81F-589101184778}" type="pres">
      <dgm:prSet presAssocID="{AB5C3712-FC25-4630-AA71-3C5519A30B90}" presName="hierChild3" presStyleCnt="0"/>
      <dgm:spPr/>
    </dgm:pt>
    <dgm:pt modelId="{226C3690-47A2-4947-9AEC-BB4328946B3C}" type="pres">
      <dgm:prSet presAssocID="{F241D345-6FB3-417B-A209-9139C620F74A}" presName="Name17" presStyleLbl="parChTrans1D3" presStyleIdx="4" presStyleCnt="15"/>
      <dgm:spPr/>
    </dgm:pt>
    <dgm:pt modelId="{2BA464CF-4BB3-4D70-AE1F-61237F7C12E7}" type="pres">
      <dgm:prSet presAssocID="{6EC98E79-6D6A-4F41-9B05-E00D3B8DA7D3}" presName="hierRoot3" presStyleCnt="0"/>
      <dgm:spPr/>
    </dgm:pt>
    <dgm:pt modelId="{E06DDAB4-7F80-41CB-8107-148664513E6B}" type="pres">
      <dgm:prSet presAssocID="{6EC98E79-6D6A-4F41-9B05-E00D3B8DA7D3}" presName="composite3" presStyleCnt="0"/>
      <dgm:spPr/>
    </dgm:pt>
    <dgm:pt modelId="{D7BB03F6-202A-443A-BFF9-064AEE156D50}" type="pres">
      <dgm:prSet presAssocID="{6EC98E79-6D6A-4F41-9B05-E00D3B8DA7D3}" presName="background3" presStyleLbl="node3" presStyleIdx="4" presStyleCnt="15"/>
      <dgm:spPr/>
    </dgm:pt>
    <dgm:pt modelId="{DFAB1723-1C2A-4137-96A4-EEE4B2E73C0A}" type="pres">
      <dgm:prSet presAssocID="{6EC98E79-6D6A-4F41-9B05-E00D3B8DA7D3}" presName="text3" presStyleLbl="fgAcc3" presStyleIdx="4" presStyleCnt="15">
        <dgm:presLayoutVars>
          <dgm:chPref val="3"/>
        </dgm:presLayoutVars>
      </dgm:prSet>
      <dgm:spPr/>
    </dgm:pt>
    <dgm:pt modelId="{215998E8-E01B-4CBC-B136-21874343F147}" type="pres">
      <dgm:prSet presAssocID="{6EC98E79-6D6A-4F41-9B05-E00D3B8DA7D3}" presName="hierChild4" presStyleCnt="0"/>
      <dgm:spPr/>
    </dgm:pt>
    <dgm:pt modelId="{E262F1DF-7B00-4C27-84AA-752E9ECE6DA7}" type="pres">
      <dgm:prSet presAssocID="{72530485-7969-40B5-A99D-891D4A776128}" presName="Name17" presStyleLbl="parChTrans1D3" presStyleIdx="5" presStyleCnt="15"/>
      <dgm:spPr/>
    </dgm:pt>
    <dgm:pt modelId="{E99D0578-ED64-4570-870A-4DD83DC6E712}" type="pres">
      <dgm:prSet presAssocID="{CD4BE5E7-F62C-4816-B72C-3EBB5FA6636E}" presName="hierRoot3" presStyleCnt="0"/>
      <dgm:spPr/>
    </dgm:pt>
    <dgm:pt modelId="{122DECBA-50D5-4D17-A1D7-9C42FE643DA1}" type="pres">
      <dgm:prSet presAssocID="{CD4BE5E7-F62C-4816-B72C-3EBB5FA6636E}" presName="composite3" presStyleCnt="0"/>
      <dgm:spPr/>
    </dgm:pt>
    <dgm:pt modelId="{A4B10463-85BE-482E-8A8E-DB97FCB540C2}" type="pres">
      <dgm:prSet presAssocID="{CD4BE5E7-F62C-4816-B72C-3EBB5FA6636E}" presName="background3" presStyleLbl="node3" presStyleIdx="5" presStyleCnt="15"/>
      <dgm:spPr/>
    </dgm:pt>
    <dgm:pt modelId="{45A07EA3-5C09-4FB3-B08A-4C15DAE2C6BF}" type="pres">
      <dgm:prSet presAssocID="{CD4BE5E7-F62C-4816-B72C-3EBB5FA6636E}" presName="text3" presStyleLbl="fgAcc3" presStyleIdx="5" presStyleCnt="15">
        <dgm:presLayoutVars>
          <dgm:chPref val="3"/>
        </dgm:presLayoutVars>
      </dgm:prSet>
      <dgm:spPr/>
    </dgm:pt>
    <dgm:pt modelId="{4E5AB31B-1EC2-41F4-8764-126794D0688E}" type="pres">
      <dgm:prSet presAssocID="{CD4BE5E7-F62C-4816-B72C-3EBB5FA6636E}" presName="hierChild4" presStyleCnt="0"/>
      <dgm:spPr/>
    </dgm:pt>
    <dgm:pt modelId="{B4F60471-BFC6-469E-9B12-ADEF20F706B2}" type="pres">
      <dgm:prSet presAssocID="{21CA7B91-A47A-446F-BB5F-2E417C90EF7F}" presName="Name17" presStyleLbl="parChTrans1D3" presStyleIdx="6" presStyleCnt="15"/>
      <dgm:spPr/>
    </dgm:pt>
    <dgm:pt modelId="{2A332601-ECD0-45B2-A488-1FF1A7843F6E}" type="pres">
      <dgm:prSet presAssocID="{CCFD64BD-640C-400E-84E7-33AFD8E78B28}" presName="hierRoot3" presStyleCnt="0"/>
      <dgm:spPr/>
    </dgm:pt>
    <dgm:pt modelId="{D05D280A-A7DE-444F-9043-2B593C4140AF}" type="pres">
      <dgm:prSet presAssocID="{CCFD64BD-640C-400E-84E7-33AFD8E78B28}" presName="composite3" presStyleCnt="0"/>
      <dgm:spPr/>
    </dgm:pt>
    <dgm:pt modelId="{A1B9C87C-AE96-4EB6-BE7D-361DF0CE2B8A}" type="pres">
      <dgm:prSet presAssocID="{CCFD64BD-640C-400E-84E7-33AFD8E78B28}" presName="background3" presStyleLbl="node3" presStyleIdx="6" presStyleCnt="15"/>
      <dgm:spPr/>
    </dgm:pt>
    <dgm:pt modelId="{79460274-271A-4D6F-9A1F-565DCDDB0BD1}" type="pres">
      <dgm:prSet presAssocID="{CCFD64BD-640C-400E-84E7-33AFD8E78B28}" presName="text3" presStyleLbl="fgAcc3" presStyleIdx="6" presStyleCnt="15">
        <dgm:presLayoutVars>
          <dgm:chPref val="3"/>
        </dgm:presLayoutVars>
      </dgm:prSet>
      <dgm:spPr/>
    </dgm:pt>
    <dgm:pt modelId="{2B0824FB-043A-4D74-8144-D329FD5F1865}" type="pres">
      <dgm:prSet presAssocID="{CCFD64BD-640C-400E-84E7-33AFD8E78B28}" presName="hierChild4" presStyleCnt="0"/>
      <dgm:spPr/>
    </dgm:pt>
    <dgm:pt modelId="{DFFCBCB3-479C-4CF2-A822-378BA65924E4}" type="pres">
      <dgm:prSet presAssocID="{CD68B537-614A-4834-96E2-C1A6860B1D52}" presName="Name17" presStyleLbl="parChTrans1D3" presStyleIdx="7" presStyleCnt="15"/>
      <dgm:spPr/>
    </dgm:pt>
    <dgm:pt modelId="{BE1926BF-375F-4215-BA6C-4E7426B3E554}" type="pres">
      <dgm:prSet presAssocID="{6AA07216-9CE3-4C23-964A-371C782E593C}" presName="hierRoot3" presStyleCnt="0"/>
      <dgm:spPr/>
    </dgm:pt>
    <dgm:pt modelId="{0948ABA2-A82D-4EBB-BCE8-1CD265B000C2}" type="pres">
      <dgm:prSet presAssocID="{6AA07216-9CE3-4C23-964A-371C782E593C}" presName="composite3" presStyleCnt="0"/>
      <dgm:spPr/>
    </dgm:pt>
    <dgm:pt modelId="{19F7BE26-789A-473B-9F6A-34B0BA277F9B}" type="pres">
      <dgm:prSet presAssocID="{6AA07216-9CE3-4C23-964A-371C782E593C}" presName="background3" presStyleLbl="node3" presStyleIdx="7" presStyleCnt="15"/>
      <dgm:spPr/>
    </dgm:pt>
    <dgm:pt modelId="{0E45A95B-CEAD-4231-A4E7-24FBF521BC24}" type="pres">
      <dgm:prSet presAssocID="{6AA07216-9CE3-4C23-964A-371C782E593C}" presName="text3" presStyleLbl="fgAcc3" presStyleIdx="7" presStyleCnt="15">
        <dgm:presLayoutVars>
          <dgm:chPref val="3"/>
        </dgm:presLayoutVars>
      </dgm:prSet>
      <dgm:spPr/>
    </dgm:pt>
    <dgm:pt modelId="{18ECD406-E5A9-4037-8412-E1C9627AD967}" type="pres">
      <dgm:prSet presAssocID="{6AA07216-9CE3-4C23-964A-371C782E593C}" presName="hierChild4" presStyleCnt="0"/>
      <dgm:spPr/>
    </dgm:pt>
    <dgm:pt modelId="{771E1C3E-AD23-40C1-9C09-C9BF9190DDFE}" type="pres">
      <dgm:prSet presAssocID="{3DDACE4B-153D-4A34-BA55-526BF63C87D9}" presName="Name17" presStyleLbl="parChTrans1D3" presStyleIdx="8" presStyleCnt="15"/>
      <dgm:spPr/>
    </dgm:pt>
    <dgm:pt modelId="{2FDADAE7-DC6F-4106-80D9-452CC7A0A359}" type="pres">
      <dgm:prSet presAssocID="{10C03054-FAE4-4E8E-A04E-F68758E69BC8}" presName="hierRoot3" presStyleCnt="0"/>
      <dgm:spPr/>
    </dgm:pt>
    <dgm:pt modelId="{879D67A1-4EF2-4C93-8F64-A62030053CC2}" type="pres">
      <dgm:prSet presAssocID="{10C03054-FAE4-4E8E-A04E-F68758E69BC8}" presName="composite3" presStyleCnt="0"/>
      <dgm:spPr/>
    </dgm:pt>
    <dgm:pt modelId="{75EE7742-99ED-42DD-BDB8-C03353FAD8E4}" type="pres">
      <dgm:prSet presAssocID="{10C03054-FAE4-4E8E-A04E-F68758E69BC8}" presName="background3" presStyleLbl="node3" presStyleIdx="8" presStyleCnt="15"/>
      <dgm:spPr/>
    </dgm:pt>
    <dgm:pt modelId="{98224A9E-95F0-4166-A109-EE085D5D927E}" type="pres">
      <dgm:prSet presAssocID="{10C03054-FAE4-4E8E-A04E-F68758E69BC8}" presName="text3" presStyleLbl="fgAcc3" presStyleIdx="8" presStyleCnt="15">
        <dgm:presLayoutVars>
          <dgm:chPref val="3"/>
        </dgm:presLayoutVars>
      </dgm:prSet>
      <dgm:spPr/>
    </dgm:pt>
    <dgm:pt modelId="{00A73006-3B84-4C98-AD3B-394F84C69F60}" type="pres">
      <dgm:prSet presAssocID="{10C03054-FAE4-4E8E-A04E-F68758E69BC8}" presName="hierChild4" presStyleCnt="0"/>
      <dgm:spPr/>
    </dgm:pt>
    <dgm:pt modelId="{B60EFA97-CE14-439A-9854-DF62C32EE908}" type="pres">
      <dgm:prSet presAssocID="{C5B0ADDF-AEE3-46F7-AEEB-6DA979ED6C1F}" presName="Name17" presStyleLbl="parChTrans1D3" presStyleIdx="9" presStyleCnt="15"/>
      <dgm:spPr/>
    </dgm:pt>
    <dgm:pt modelId="{ABD31055-05C9-46C2-B2F5-43FE955358D3}" type="pres">
      <dgm:prSet presAssocID="{AB84A879-E95C-44CC-9813-E3A56D1AD8CA}" presName="hierRoot3" presStyleCnt="0"/>
      <dgm:spPr/>
    </dgm:pt>
    <dgm:pt modelId="{7E1CC596-C612-4F10-B35A-2A8E1FAE4E6F}" type="pres">
      <dgm:prSet presAssocID="{AB84A879-E95C-44CC-9813-E3A56D1AD8CA}" presName="composite3" presStyleCnt="0"/>
      <dgm:spPr/>
    </dgm:pt>
    <dgm:pt modelId="{A50AD6BE-9328-4C91-B6E5-3F56337070B1}" type="pres">
      <dgm:prSet presAssocID="{AB84A879-E95C-44CC-9813-E3A56D1AD8CA}" presName="background3" presStyleLbl="node3" presStyleIdx="9" presStyleCnt="15"/>
      <dgm:spPr/>
    </dgm:pt>
    <dgm:pt modelId="{9D394027-A858-44A3-BE2A-7238E9A269C3}" type="pres">
      <dgm:prSet presAssocID="{AB84A879-E95C-44CC-9813-E3A56D1AD8CA}" presName="text3" presStyleLbl="fgAcc3" presStyleIdx="9" presStyleCnt="15">
        <dgm:presLayoutVars>
          <dgm:chPref val="3"/>
        </dgm:presLayoutVars>
      </dgm:prSet>
      <dgm:spPr/>
    </dgm:pt>
    <dgm:pt modelId="{52AFE17A-EA90-4E76-A925-F460A1ED01D5}" type="pres">
      <dgm:prSet presAssocID="{AB84A879-E95C-44CC-9813-E3A56D1AD8CA}" presName="hierChild4" presStyleCnt="0"/>
      <dgm:spPr/>
    </dgm:pt>
    <dgm:pt modelId="{54DD5261-053B-4BAC-A787-D2958AF36189}" type="pres">
      <dgm:prSet presAssocID="{CA62DE79-184D-4B8B-BD47-88FE055E323D}" presName="Name10" presStyleLbl="parChTrans1D2" presStyleIdx="2" presStyleCnt="4"/>
      <dgm:spPr/>
    </dgm:pt>
    <dgm:pt modelId="{28EB2654-9737-4B26-AC3F-0EAD03E103D3}" type="pres">
      <dgm:prSet presAssocID="{9C2197C2-B2E5-42EC-95C8-04008F788D91}" presName="hierRoot2" presStyleCnt="0"/>
      <dgm:spPr/>
    </dgm:pt>
    <dgm:pt modelId="{4A1E2C6E-E56C-413D-8944-F2B9EAF611BE}" type="pres">
      <dgm:prSet presAssocID="{9C2197C2-B2E5-42EC-95C8-04008F788D91}" presName="composite2" presStyleCnt="0"/>
      <dgm:spPr/>
    </dgm:pt>
    <dgm:pt modelId="{65A6F165-E125-47E4-A7CE-441A77F14B75}" type="pres">
      <dgm:prSet presAssocID="{9C2197C2-B2E5-42EC-95C8-04008F788D91}" presName="background2" presStyleLbl="node2" presStyleIdx="2" presStyleCnt="4"/>
      <dgm:spPr/>
    </dgm:pt>
    <dgm:pt modelId="{CB572C2E-60C0-4C03-8A64-F8473D6E2AC4}" type="pres">
      <dgm:prSet presAssocID="{9C2197C2-B2E5-42EC-95C8-04008F788D91}" presName="text2" presStyleLbl="fgAcc2" presStyleIdx="2" presStyleCnt="4">
        <dgm:presLayoutVars>
          <dgm:chPref val="3"/>
        </dgm:presLayoutVars>
      </dgm:prSet>
      <dgm:spPr/>
    </dgm:pt>
    <dgm:pt modelId="{2D2C56D6-9571-4560-A946-8E901DFBFEF0}" type="pres">
      <dgm:prSet presAssocID="{9C2197C2-B2E5-42EC-95C8-04008F788D91}" presName="hierChild3" presStyleCnt="0"/>
      <dgm:spPr/>
    </dgm:pt>
    <dgm:pt modelId="{3889B605-CFD6-4436-8EF7-342DF219FE24}" type="pres">
      <dgm:prSet presAssocID="{770E304A-C327-4D1B-92B1-59E9968073CC}" presName="Name17" presStyleLbl="parChTrans1D3" presStyleIdx="10" presStyleCnt="15"/>
      <dgm:spPr/>
    </dgm:pt>
    <dgm:pt modelId="{A821AC78-C5B5-4D3F-99C8-90ECC9012E72}" type="pres">
      <dgm:prSet presAssocID="{70EAAFFE-53E1-4CB3-B68B-7CED4B2305DE}" presName="hierRoot3" presStyleCnt="0"/>
      <dgm:spPr/>
    </dgm:pt>
    <dgm:pt modelId="{4659F33E-F404-43CE-B7F8-665593B61959}" type="pres">
      <dgm:prSet presAssocID="{70EAAFFE-53E1-4CB3-B68B-7CED4B2305DE}" presName="composite3" presStyleCnt="0"/>
      <dgm:spPr/>
    </dgm:pt>
    <dgm:pt modelId="{506FA09F-B411-43E3-8CA7-511944ED0852}" type="pres">
      <dgm:prSet presAssocID="{70EAAFFE-53E1-4CB3-B68B-7CED4B2305DE}" presName="background3" presStyleLbl="node3" presStyleIdx="10" presStyleCnt="15"/>
      <dgm:spPr/>
    </dgm:pt>
    <dgm:pt modelId="{216EAC01-4569-481B-B192-00B8840F0282}" type="pres">
      <dgm:prSet presAssocID="{70EAAFFE-53E1-4CB3-B68B-7CED4B2305DE}" presName="text3" presStyleLbl="fgAcc3" presStyleIdx="10" presStyleCnt="15">
        <dgm:presLayoutVars>
          <dgm:chPref val="3"/>
        </dgm:presLayoutVars>
      </dgm:prSet>
      <dgm:spPr/>
    </dgm:pt>
    <dgm:pt modelId="{DD5ADE0C-062A-44CE-9278-6773D4AE47BA}" type="pres">
      <dgm:prSet presAssocID="{70EAAFFE-53E1-4CB3-B68B-7CED4B2305DE}" presName="hierChild4" presStyleCnt="0"/>
      <dgm:spPr/>
    </dgm:pt>
    <dgm:pt modelId="{2759EC04-9DFD-4472-B799-C92EA2327666}" type="pres">
      <dgm:prSet presAssocID="{C6888945-02F6-4606-90BB-76E6771FB18F}" presName="Name10" presStyleLbl="parChTrans1D2" presStyleIdx="3" presStyleCnt="4"/>
      <dgm:spPr/>
    </dgm:pt>
    <dgm:pt modelId="{250856D7-FECE-4515-9055-18F9D803B003}" type="pres">
      <dgm:prSet presAssocID="{A6B2E949-F416-4781-818B-C9367F26F62E}" presName="hierRoot2" presStyleCnt="0"/>
      <dgm:spPr/>
    </dgm:pt>
    <dgm:pt modelId="{92A29BC7-066B-456D-93E2-9389AEF9E8FE}" type="pres">
      <dgm:prSet presAssocID="{A6B2E949-F416-4781-818B-C9367F26F62E}" presName="composite2" presStyleCnt="0"/>
      <dgm:spPr/>
    </dgm:pt>
    <dgm:pt modelId="{2C2CB23E-0996-4665-8199-3A50313683A7}" type="pres">
      <dgm:prSet presAssocID="{A6B2E949-F416-4781-818B-C9367F26F62E}" presName="background2" presStyleLbl="node2" presStyleIdx="3" presStyleCnt="4"/>
      <dgm:spPr/>
    </dgm:pt>
    <dgm:pt modelId="{B346C0E8-0768-4A9C-B948-0B6488A5C014}" type="pres">
      <dgm:prSet presAssocID="{A6B2E949-F416-4781-818B-C9367F26F62E}" presName="text2" presStyleLbl="fgAcc2" presStyleIdx="3" presStyleCnt="4">
        <dgm:presLayoutVars>
          <dgm:chPref val="3"/>
        </dgm:presLayoutVars>
      </dgm:prSet>
      <dgm:spPr/>
    </dgm:pt>
    <dgm:pt modelId="{D82D91EF-7345-44C9-8B67-389C68CD989B}" type="pres">
      <dgm:prSet presAssocID="{A6B2E949-F416-4781-818B-C9367F26F62E}" presName="hierChild3" presStyleCnt="0"/>
      <dgm:spPr/>
    </dgm:pt>
    <dgm:pt modelId="{20938912-CA01-40C5-893E-07B364CF0D24}" type="pres">
      <dgm:prSet presAssocID="{D17A93C8-C270-4926-8F56-A9BB55F5E6E2}" presName="Name17" presStyleLbl="parChTrans1D3" presStyleIdx="11" presStyleCnt="15"/>
      <dgm:spPr/>
    </dgm:pt>
    <dgm:pt modelId="{6E2F34E4-B5C8-45F2-9C8D-52575DBB9320}" type="pres">
      <dgm:prSet presAssocID="{DC3C18AF-9498-4794-BCCC-8022ACA85495}" presName="hierRoot3" presStyleCnt="0"/>
      <dgm:spPr/>
    </dgm:pt>
    <dgm:pt modelId="{50317D1D-C283-4336-8010-594C98458EAD}" type="pres">
      <dgm:prSet presAssocID="{DC3C18AF-9498-4794-BCCC-8022ACA85495}" presName="composite3" presStyleCnt="0"/>
      <dgm:spPr/>
    </dgm:pt>
    <dgm:pt modelId="{CB1AAF67-EB1E-4CEC-A4EE-0C3B1C050E94}" type="pres">
      <dgm:prSet presAssocID="{DC3C18AF-9498-4794-BCCC-8022ACA85495}" presName="background3" presStyleLbl="node3" presStyleIdx="11" presStyleCnt="15"/>
      <dgm:spPr/>
    </dgm:pt>
    <dgm:pt modelId="{1730577B-3884-4DF5-992E-0BC2B907D989}" type="pres">
      <dgm:prSet presAssocID="{DC3C18AF-9498-4794-BCCC-8022ACA85495}" presName="text3" presStyleLbl="fgAcc3" presStyleIdx="11" presStyleCnt="15">
        <dgm:presLayoutVars>
          <dgm:chPref val="3"/>
        </dgm:presLayoutVars>
      </dgm:prSet>
      <dgm:spPr/>
    </dgm:pt>
    <dgm:pt modelId="{2DB46F0F-2AD6-49C4-9186-33A06F9681DE}" type="pres">
      <dgm:prSet presAssocID="{DC3C18AF-9498-4794-BCCC-8022ACA85495}" presName="hierChild4" presStyleCnt="0"/>
      <dgm:spPr/>
    </dgm:pt>
    <dgm:pt modelId="{A9F268F2-A352-4A55-BEEF-8E248CFF7C05}" type="pres">
      <dgm:prSet presAssocID="{34FCEDA2-FD61-4142-9A5F-5A9EF2D14FE5}" presName="Name17" presStyleLbl="parChTrans1D3" presStyleIdx="12" presStyleCnt="15"/>
      <dgm:spPr/>
    </dgm:pt>
    <dgm:pt modelId="{1E0DE279-DAFE-4309-99F7-9B1823EDA2CF}" type="pres">
      <dgm:prSet presAssocID="{ACD1777A-4A5E-4B58-8756-0C3F12F6EB4C}" presName="hierRoot3" presStyleCnt="0"/>
      <dgm:spPr/>
    </dgm:pt>
    <dgm:pt modelId="{82339AAD-22A6-4E44-A65C-A7404DF4068F}" type="pres">
      <dgm:prSet presAssocID="{ACD1777A-4A5E-4B58-8756-0C3F12F6EB4C}" presName="composite3" presStyleCnt="0"/>
      <dgm:spPr/>
    </dgm:pt>
    <dgm:pt modelId="{EE9086AE-577D-4C78-A864-5D738DF04FEE}" type="pres">
      <dgm:prSet presAssocID="{ACD1777A-4A5E-4B58-8756-0C3F12F6EB4C}" presName="background3" presStyleLbl="node3" presStyleIdx="12" presStyleCnt="15"/>
      <dgm:spPr/>
    </dgm:pt>
    <dgm:pt modelId="{6D02F52F-FF9E-4D27-8AFE-5608175AE2BB}" type="pres">
      <dgm:prSet presAssocID="{ACD1777A-4A5E-4B58-8756-0C3F12F6EB4C}" presName="text3" presStyleLbl="fgAcc3" presStyleIdx="12" presStyleCnt="15">
        <dgm:presLayoutVars>
          <dgm:chPref val="3"/>
        </dgm:presLayoutVars>
      </dgm:prSet>
      <dgm:spPr/>
    </dgm:pt>
    <dgm:pt modelId="{7F69C382-EF0A-44B7-9A81-3C7D2B2B7127}" type="pres">
      <dgm:prSet presAssocID="{ACD1777A-4A5E-4B58-8756-0C3F12F6EB4C}" presName="hierChild4" presStyleCnt="0"/>
      <dgm:spPr/>
    </dgm:pt>
    <dgm:pt modelId="{1B25BB49-8A45-440A-ACE6-4EDB82EA8382}" type="pres">
      <dgm:prSet presAssocID="{54E042A2-76B2-4532-A281-1E38490930C6}" presName="Name17" presStyleLbl="parChTrans1D3" presStyleIdx="13" presStyleCnt="15"/>
      <dgm:spPr/>
    </dgm:pt>
    <dgm:pt modelId="{63764135-B3C7-43B0-9318-D682599A8EC7}" type="pres">
      <dgm:prSet presAssocID="{E37FAA12-84B9-4D3B-9EB6-64772339CE0C}" presName="hierRoot3" presStyleCnt="0"/>
      <dgm:spPr/>
    </dgm:pt>
    <dgm:pt modelId="{66E76B52-2E5F-441D-82F1-47F4E76B1EDE}" type="pres">
      <dgm:prSet presAssocID="{E37FAA12-84B9-4D3B-9EB6-64772339CE0C}" presName="composite3" presStyleCnt="0"/>
      <dgm:spPr/>
    </dgm:pt>
    <dgm:pt modelId="{F297D1C4-6F78-45C3-AB70-5D5E5F5C77A6}" type="pres">
      <dgm:prSet presAssocID="{E37FAA12-84B9-4D3B-9EB6-64772339CE0C}" presName="background3" presStyleLbl="node3" presStyleIdx="13" presStyleCnt="15"/>
      <dgm:spPr/>
    </dgm:pt>
    <dgm:pt modelId="{45D52307-21E2-4D91-A8BA-92D628D6EF0B}" type="pres">
      <dgm:prSet presAssocID="{E37FAA12-84B9-4D3B-9EB6-64772339CE0C}" presName="text3" presStyleLbl="fgAcc3" presStyleIdx="13" presStyleCnt="15">
        <dgm:presLayoutVars>
          <dgm:chPref val="3"/>
        </dgm:presLayoutVars>
      </dgm:prSet>
      <dgm:spPr/>
    </dgm:pt>
    <dgm:pt modelId="{122A7F8D-4E7B-45AF-AD46-5E02EE73A727}" type="pres">
      <dgm:prSet presAssocID="{E37FAA12-84B9-4D3B-9EB6-64772339CE0C}" presName="hierChild4" presStyleCnt="0"/>
      <dgm:spPr/>
    </dgm:pt>
    <dgm:pt modelId="{00A42039-38F1-45DB-9F03-E29818188392}" type="pres">
      <dgm:prSet presAssocID="{B4829424-0FD9-4FD8-9524-0022BBD89BC8}" presName="Name17" presStyleLbl="parChTrans1D3" presStyleIdx="14" presStyleCnt="15"/>
      <dgm:spPr/>
    </dgm:pt>
    <dgm:pt modelId="{07182766-8866-49B7-9CAF-F79383A0FC37}" type="pres">
      <dgm:prSet presAssocID="{4AE21651-ED46-4137-A145-6B93B1CBDB97}" presName="hierRoot3" presStyleCnt="0"/>
      <dgm:spPr/>
    </dgm:pt>
    <dgm:pt modelId="{14AE397B-BEC5-4FC3-A3EE-AB41EE7A4A0F}" type="pres">
      <dgm:prSet presAssocID="{4AE21651-ED46-4137-A145-6B93B1CBDB97}" presName="composite3" presStyleCnt="0"/>
      <dgm:spPr/>
    </dgm:pt>
    <dgm:pt modelId="{AB869EBD-F802-48D9-B1B0-DBC31FEF6A9E}" type="pres">
      <dgm:prSet presAssocID="{4AE21651-ED46-4137-A145-6B93B1CBDB97}" presName="background3" presStyleLbl="node3" presStyleIdx="14" presStyleCnt="15"/>
      <dgm:spPr/>
    </dgm:pt>
    <dgm:pt modelId="{DB634929-2F5E-4367-BD97-1661BADB375C}" type="pres">
      <dgm:prSet presAssocID="{4AE21651-ED46-4137-A145-6B93B1CBDB97}" presName="text3" presStyleLbl="fgAcc3" presStyleIdx="14" presStyleCnt="15">
        <dgm:presLayoutVars>
          <dgm:chPref val="3"/>
        </dgm:presLayoutVars>
      </dgm:prSet>
      <dgm:spPr/>
    </dgm:pt>
    <dgm:pt modelId="{9B765BAE-8E6D-4B6D-9A4D-61A67C6EF3B7}" type="pres">
      <dgm:prSet presAssocID="{4AE21651-ED46-4137-A145-6B93B1CBDB97}" presName="hierChild4" presStyleCnt="0"/>
      <dgm:spPr/>
    </dgm:pt>
  </dgm:ptLst>
  <dgm:cxnLst>
    <dgm:cxn modelId="{9DE07402-99BD-4DE1-8731-5EAFF7AE7145}" type="presOf" srcId="{042E9818-550F-4904-B2E8-AF94250B6986}" destId="{6B7786E1-E369-4625-A683-78442F2C2234}" srcOrd="0" destOrd="0" presId="urn:microsoft.com/office/officeart/2005/8/layout/hierarchy1"/>
    <dgm:cxn modelId="{23C6CF03-9BC2-4E50-99AB-0CF54676D786}" type="presOf" srcId="{6AA07216-9CE3-4C23-964A-371C782E593C}" destId="{0E45A95B-CEAD-4231-A4E7-24FBF521BC24}" srcOrd="0" destOrd="0" presId="urn:microsoft.com/office/officeart/2005/8/layout/hierarchy1"/>
    <dgm:cxn modelId="{C61C770C-A2D9-450A-B4C5-C6F139073603}" srcId="{B6F2E212-6F7A-4E2A-B3EB-0FDAC7DBC83D}" destId="{9557401D-B53D-4B41-BA5F-F24277A23BFF}" srcOrd="1" destOrd="0" parTransId="{2990FD69-B27B-4B57-9F15-436E0F0FC2DE}" sibTransId="{9AE49D99-E580-4609-9917-06F385A54816}"/>
    <dgm:cxn modelId="{FAA2B50D-3CEC-4AD8-9629-38EDE119964E}" srcId="{A6B2E949-F416-4781-818B-C9367F26F62E}" destId="{DC3C18AF-9498-4794-BCCC-8022ACA85495}" srcOrd="0" destOrd="0" parTransId="{D17A93C8-C270-4926-8F56-A9BB55F5E6E2}" sibTransId="{812C64B9-A6AC-45C7-BD24-3EB47F4DF75C}"/>
    <dgm:cxn modelId="{4E7BF01E-F3C2-448B-BA75-A04573FD7CDD}" type="presOf" srcId="{2990FD69-B27B-4B57-9F15-436E0F0FC2DE}" destId="{7DCB0135-1934-445B-8304-E8103A61DBD5}" srcOrd="0" destOrd="0" presId="urn:microsoft.com/office/officeart/2005/8/layout/hierarchy1"/>
    <dgm:cxn modelId="{A3327C26-14E1-4C11-9E53-1FECE130A657}" type="presOf" srcId="{C54724F4-21A9-4362-BB80-2C147E8F5599}" destId="{A1E7B166-3E11-48E9-AEC6-9C1868A7EDE3}" srcOrd="0" destOrd="0" presId="urn:microsoft.com/office/officeart/2005/8/layout/hierarchy1"/>
    <dgm:cxn modelId="{6AE88C33-463D-439C-9FF1-1F34E531DBD6}" type="presOf" srcId="{10C03054-FAE4-4E8E-A04E-F68758E69BC8}" destId="{98224A9E-95F0-4166-A109-EE085D5D927E}" srcOrd="0" destOrd="0" presId="urn:microsoft.com/office/officeart/2005/8/layout/hierarchy1"/>
    <dgm:cxn modelId="{AC4A2334-9AE2-459F-97E4-CC3CD549FB06}" type="presOf" srcId="{70EAAFFE-53E1-4CB3-B68B-7CED4B2305DE}" destId="{216EAC01-4569-481B-B192-00B8840F0282}" srcOrd="0" destOrd="0" presId="urn:microsoft.com/office/officeart/2005/8/layout/hierarchy1"/>
    <dgm:cxn modelId="{9657E635-F2E6-4348-B0B4-825AB63EB264}" type="presOf" srcId="{F340CAB5-7951-4970-9602-2B00193F850F}" destId="{6436B748-521F-4700-846D-C7D6F9ABB4C4}" srcOrd="0" destOrd="0" presId="urn:microsoft.com/office/officeart/2005/8/layout/hierarchy1"/>
    <dgm:cxn modelId="{EF91973E-C687-427A-9787-F69D4CD5B233}" srcId="{AB5C3712-FC25-4630-AA71-3C5519A30B90}" destId="{6AA07216-9CE3-4C23-964A-371C782E593C}" srcOrd="3" destOrd="0" parTransId="{CD68B537-614A-4834-96E2-C1A6860B1D52}" sibTransId="{F57051C2-E393-4DBD-87BB-45734337FD32}"/>
    <dgm:cxn modelId="{4841325F-1DF6-4EE2-969D-B0C1546D7C8B}" srcId="{AB5C3712-FC25-4630-AA71-3C5519A30B90}" destId="{CCFD64BD-640C-400E-84E7-33AFD8E78B28}" srcOrd="2" destOrd="0" parTransId="{21CA7B91-A47A-446F-BB5F-2E417C90EF7F}" sibTransId="{C67C6297-D9A4-4125-8B1C-7CE5D2865373}"/>
    <dgm:cxn modelId="{F2A77A5F-AF31-42B3-80FB-6F3C56A5E856}" srcId="{B6F2E212-6F7A-4E2A-B3EB-0FDAC7DBC83D}" destId="{F857B2DB-8453-4C11-B16E-752F7E15DDDD}" srcOrd="2" destOrd="0" parTransId="{80DB2139-9AF2-4BBB-814B-6DAA8B653A2C}" sibTransId="{A168E484-4D6B-469E-9C35-FD6E47B36C51}"/>
    <dgm:cxn modelId="{8C3ADD43-7F05-406A-ACC3-14FF64A38E01}" srcId="{AB5C3712-FC25-4630-AA71-3C5519A30B90}" destId="{CD4BE5E7-F62C-4816-B72C-3EBB5FA6636E}" srcOrd="1" destOrd="0" parTransId="{72530485-7969-40B5-A99D-891D4A776128}" sibTransId="{872B7C42-94B7-4353-94C4-F75B4D609D8C}"/>
    <dgm:cxn modelId="{017B1067-B531-4994-8A09-3B1300F6D6BD}" type="presOf" srcId="{54E042A2-76B2-4532-A281-1E38490930C6}" destId="{1B25BB49-8A45-440A-ACE6-4EDB82EA8382}" srcOrd="0" destOrd="0" presId="urn:microsoft.com/office/officeart/2005/8/layout/hierarchy1"/>
    <dgm:cxn modelId="{38B81467-EA20-4793-A00A-A6B35A8303A7}" type="presOf" srcId="{CA62DE79-184D-4B8B-BD47-88FE055E323D}" destId="{54DD5261-053B-4BAC-A787-D2958AF36189}" srcOrd="0" destOrd="0" presId="urn:microsoft.com/office/officeart/2005/8/layout/hierarchy1"/>
    <dgm:cxn modelId="{95428670-23E5-4480-8239-658AD35F9524}" type="presOf" srcId="{B6F2E212-6F7A-4E2A-B3EB-0FDAC7DBC83D}" destId="{E25490E0-BAB9-49D7-B80D-865B8F1513A0}" srcOrd="0" destOrd="0" presId="urn:microsoft.com/office/officeart/2005/8/layout/hierarchy1"/>
    <dgm:cxn modelId="{44241E72-9CF1-4B8E-B76B-FDFD7DA7D70C}" srcId="{B6CFA1B2-4AA6-40AD-8A66-877DE4768CFC}" destId="{9C2197C2-B2E5-42EC-95C8-04008F788D91}" srcOrd="2" destOrd="0" parTransId="{CA62DE79-184D-4B8B-BD47-88FE055E323D}" sibTransId="{17621475-CF14-43F5-9AA0-71278D315FC8}"/>
    <dgm:cxn modelId="{817CDC52-5FAE-464F-B033-018D3B850083}" type="presOf" srcId="{F241D345-6FB3-417B-A209-9139C620F74A}" destId="{226C3690-47A2-4947-9AEC-BB4328946B3C}" srcOrd="0" destOrd="0" presId="urn:microsoft.com/office/officeart/2005/8/layout/hierarchy1"/>
    <dgm:cxn modelId="{0ECB9D74-8FE4-4A75-BDBD-22CBDE8600A7}" type="presOf" srcId="{AB5C3712-FC25-4630-AA71-3C5519A30B90}" destId="{9F51B73E-CC90-487C-8387-B70790AD8F68}" srcOrd="0" destOrd="0" presId="urn:microsoft.com/office/officeart/2005/8/layout/hierarchy1"/>
    <dgm:cxn modelId="{29A44057-FEEE-4DEE-8A8B-9F648C389080}" type="presOf" srcId="{F857B2DB-8453-4C11-B16E-752F7E15DDDD}" destId="{97AD0FD3-0A4F-47BE-8710-49AC4353D75F}" srcOrd="0" destOrd="0" presId="urn:microsoft.com/office/officeart/2005/8/layout/hierarchy1"/>
    <dgm:cxn modelId="{6523A777-D37E-43FC-853E-79EF0D6E3297}" srcId="{AB5C3712-FC25-4630-AA71-3C5519A30B90}" destId="{AB84A879-E95C-44CC-9813-E3A56D1AD8CA}" srcOrd="5" destOrd="0" parTransId="{C5B0ADDF-AEE3-46F7-AEEB-6DA979ED6C1F}" sibTransId="{37A60635-5E4E-433D-90AB-0DEBC8C9C54F}"/>
    <dgm:cxn modelId="{CA87F977-DE71-4CA9-A413-017E5E00616D}" srcId="{B6CFA1B2-4AA6-40AD-8A66-877DE4768CFC}" destId="{AB5C3712-FC25-4630-AA71-3C5519A30B90}" srcOrd="1" destOrd="0" parTransId="{57D4C184-0DC3-4C39-B6B5-0096309C6C30}" sibTransId="{F8AD50C7-CF0D-49DF-854A-544A8C956CE0}"/>
    <dgm:cxn modelId="{136C0D5A-1523-4621-A4E6-D1C0D211AC31}" srcId="{C54724F4-21A9-4362-BB80-2C147E8F5599}" destId="{B6CFA1B2-4AA6-40AD-8A66-877DE4768CFC}" srcOrd="0" destOrd="0" parTransId="{665A3E21-2877-4729-83B1-C7E8C94427FC}" sibTransId="{33817E50-F346-48BF-BE1E-FB09FFFEE3A6}"/>
    <dgm:cxn modelId="{40DE757A-C08C-48FB-9392-7B2368B01738}" type="presOf" srcId="{DC3C18AF-9498-4794-BCCC-8022ACA85495}" destId="{1730577B-3884-4DF5-992E-0BC2B907D989}" srcOrd="0" destOrd="0" presId="urn:microsoft.com/office/officeart/2005/8/layout/hierarchy1"/>
    <dgm:cxn modelId="{DD2F0480-90AB-475D-A6CF-765419CEB98C}" srcId="{A6B2E949-F416-4781-818B-C9367F26F62E}" destId="{ACD1777A-4A5E-4B58-8756-0C3F12F6EB4C}" srcOrd="1" destOrd="0" parTransId="{34FCEDA2-FD61-4142-9A5F-5A9EF2D14FE5}" sibTransId="{8ACF81C4-234D-4CCD-93F7-F0A60370B3F9}"/>
    <dgm:cxn modelId="{392C3B82-1009-4B39-BD63-10B4644FFA1F}" type="presOf" srcId="{C6888945-02F6-4606-90BB-76E6771FB18F}" destId="{2759EC04-9DFD-4472-B799-C92EA2327666}" srcOrd="0" destOrd="0" presId="urn:microsoft.com/office/officeart/2005/8/layout/hierarchy1"/>
    <dgm:cxn modelId="{9ADFD282-29BA-49F0-BBEB-E81CEE3ABABC}" type="presOf" srcId="{A6B2E949-F416-4781-818B-C9367F26F62E}" destId="{B346C0E8-0768-4A9C-B948-0B6488A5C014}" srcOrd="0" destOrd="0" presId="urn:microsoft.com/office/officeart/2005/8/layout/hierarchy1"/>
    <dgm:cxn modelId="{9E88F482-7EB4-4C0C-9CFE-6040C50E2D67}" type="presOf" srcId="{CD68B537-614A-4834-96E2-C1A6860B1D52}" destId="{DFFCBCB3-479C-4CF2-A822-378BA65924E4}" srcOrd="0" destOrd="0" presId="urn:microsoft.com/office/officeart/2005/8/layout/hierarchy1"/>
    <dgm:cxn modelId="{A451D086-04DF-411C-AAF6-E79AAA9A8E1C}" type="presOf" srcId="{9557401D-B53D-4B41-BA5F-F24277A23BFF}" destId="{CAEBEA5F-D279-4D97-AEA7-33CA5B47B989}" srcOrd="0" destOrd="0" presId="urn:microsoft.com/office/officeart/2005/8/layout/hierarchy1"/>
    <dgm:cxn modelId="{25AD6B88-6F27-4F66-8BF5-918CB2E61AAF}" type="presOf" srcId="{AEE08692-D800-49E2-9207-CB2EB22FB691}" destId="{46EF9FF1-AF33-4C8A-B6BE-E548D09404F3}" srcOrd="0" destOrd="0" presId="urn:microsoft.com/office/officeart/2005/8/layout/hierarchy1"/>
    <dgm:cxn modelId="{16DBDC88-C972-4BDE-A34A-FB9AA56CC257}" srcId="{B6F2E212-6F7A-4E2A-B3EB-0FDAC7DBC83D}" destId="{F2D6A1D9-7D44-44F3-8B75-55D49405B6A8}" srcOrd="0" destOrd="0" parTransId="{20581ABC-4F3B-4B21-8B9B-4E6C6A18D266}" sibTransId="{7C1246C5-16B6-4157-9D0D-FD8FF712541E}"/>
    <dgm:cxn modelId="{B900C18A-1DD7-487B-BB86-81024C7C5204}" type="presOf" srcId="{B6CFA1B2-4AA6-40AD-8A66-877DE4768CFC}" destId="{7B4E295E-CA17-453E-A880-DD71FF127BEC}" srcOrd="0" destOrd="0" presId="urn:microsoft.com/office/officeart/2005/8/layout/hierarchy1"/>
    <dgm:cxn modelId="{9F92CE8C-95B3-489A-AF07-3ECC1170F556}" type="presOf" srcId="{E37FAA12-84B9-4D3B-9EB6-64772339CE0C}" destId="{45D52307-21E2-4D91-A8BA-92D628D6EF0B}" srcOrd="0" destOrd="0" presId="urn:microsoft.com/office/officeart/2005/8/layout/hierarchy1"/>
    <dgm:cxn modelId="{22E1918E-EE8F-4B47-B135-2935249AC272}" srcId="{B6F2E212-6F7A-4E2A-B3EB-0FDAC7DBC83D}" destId="{AEE08692-D800-49E2-9207-CB2EB22FB691}" srcOrd="3" destOrd="0" parTransId="{F340CAB5-7951-4970-9602-2B00193F850F}" sibTransId="{F1A6A570-70C9-4A92-819F-797E100E6970}"/>
    <dgm:cxn modelId="{12ABDC8E-5FFF-4B4B-999D-DAF8946DE054}" type="presOf" srcId="{F2D6A1D9-7D44-44F3-8B75-55D49405B6A8}" destId="{914F4AFA-A696-4A92-B81D-0536DF561000}" srcOrd="0" destOrd="0" presId="urn:microsoft.com/office/officeart/2005/8/layout/hierarchy1"/>
    <dgm:cxn modelId="{A55A8E90-8D18-4D02-BF94-79D366B2179F}" srcId="{B6CFA1B2-4AA6-40AD-8A66-877DE4768CFC}" destId="{A6B2E949-F416-4781-818B-C9367F26F62E}" srcOrd="3" destOrd="0" parTransId="{C6888945-02F6-4606-90BB-76E6771FB18F}" sibTransId="{E6D9896F-6379-40CB-B414-FEC1CC882442}"/>
    <dgm:cxn modelId="{F352B790-50B3-4212-91C7-7A76EEA4E4C9}" type="presOf" srcId="{CD4BE5E7-F62C-4816-B72C-3EBB5FA6636E}" destId="{45A07EA3-5C09-4FB3-B08A-4C15DAE2C6BF}" srcOrd="0" destOrd="0" presId="urn:microsoft.com/office/officeart/2005/8/layout/hierarchy1"/>
    <dgm:cxn modelId="{36C35E91-A9F0-45FE-A3C1-F7A0A73A2E83}" type="presOf" srcId="{ACD1777A-4A5E-4B58-8756-0C3F12F6EB4C}" destId="{6D02F52F-FF9E-4D27-8AFE-5608175AE2BB}" srcOrd="0" destOrd="0" presId="urn:microsoft.com/office/officeart/2005/8/layout/hierarchy1"/>
    <dgm:cxn modelId="{13ACF691-932F-468C-8EC9-974B0C85032C}" type="presOf" srcId="{72530485-7969-40B5-A99D-891D4A776128}" destId="{E262F1DF-7B00-4C27-84AA-752E9ECE6DA7}" srcOrd="0" destOrd="0" presId="urn:microsoft.com/office/officeart/2005/8/layout/hierarchy1"/>
    <dgm:cxn modelId="{0923959A-0D97-4198-8D33-40C1192A4C68}" type="presOf" srcId="{6EC98E79-6D6A-4F41-9B05-E00D3B8DA7D3}" destId="{DFAB1723-1C2A-4137-96A4-EEE4B2E73C0A}" srcOrd="0" destOrd="0" presId="urn:microsoft.com/office/officeart/2005/8/layout/hierarchy1"/>
    <dgm:cxn modelId="{FC6C199B-A756-43E5-BE21-9A8720CE422A}" type="presOf" srcId="{B4829424-0FD9-4FD8-9524-0022BBD89BC8}" destId="{00A42039-38F1-45DB-9F03-E29818188392}" srcOrd="0" destOrd="0" presId="urn:microsoft.com/office/officeart/2005/8/layout/hierarchy1"/>
    <dgm:cxn modelId="{E6BDC69B-6960-44B6-9CE2-D91EA4143243}" type="presOf" srcId="{4AE21651-ED46-4137-A145-6B93B1CBDB97}" destId="{DB634929-2F5E-4367-BD97-1661BADB375C}" srcOrd="0" destOrd="0" presId="urn:microsoft.com/office/officeart/2005/8/layout/hierarchy1"/>
    <dgm:cxn modelId="{B27475A0-CC6B-4602-80FD-FE9E3F45D6F7}" type="presOf" srcId="{770E304A-C327-4D1B-92B1-59E9968073CC}" destId="{3889B605-CFD6-4436-8EF7-342DF219FE24}" srcOrd="0" destOrd="0" presId="urn:microsoft.com/office/officeart/2005/8/layout/hierarchy1"/>
    <dgm:cxn modelId="{1BEA70A1-F584-4D1A-A4FB-6438B452BABD}" type="presOf" srcId="{80DB2139-9AF2-4BBB-814B-6DAA8B653A2C}" destId="{11783E38-09A4-4BC8-B5A5-B29DCDBC8051}" srcOrd="0" destOrd="0" presId="urn:microsoft.com/office/officeart/2005/8/layout/hierarchy1"/>
    <dgm:cxn modelId="{31B81EA2-EAC5-4368-9B8D-CF5614CC8B9F}" srcId="{AB5C3712-FC25-4630-AA71-3C5519A30B90}" destId="{10C03054-FAE4-4E8E-A04E-F68758E69BC8}" srcOrd="4" destOrd="0" parTransId="{3DDACE4B-153D-4A34-BA55-526BF63C87D9}" sibTransId="{68F175DA-3639-476C-8FA8-D84658BDA772}"/>
    <dgm:cxn modelId="{14CD32A5-7688-40AF-9D5F-68540C9B6731}" type="presOf" srcId="{CCFD64BD-640C-400E-84E7-33AFD8E78B28}" destId="{79460274-271A-4D6F-9A1F-565DCDDB0BD1}" srcOrd="0" destOrd="0" presId="urn:microsoft.com/office/officeart/2005/8/layout/hierarchy1"/>
    <dgm:cxn modelId="{165186AA-8ED9-471F-94E2-85BA8CB191A5}" type="presOf" srcId="{20581ABC-4F3B-4B21-8B9B-4E6C6A18D266}" destId="{201D525F-72B6-4033-95CA-327DA6C8EBFB}" srcOrd="0" destOrd="0" presId="urn:microsoft.com/office/officeart/2005/8/layout/hierarchy1"/>
    <dgm:cxn modelId="{950F35C1-D494-454E-86BB-082AF5AB7F82}" srcId="{A6B2E949-F416-4781-818B-C9367F26F62E}" destId="{4AE21651-ED46-4137-A145-6B93B1CBDB97}" srcOrd="3" destOrd="0" parTransId="{B4829424-0FD9-4FD8-9524-0022BBD89BC8}" sibTransId="{3F0ED2F4-A829-4EED-B883-03D212E6B761}"/>
    <dgm:cxn modelId="{EE0A03CA-800C-4748-9474-2FBBE007877F}" srcId="{B6CFA1B2-4AA6-40AD-8A66-877DE4768CFC}" destId="{B6F2E212-6F7A-4E2A-B3EB-0FDAC7DBC83D}" srcOrd="0" destOrd="0" parTransId="{042E9818-550F-4904-B2E8-AF94250B6986}" sibTransId="{029AD4C5-F050-4B99-B430-376DB5CAA6C6}"/>
    <dgm:cxn modelId="{336E6ECB-172C-4FAE-845B-EE8A510E2F2C}" type="presOf" srcId="{D17A93C8-C270-4926-8F56-A9BB55F5E6E2}" destId="{20938912-CA01-40C5-893E-07B364CF0D24}" srcOrd="0" destOrd="0" presId="urn:microsoft.com/office/officeart/2005/8/layout/hierarchy1"/>
    <dgm:cxn modelId="{DD3599D4-A3C4-4645-89D1-6E5174876CE4}" type="presOf" srcId="{34FCEDA2-FD61-4142-9A5F-5A9EF2D14FE5}" destId="{A9F268F2-A352-4A55-BEEF-8E248CFF7C05}" srcOrd="0" destOrd="0" presId="urn:microsoft.com/office/officeart/2005/8/layout/hierarchy1"/>
    <dgm:cxn modelId="{2DAA06D5-6B10-4192-B0D6-C3C320370A88}" type="presOf" srcId="{C5B0ADDF-AEE3-46F7-AEEB-6DA979ED6C1F}" destId="{B60EFA97-CE14-439A-9854-DF62C32EE908}" srcOrd="0" destOrd="0" presId="urn:microsoft.com/office/officeart/2005/8/layout/hierarchy1"/>
    <dgm:cxn modelId="{D794B6D7-48AA-4DCB-B1C7-F8AF91EB62A5}" srcId="{A6B2E949-F416-4781-818B-C9367F26F62E}" destId="{E37FAA12-84B9-4D3B-9EB6-64772339CE0C}" srcOrd="2" destOrd="0" parTransId="{54E042A2-76B2-4532-A281-1E38490930C6}" sibTransId="{0F93443E-DA1D-4DCA-93B8-1D6D9AB2FCB8}"/>
    <dgm:cxn modelId="{3DF6EFD9-9C01-478F-8C5F-ACE46DD44452}" type="presOf" srcId="{AB84A879-E95C-44CC-9813-E3A56D1AD8CA}" destId="{9D394027-A858-44A3-BE2A-7238E9A269C3}" srcOrd="0" destOrd="0" presId="urn:microsoft.com/office/officeart/2005/8/layout/hierarchy1"/>
    <dgm:cxn modelId="{439CCDDE-80AD-4987-A8E6-E4DFC58D90DB}" srcId="{9C2197C2-B2E5-42EC-95C8-04008F788D91}" destId="{70EAAFFE-53E1-4CB3-B68B-7CED4B2305DE}" srcOrd="0" destOrd="0" parTransId="{770E304A-C327-4D1B-92B1-59E9968073CC}" sibTransId="{3FC139BD-02FB-4E4E-97D3-EBDDB60BAE65}"/>
    <dgm:cxn modelId="{AC54EDDE-A55E-430F-B4F7-140A437C7064}" type="presOf" srcId="{57D4C184-0DC3-4C39-B6B5-0096309C6C30}" destId="{48CB8A25-B7AA-4505-86B5-9A7B25FEFAD1}" srcOrd="0" destOrd="0" presId="urn:microsoft.com/office/officeart/2005/8/layout/hierarchy1"/>
    <dgm:cxn modelId="{730044EB-9019-4BA3-B9BA-94BD5C3986CA}" srcId="{AB5C3712-FC25-4630-AA71-3C5519A30B90}" destId="{6EC98E79-6D6A-4F41-9B05-E00D3B8DA7D3}" srcOrd="0" destOrd="0" parTransId="{F241D345-6FB3-417B-A209-9139C620F74A}" sibTransId="{91DCBF1F-7841-4C7F-B002-A90B1682D28F}"/>
    <dgm:cxn modelId="{2AE61EF3-78F4-48C8-8D74-ADA8046372F8}" type="presOf" srcId="{9C2197C2-B2E5-42EC-95C8-04008F788D91}" destId="{CB572C2E-60C0-4C03-8A64-F8473D6E2AC4}" srcOrd="0" destOrd="0" presId="urn:microsoft.com/office/officeart/2005/8/layout/hierarchy1"/>
    <dgm:cxn modelId="{527C59F5-4DC2-4C95-BD29-F86EFC32DB85}" type="presOf" srcId="{21CA7B91-A47A-446F-BB5F-2E417C90EF7F}" destId="{B4F60471-BFC6-469E-9B12-ADEF20F706B2}" srcOrd="0" destOrd="0" presId="urn:microsoft.com/office/officeart/2005/8/layout/hierarchy1"/>
    <dgm:cxn modelId="{0F1A13FB-9A92-4751-8732-4119F2519187}" type="presOf" srcId="{3DDACE4B-153D-4A34-BA55-526BF63C87D9}" destId="{771E1C3E-AD23-40C1-9C09-C9BF9190DDFE}" srcOrd="0" destOrd="0" presId="urn:microsoft.com/office/officeart/2005/8/layout/hierarchy1"/>
    <dgm:cxn modelId="{E4EDD653-B4E6-4E5B-B8DA-9A2AF3BB045E}" type="presParOf" srcId="{A1E7B166-3E11-48E9-AEC6-9C1868A7EDE3}" destId="{873AD94A-ABA3-4072-A03C-6D35F1B5C5F0}" srcOrd="0" destOrd="0" presId="urn:microsoft.com/office/officeart/2005/8/layout/hierarchy1"/>
    <dgm:cxn modelId="{80C6FA31-68E8-4547-AC49-7BF206647429}" type="presParOf" srcId="{873AD94A-ABA3-4072-A03C-6D35F1B5C5F0}" destId="{A3716BCC-C911-4108-ABD6-9687D50BEF23}" srcOrd="0" destOrd="0" presId="urn:microsoft.com/office/officeart/2005/8/layout/hierarchy1"/>
    <dgm:cxn modelId="{D331A690-0890-46DE-A86E-51F732DFA9C7}" type="presParOf" srcId="{A3716BCC-C911-4108-ABD6-9687D50BEF23}" destId="{CDCB6C5E-4992-489D-821F-E43CB8F0842F}" srcOrd="0" destOrd="0" presId="urn:microsoft.com/office/officeart/2005/8/layout/hierarchy1"/>
    <dgm:cxn modelId="{6632E6A6-14DE-44E0-87AF-EDDB134C70DE}" type="presParOf" srcId="{A3716BCC-C911-4108-ABD6-9687D50BEF23}" destId="{7B4E295E-CA17-453E-A880-DD71FF127BEC}" srcOrd="1" destOrd="0" presId="urn:microsoft.com/office/officeart/2005/8/layout/hierarchy1"/>
    <dgm:cxn modelId="{9BD79AEF-2408-4953-96BA-03A6D252BA26}" type="presParOf" srcId="{873AD94A-ABA3-4072-A03C-6D35F1B5C5F0}" destId="{AAE0AF5E-0C7B-408D-AA4C-5F69956D6EBF}" srcOrd="1" destOrd="0" presId="urn:microsoft.com/office/officeart/2005/8/layout/hierarchy1"/>
    <dgm:cxn modelId="{AECB81C8-9907-4F31-A7C6-F0A961B0A971}" type="presParOf" srcId="{AAE0AF5E-0C7B-408D-AA4C-5F69956D6EBF}" destId="{6B7786E1-E369-4625-A683-78442F2C2234}" srcOrd="0" destOrd="0" presId="urn:microsoft.com/office/officeart/2005/8/layout/hierarchy1"/>
    <dgm:cxn modelId="{FEE75BEB-06D5-457E-9E06-54F6580DF7A7}" type="presParOf" srcId="{AAE0AF5E-0C7B-408D-AA4C-5F69956D6EBF}" destId="{04F0BE62-841B-4DF6-A5AD-B2C169D3A8B7}" srcOrd="1" destOrd="0" presId="urn:microsoft.com/office/officeart/2005/8/layout/hierarchy1"/>
    <dgm:cxn modelId="{E50221E4-82A5-45F4-B225-40A410673181}" type="presParOf" srcId="{04F0BE62-841B-4DF6-A5AD-B2C169D3A8B7}" destId="{047CA59C-0DC4-44E5-995A-19B3756E6C77}" srcOrd="0" destOrd="0" presId="urn:microsoft.com/office/officeart/2005/8/layout/hierarchy1"/>
    <dgm:cxn modelId="{1DCE7266-A213-4FD3-937D-1F440EB0DD51}" type="presParOf" srcId="{047CA59C-0DC4-44E5-995A-19B3756E6C77}" destId="{E37EFCA3-C962-456E-BCEC-369359044DA2}" srcOrd="0" destOrd="0" presId="urn:microsoft.com/office/officeart/2005/8/layout/hierarchy1"/>
    <dgm:cxn modelId="{72D4DBD6-0E60-4903-9DE3-5F4AA5377CE1}" type="presParOf" srcId="{047CA59C-0DC4-44E5-995A-19B3756E6C77}" destId="{E25490E0-BAB9-49D7-B80D-865B8F1513A0}" srcOrd="1" destOrd="0" presId="urn:microsoft.com/office/officeart/2005/8/layout/hierarchy1"/>
    <dgm:cxn modelId="{A70262A9-5381-4894-8C15-1C7E1D290B62}" type="presParOf" srcId="{04F0BE62-841B-4DF6-A5AD-B2C169D3A8B7}" destId="{4D404EC2-4787-40CA-A7EA-1388B4FB0F28}" srcOrd="1" destOrd="0" presId="urn:microsoft.com/office/officeart/2005/8/layout/hierarchy1"/>
    <dgm:cxn modelId="{E780BB40-7FF0-4C4D-8CE9-20383D22EE6A}" type="presParOf" srcId="{4D404EC2-4787-40CA-A7EA-1388B4FB0F28}" destId="{201D525F-72B6-4033-95CA-327DA6C8EBFB}" srcOrd="0" destOrd="0" presId="urn:microsoft.com/office/officeart/2005/8/layout/hierarchy1"/>
    <dgm:cxn modelId="{F8B3B10A-7054-47A5-A3F8-A6AEC65E944E}" type="presParOf" srcId="{4D404EC2-4787-40CA-A7EA-1388B4FB0F28}" destId="{7D9AF292-90BC-4D27-A299-B10FCEC0F5DD}" srcOrd="1" destOrd="0" presId="urn:microsoft.com/office/officeart/2005/8/layout/hierarchy1"/>
    <dgm:cxn modelId="{BD7542E8-B07D-43D3-9EFB-5817AF9D339C}" type="presParOf" srcId="{7D9AF292-90BC-4D27-A299-B10FCEC0F5DD}" destId="{8B70EE86-B643-4E08-ACE9-ECEC8D9507A1}" srcOrd="0" destOrd="0" presId="urn:microsoft.com/office/officeart/2005/8/layout/hierarchy1"/>
    <dgm:cxn modelId="{B6FB6B5B-EACD-475E-BF29-91EEA745188E}" type="presParOf" srcId="{8B70EE86-B643-4E08-ACE9-ECEC8D9507A1}" destId="{56DAEA3B-5BFC-4D91-B5A9-4FF535983335}" srcOrd="0" destOrd="0" presId="urn:microsoft.com/office/officeart/2005/8/layout/hierarchy1"/>
    <dgm:cxn modelId="{AA59710A-0D6F-43E9-AD0B-D1E4D3A54027}" type="presParOf" srcId="{8B70EE86-B643-4E08-ACE9-ECEC8D9507A1}" destId="{914F4AFA-A696-4A92-B81D-0536DF561000}" srcOrd="1" destOrd="0" presId="urn:microsoft.com/office/officeart/2005/8/layout/hierarchy1"/>
    <dgm:cxn modelId="{5D19263D-13A3-41FD-B926-EFE2FA592A9C}" type="presParOf" srcId="{7D9AF292-90BC-4D27-A299-B10FCEC0F5DD}" destId="{90580528-9843-4D51-A785-E63338E6CD3C}" srcOrd="1" destOrd="0" presId="urn:microsoft.com/office/officeart/2005/8/layout/hierarchy1"/>
    <dgm:cxn modelId="{3D90D176-3BC8-4DA8-A22A-D8639B3D970C}" type="presParOf" srcId="{4D404EC2-4787-40CA-A7EA-1388B4FB0F28}" destId="{7DCB0135-1934-445B-8304-E8103A61DBD5}" srcOrd="2" destOrd="0" presId="urn:microsoft.com/office/officeart/2005/8/layout/hierarchy1"/>
    <dgm:cxn modelId="{DACDDA96-08FB-48FD-A317-8AC91E9F462B}" type="presParOf" srcId="{4D404EC2-4787-40CA-A7EA-1388B4FB0F28}" destId="{7E99A2C2-3F2B-4A33-B164-0A70AF05AF83}" srcOrd="3" destOrd="0" presId="urn:microsoft.com/office/officeart/2005/8/layout/hierarchy1"/>
    <dgm:cxn modelId="{86469FBE-0731-41BA-B00F-747FD2E37EB3}" type="presParOf" srcId="{7E99A2C2-3F2B-4A33-B164-0A70AF05AF83}" destId="{09A1FCF5-76AA-48D8-A00E-132B3BF7FAC5}" srcOrd="0" destOrd="0" presId="urn:microsoft.com/office/officeart/2005/8/layout/hierarchy1"/>
    <dgm:cxn modelId="{9F38DAAD-A818-4E76-B463-34AFAE660845}" type="presParOf" srcId="{09A1FCF5-76AA-48D8-A00E-132B3BF7FAC5}" destId="{77C2B199-88B8-486A-8CAC-3AA9EB5B5153}" srcOrd="0" destOrd="0" presId="urn:microsoft.com/office/officeart/2005/8/layout/hierarchy1"/>
    <dgm:cxn modelId="{8450E3C7-CABD-4E64-9F82-A1544A4D9FC8}" type="presParOf" srcId="{09A1FCF5-76AA-48D8-A00E-132B3BF7FAC5}" destId="{CAEBEA5F-D279-4D97-AEA7-33CA5B47B989}" srcOrd="1" destOrd="0" presId="urn:microsoft.com/office/officeart/2005/8/layout/hierarchy1"/>
    <dgm:cxn modelId="{D43DCE36-D362-44F2-BE98-99D06B065C22}" type="presParOf" srcId="{7E99A2C2-3F2B-4A33-B164-0A70AF05AF83}" destId="{C6A8FBA3-F77E-4FEF-B309-0E7DB9F936A4}" srcOrd="1" destOrd="0" presId="urn:microsoft.com/office/officeart/2005/8/layout/hierarchy1"/>
    <dgm:cxn modelId="{8B00875A-6FD8-4447-B084-BF4D5F03F677}" type="presParOf" srcId="{4D404EC2-4787-40CA-A7EA-1388B4FB0F28}" destId="{11783E38-09A4-4BC8-B5A5-B29DCDBC8051}" srcOrd="4" destOrd="0" presId="urn:microsoft.com/office/officeart/2005/8/layout/hierarchy1"/>
    <dgm:cxn modelId="{1883D939-DE86-474C-814F-D1038EAC57D2}" type="presParOf" srcId="{4D404EC2-4787-40CA-A7EA-1388B4FB0F28}" destId="{EA4CB921-CE17-4D2C-AC08-D9F7C3A51D9C}" srcOrd="5" destOrd="0" presId="urn:microsoft.com/office/officeart/2005/8/layout/hierarchy1"/>
    <dgm:cxn modelId="{50A605E9-5F45-489C-A013-30F5BEC65741}" type="presParOf" srcId="{EA4CB921-CE17-4D2C-AC08-D9F7C3A51D9C}" destId="{3F02DDC5-305D-4C76-BC46-04539E2D52D2}" srcOrd="0" destOrd="0" presId="urn:microsoft.com/office/officeart/2005/8/layout/hierarchy1"/>
    <dgm:cxn modelId="{DC4687F2-BB55-4294-BAAD-3E7431AB2F67}" type="presParOf" srcId="{3F02DDC5-305D-4C76-BC46-04539E2D52D2}" destId="{4AA11748-918B-4775-A0D5-145575BE04B9}" srcOrd="0" destOrd="0" presId="urn:microsoft.com/office/officeart/2005/8/layout/hierarchy1"/>
    <dgm:cxn modelId="{962C4995-5F27-42A4-AE4B-441017815CF2}" type="presParOf" srcId="{3F02DDC5-305D-4C76-BC46-04539E2D52D2}" destId="{97AD0FD3-0A4F-47BE-8710-49AC4353D75F}" srcOrd="1" destOrd="0" presId="urn:microsoft.com/office/officeart/2005/8/layout/hierarchy1"/>
    <dgm:cxn modelId="{F2BBEC6A-5C8F-4702-80DA-5A4C786F906B}" type="presParOf" srcId="{EA4CB921-CE17-4D2C-AC08-D9F7C3A51D9C}" destId="{C2CE841E-C534-4E53-A25D-2259EA5CE0EA}" srcOrd="1" destOrd="0" presId="urn:microsoft.com/office/officeart/2005/8/layout/hierarchy1"/>
    <dgm:cxn modelId="{8EF3E827-D76B-4434-BEA9-743D4814F758}" type="presParOf" srcId="{4D404EC2-4787-40CA-A7EA-1388B4FB0F28}" destId="{6436B748-521F-4700-846D-C7D6F9ABB4C4}" srcOrd="6" destOrd="0" presId="urn:microsoft.com/office/officeart/2005/8/layout/hierarchy1"/>
    <dgm:cxn modelId="{B051334F-2D39-400C-A51A-95B5F44A2C0E}" type="presParOf" srcId="{4D404EC2-4787-40CA-A7EA-1388B4FB0F28}" destId="{AE93D0C2-5356-43C3-B19F-06A5DC851FF1}" srcOrd="7" destOrd="0" presId="urn:microsoft.com/office/officeart/2005/8/layout/hierarchy1"/>
    <dgm:cxn modelId="{664E6695-320C-439F-A9B3-99C0082E3C3A}" type="presParOf" srcId="{AE93D0C2-5356-43C3-B19F-06A5DC851FF1}" destId="{FCDAB57A-43EB-4872-8B51-4AC7917A7153}" srcOrd="0" destOrd="0" presId="urn:microsoft.com/office/officeart/2005/8/layout/hierarchy1"/>
    <dgm:cxn modelId="{6DBD05B3-B551-4DF9-88EA-EC50C6F3AB78}" type="presParOf" srcId="{FCDAB57A-43EB-4872-8B51-4AC7917A7153}" destId="{5DD1BF38-1C46-4C81-BD90-70AD3485215F}" srcOrd="0" destOrd="0" presId="urn:microsoft.com/office/officeart/2005/8/layout/hierarchy1"/>
    <dgm:cxn modelId="{DEE2ECDF-3048-41ED-9A8D-BFC4E72D6604}" type="presParOf" srcId="{FCDAB57A-43EB-4872-8B51-4AC7917A7153}" destId="{46EF9FF1-AF33-4C8A-B6BE-E548D09404F3}" srcOrd="1" destOrd="0" presId="urn:microsoft.com/office/officeart/2005/8/layout/hierarchy1"/>
    <dgm:cxn modelId="{025B88C8-EFE8-4FDC-9A4D-A9B2A108F01E}" type="presParOf" srcId="{AE93D0C2-5356-43C3-B19F-06A5DC851FF1}" destId="{837DD38E-74E2-47E6-8109-119133A397B8}" srcOrd="1" destOrd="0" presId="urn:microsoft.com/office/officeart/2005/8/layout/hierarchy1"/>
    <dgm:cxn modelId="{0DAE3894-AE29-4D0A-8D1B-A384AD21336F}" type="presParOf" srcId="{AAE0AF5E-0C7B-408D-AA4C-5F69956D6EBF}" destId="{48CB8A25-B7AA-4505-86B5-9A7B25FEFAD1}" srcOrd="2" destOrd="0" presId="urn:microsoft.com/office/officeart/2005/8/layout/hierarchy1"/>
    <dgm:cxn modelId="{CED1B6D1-84F9-4C3C-A5E1-0BE90B7DA06F}" type="presParOf" srcId="{AAE0AF5E-0C7B-408D-AA4C-5F69956D6EBF}" destId="{052D2356-BD88-421D-A08B-398F7578B4E0}" srcOrd="3" destOrd="0" presId="urn:microsoft.com/office/officeart/2005/8/layout/hierarchy1"/>
    <dgm:cxn modelId="{D4778877-6245-4BD5-9FA3-36B610CB8954}" type="presParOf" srcId="{052D2356-BD88-421D-A08B-398F7578B4E0}" destId="{B3515FF7-FD8C-46B8-8A6D-46FE7AAF01C4}" srcOrd="0" destOrd="0" presId="urn:microsoft.com/office/officeart/2005/8/layout/hierarchy1"/>
    <dgm:cxn modelId="{3519269B-D306-456D-BA5B-9B09A534A896}" type="presParOf" srcId="{B3515FF7-FD8C-46B8-8A6D-46FE7AAF01C4}" destId="{3928A228-E21F-4663-925C-AF069B646895}" srcOrd="0" destOrd="0" presId="urn:microsoft.com/office/officeart/2005/8/layout/hierarchy1"/>
    <dgm:cxn modelId="{8DF7CC94-88E6-4648-9659-ECCE0AE6DD3F}" type="presParOf" srcId="{B3515FF7-FD8C-46B8-8A6D-46FE7AAF01C4}" destId="{9F51B73E-CC90-487C-8387-B70790AD8F68}" srcOrd="1" destOrd="0" presId="urn:microsoft.com/office/officeart/2005/8/layout/hierarchy1"/>
    <dgm:cxn modelId="{8C8DF785-9EDD-4228-8D44-01B3A7EB4BCF}" type="presParOf" srcId="{052D2356-BD88-421D-A08B-398F7578B4E0}" destId="{6F9269AB-9E79-41B4-B81F-589101184778}" srcOrd="1" destOrd="0" presId="urn:microsoft.com/office/officeart/2005/8/layout/hierarchy1"/>
    <dgm:cxn modelId="{A6B823FB-31FF-4124-96FB-A22D569CC292}" type="presParOf" srcId="{6F9269AB-9E79-41B4-B81F-589101184778}" destId="{226C3690-47A2-4947-9AEC-BB4328946B3C}" srcOrd="0" destOrd="0" presId="urn:microsoft.com/office/officeart/2005/8/layout/hierarchy1"/>
    <dgm:cxn modelId="{7278B1D9-790A-4CC7-87F2-A58C288F9D9C}" type="presParOf" srcId="{6F9269AB-9E79-41B4-B81F-589101184778}" destId="{2BA464CF-4BB3-4D70-AE1F-61237F7C12E7}" srcOrd="1" destOrd="0" presId="urn:microsoft.com/office/officeart/2005/8/layout/hierarchy1"/>
    <dgm:cxn modelId="{AB152297-B759-448B-B76D-F6B1B9E90D6C}" type="presParOf" srcId="{2BA464CF-4BB3-4D70-AE1F-61237F7C12E7}" destId="{E06DDAB4-7F80-41CB-8107-148664513E6B}" srcOrd="0" destOrd="0" presId="urn:microsoft.com/office/officeart/2005/8/layout/hierarchy1"/>
    <dgm:cxn modelId="{46CC366E-E8B0-4045-9EF1-B8764D69F27B}" type="presParOf" srcId="{E06DDAB4-7F80-41CB-8107-148664513E6B}" destId="{D7BB03F6-202A-443A-BFF9-064AEE156D50}" srcOrd="0" destOrd="0" presId="urn:microsoft.com/office/officeart/2005/8/layout/hierarchy1"/>
    <dgm:cxn modelId="{CFEF9026-1D3E-4BCC-B082-DCB853E1EC0E}" type="presParOf" srcId="{E06DDAB4-7F80-41CB-8107-148664513E6B}" destId="{DFAB1723-1C2A-4137-96A4-EEE4B2E73C0A}" srcOrd="1" destOrd="0" presId="urn:microsoft.com/office/officeart/2005/8/layout/hierarchy1"/>
    <dgm:cxn modelId="{1EFA4A43-33A0-4A86-9621-1F3BF5A1F088}" type="presParOf" srcId="{2BA464CF-4BB3-4D70-AE1F-61237F7C12E7}" destId="{215998E8-E01B-4CBC-B136-21874343F147}" srcOrd="1" destOrd="0" presId="urn:microsoft.com/office/officeart/2005/8/layout/hierarchy1"/>
    <dgm:cxn modelId="{4A51B577-3B97-43DA-B5D6-0127F38F77CB}" type="presParOf" srcId="{6F9269AB-9E79-41B4-B81F-589101184778}" destId="{E262F1DF-7B00-4C27-84AA-752E9ECE6DA7}" srcOrd="2" destOrd="0" presId="urn:microsoft.com/office/officeart/2005/8/layout/hierarchy1"/>
    <dgm:cxn modelId="{E9E0E151-2BDB-44BC-8689-7DC330FF1888}" type="presParOf" srcId="{6F9269AB-9E79-41B4-B81F-589101184778}" destId="{E99D0578-ED64-4570-870A-4DD83DC6E712}" srcOrd="3" destOrd="0" presId="urn:microsoft.com/office/officeart/2005/8/layout/hierarchy1"/>
    <dgm:cxn modelId="{A2A67DF7-835D-4C1A-B23D-492F85DE10D5}" type="presParOf" srcId="{E99D0578-ED64-4570-870A-4DD83DC6E712}" destId="{122DECBA-50D5-4D17-A1D7-9C42FE643DA1}" srcOrd="0" destOrd="0" presId="urn:microsoft.com/office/officeart/2005/8/layout/hierarchy1"/>
    <dgm:cxn modelId="{BE6C858A-1AC6-467E-969E-D05F39DFA1E8}" type="presParOf" srcId="{122DECBA-50D5-4D17-A1D7-9C42FE643DA1}" destId="{A4B10463-85BE-482E-8A8E-DB97FCB540C2}" srcOrd="0" destOrd="0" presId="urn:microsoft.com/office/officeart/2005/8/layout/hierarchy1"/>
    <dgm:cxn modelId="{8E1B2242-178C-44F3-A9D8-C0266CDF63A7}" type="presParOf" srcId="{122DECBA-50D5-4D17-A1D7-9C42FE643DA1}" destId="{45A07EA3-5C09-4FB3-B08A-4C15DAE2C6BF}" srcOrd="1" destOrd="0" presId="urn:microsoft.com/office/officeart/2005/8/layout/hierarchy1"/>
    <dgm:cxn modelId="{279E0BD1-8572-498E-8340-1112FE759DE9}" type="presParOf" srcId="{E99D0578-ED64-4570-870A-4DD83DC6E712}" destId="{4E5AB31B-1EC2-41F4-8764-126794D0688E}" srcOrd="1" destOrd="0" presId="urn:microsoft.com/office/officeart/2005/8/layout/hierarchy1"/>
    <dgm:cxn modelId="{7EF8139E-598B-40B9-B78C-4432077636D0}" type="presParOf" srcId="{6F9269AB-9E79-41B4-B81F-589101184778}" destId="{B4F60471-BFC6-469E-9B12-ADEF20F706B2}" srcOrd="4" destOrd="0" presId="urn:microsoft.com/office/officeart/2005/8/layout/hierarchy1"/>
    <dgm:cxn modelId="{45DE4109-5DD0-4831-89EF-BD4718489E40}" type="presParOf" srcId="{6F9269AB-9E79-41B4-B81F-589101184778}" destId="{2A332601-ECD0-45B2-A488-1FF1A7843F6E}" srcOrd="5" destOrd="0" presId="urn:microsoft.com/office/officeart/2005/8/layout/hierarchy1"/>
    <dgm:cxn modelId="{4971F0BD-FE17-48E8-BB04-5253DCCC137E}" type="presParOf" srcId="{2A332601-ECD0-45B2-A488-1FF1A7843F6E}" destId="{D05D280A-A7DE-444F-9043-2B593C4140AF}" srcOrd="0" destOrd="0" presId="urn:microsoft.com/office/officeart/2005/8/layout/hierarchy1"/>
    <dgm:cxn modelId="{E16FA04E-F1BD-4AE4-8E8C-52E84509C3C6}" type="presParOf" srcId="{D05D280A-A7DE-444F-9043-2B593C4140AF}" destId="{A1B9C87C-AE96-4EB6-BE7D-361DF0CE2B8A}" srcOrd="0" destOrd="0" presId="urn:microsoft.com/office/officeart/2005/8/layout/hierarchy1"/>
    <dgm:cxn modelId="{A2B7C524-D809-4877-AA48-4D6A9F886266}" type="presParOf" srcId="{D05D280A-A7DE-444F-9043-2B593C4140AF}" destId="{79460274-271A-4D6F-9A1F-565DCDDB0BD1}" srcOrd="1" destOrd="0" presId="urn:microsoft.com/office/officeart/2005/8/layout/hierarchy1"/>
    <dgm:cxn modelId="{5AFC4240-D0F9-42DD-ADEF-B21AC51ACA56}" type="presParOf" srcId="{2A332601-ECD0-45B2-A488-1FF1A7843F6E}" destId="{2B0824FB-043A-4D74-8144-D329FD5F1865}" srcOrd="1" destOrd="0" presId="urn:microsoft.com/office/officeart/2005/8/layout/hierarchy1"/>
    <dgm:cxn modelId="{91E7C19D-F2D0-4B22-8CD1-C0FC75B42DE9}" type="presParOf" srcId="{6F9269AB-9E79-41B4-B81F-589101184778}" destId="{DFFCBCB3-479C-4CF2-A822-378BA65924E4}" srcOrd="6" destOrd="0" presId="urn:microsoft.com/office/officeart/2005/8/layout/hierarchy1"/>
    <dgm:cxn modelId="{7644135C-C66A-40F0-A0AE-12B579E5E5C0}" type="presParOf" srcId="{6F9269AB-9E79-41B4-B81F-589101184778}" destId="{BE1926BF-375F-4215-BA6C-4E7426B3E554}" srcOrd="7" destOrd="0" presId="urn:microsoft.com/office/officeart/2005/8/layout/hierarchy1"/>
    <dgm:cxn modelId="{D843AB11-C7CD-4093-8DFB-F86D962667BD}" type="presParOf" srcId="{BE1926BF-375F-4215-BA6C-4E7426B3E554}" destId="{0948ABA2-A82D-4EBB-BCE8-1CD265B000C2}" srcOrd="0" destOrd="0" presId="urn:microsoft.com/office/officeart/2005/8/layout/hierarchy1"/>
    <dgm:cxn modelId="{C980E8F2-DC33-4CA5-8C07-025669ADC198}" type="presParOf" srcId="{0948ABA2-A82D-4EBB-BCE8-1CD265B000C2}" destId="{19F7BE26-789A-473B-9F6A-34B0BA277F9B}" srcOrd="0" destOrd="0" presId="urn:microsoft.com/office/officeart/2005/8/layout/hierarchy1"/>
    <dgm:cxn modelId="{597EE23C-A905-4C0F-852A-5D69BECED4F9}" type="presParOf" srcId="{0948ABA2-A82D-4EBB-BCE8-1CD265B000C2}" destId="{0E45A95B-CEAD-4231-A4E7-24FBF521BC24}" srcOrd="1" destOrd="0" presId="urn:microsoft.com/office/officeart/2005/8/layout/hierarchy1"/>
    <dgm:cxn modelId="{2C81CBED-4BF9-4B07-B90B-F8873ABDAEE5}" type="presParOf" srcId="{BE1926BF-375F-4215-BA6C-4E7426B3E554}" destId="{18ECD406-E5A9-4037-8412-E1C9627AD967}" srcOrd="1" destOrd="0" presId="urn:microsoft.com/office/officeart/2005/8/layout/hierarchy1"/>
    <dgm:cxn modelId="{9BB854DF-BD60-4414-B1C2-32A197666472}" type="presParOf" srcId="{6F9269AB-9E79-41B4-B81F-589101184778}" destId="{771E1C3E-AD23-40C1-9C09-C9BF9190DDFE}" srcOrd="8" destOrd="0" presId="urn:microsoft.com/office/officeart/2005/8/layout/hierarchy1"/>
    <dgm:cxn modelId="{765BA15E-3589-48F1-9476-F970076BBE21}" type="presParOf" srcId="{6F9269AB-9E79-41B4-B81F-589101184778}" destId="{2FDADAE7-DC6F-4106-80D9-452CC7A0A359}" srcOrd="9" destOrd="0" presId="urn:microsoft.com/office/officeart/2005/8/layout/hierarchy1"/>
    <dgm:cxn modelId="{E298F957-D106-4784-9829-50C24C21B95B}" type="presParOf" srcId="{2FDADAE7-DC6F-4106-80D9-452CC7A0A359}" destId="{879D67A1-4EF2-4C93-8F64-A62030053CC2}" srcOrd="0" destOrd="0" presId="urn:microsoft.com/office/officeart/2005/8/layout/hierarchy1"/>
    <dgm:cxn modelId="{A23A36C6-35F0-46E9-821D-EDE6B29D9C02}" type="presParOf" srcId="{879D67A1-4EF2-4C93-8F64-A62030053CC2}" destId="{75EE7742-99ED-42DD-BDB8-C03353FAD8E4}" srcOrd="0" destOrd="0" presId="urn:microsoft.com/office/officeart/2005/8/layout/hierarchy1"/>
    <dgm:cxn modelId="{32FFCCA9-2B30-4ED1-83B5-2450E8218217}" type="presParOf" srcId="{879D67A1-4EF2-4C93-8F64-A62030053CC2}" destId="{98224A9E-95F0-4166-A109-EE085D5D927E}" srcOrd="1" destOrd="0" presId="urn:microsoft.com/office/officeart/2005/8/layout/hierarchy1"/>
    <dgm:cxn modelId="{1A4E43D4-0363-4194-BDC8-0AD5FC459AE2}" type="presParOf" srcId="{2FDADAE7-DC6F-4106-80D9-452CC7A0A359}" destId="{00A73006-3B84-4C98-AD3B-394F84C69F60}" srcOrd="1" destOrd="0" presId="urn:microsoft.com/office/officeart/2005/8/layout/hierarchy1"/>
    <dgm:cxn modelId="{334D8D12-56A8-4C40-BF8D-F65792DD7BC5}" type="presParOf" srcId="{6F9269AB-9E79-41B4-B81F-589101184778}" destId="{B60EFA97-CE14-439A-9854-DF62C32EE908}" srcOrd="10" destOrd="0" presId="urn:microsoft.com/office/officeart/2005/8/layout/hierarchy1"/>
    <dgm:cxn modelId="{48C86511-F702-42D5-99D8-27917CBB6B3B}" type="presParOf" srcId="{6F9269AB-9E79-41B4-B81F-589101184778}" destId="{ABD31055-05C9-46C2-B2F5-43FE955358D3}" srcOrd="11" destOrd="0" presId="urn:microsoft.com/office/officeart/2005/8/layout/hierarchy1"/>
    <dgm:cxn modelId="{DFCA113A-46DA-4A48-B793-7F65AEB7AE21}" type="presParOf" srcId="{ABD31055-05C9-46C2-B2F5-43FE955358D3}" destId="{7E1CC596-C612-4F10-B35A-2A8E1FAE4E6F}" srcOrd="0" destOrd="0" presId="urn:microsoft.com/office/officeart/2005/8/layout/hierarchy1"/>
    <dgm:cxn modelId="{6F6E92CD-A6AC-4451-B6C1-B921FF6E9FF7}" type="presParOf" srcId="{7E1CC596-C612-4F10-B35A-2A8E1FAE4E6F}" destId="{A50AD6BE-9328-4C91-B6E5-3F56337070B1}" srcOrd="0" destOrd="0" presId="urn:microsoft.com/office/officeart/2005/8/layout/hierarchy1"/>
    <dgm:cxn modelId="{467C7D27-C0AA-4DE0-91E4-5A07706BED55}" type="presParOf" srcId="{7E1CC596-C612-4F10-B35A-2A8E1FAE4E6F}" destId="{9D394027-A858-44A3-BE2A-7238E9A269C3}" srcOrd="1" destOrd="0" presId="urn:microsoft.com/office/officeart/2005/8/layout/hierarchy1"/>
    <dgm:cxn modelId="{78DCD795-8B21-4AD7-9DAF-95EF1F9EFF8E}" type="presParOf" srcId="{ABD31055-05C9-46C2-B2F5-43FE955358D3}" destId="{52AFE17A-EA90-4E76-A925-F460A1ED01D5}" srcOrd="1" destOrd="0" presId="urn:microsoft.com/office/officeart/2005/8/layout/hierarchy1"/>
    <dgm:cxn modelId="{670D76D4-8640-4D9E-9D42-4CD64A04F76D}" type="presParOf" srcId="{AAE0AF5E-0C7B-408D-AA4C-5F69956D6EBF}" destId="{54DD5261-053B-4BAC-A787-D2958AF36189}" srcOrd="4" destOrd="0" presId="urn:microsoft.com/office/officeart/2005/8/layout/hierarchy1"/>
    <dgm:cxn modelId="{0DBEB190-2852-4130-B887-C9EBF0FE7CAE}" type="presParOf" srcId="{AAE0AF5E-0C7B-408D-AA4C-5F69956D6EBF}" destId="{28EB2654-9737-4B26-AC3F-0EAD03E103D3}" srcOrd="5" destOrd="0" presId="urn:microsoft.com/office/officeart/2005/8/layout/hierarchy1"/>
    <dgm:cxn modelId="{16E9BC40-49AD-4B59-B63D-FC954978F254}" type="presParOf" srcId="{28EB2654-9737-4B26-AC3F-0EAD03E103D3}" destId="{4A1E2C6E-E56C-413D-8944-F2B9EAF611BE}" srcOrd="0" destOrd="0" presId="urn:microsoft.com/office/officeart/2005/8/layout/hierarchy1"/>
    <dgm:cxn modelId="{78BB23E6-6D79-43F9-93D0-E68B2F284507}" type="presParOf" srcId="{4A1E2C6E-E56C-413D-8944-F2B9EAF611BE}" destId="{65A6F165-E125-47E4-A7CE-441A77F14B75}" srcOrd="0" destOrd="0" presId="urn:microsoft.com/office/officeart/2005/8/layout/hierarchy1"/>
    <dgm:cxn modelId="{A31AE5C1-951B-4F04-B493-7CF5D483FD50}" type="presParOf" srcId="{4A1E2C6E-E56C-413D-8944-F2B9EAF611BE}" destId="{CB572C2E-60C0-4C03-8A64-F8473D6E2AC4}" srcOrd="1" destOrd="0" presId="urn:microsoft.com/office/officeart/2005/8/layout/hierarchy1"/>
    <dgm:cxn modelId="{2BAE3C87-87C0-4430-B412-1669948602A5}" type="presParOf" srcId="{28EB2654-9737-4B26-AC3F-0EAD03E103D3}" destId="{2D2C56D6-9571-4560-A946-8E901DFBFEF0}" srcOrd="1" destOrd="0" presId="urn:microsoft.com/office/officeart/2005/8/layout/hierarchy1"/>
    <dgm:cxn modelId="{B6A0D206-49C9-4916-97D7-046AA75395A5}" type="presParOf" srcId="{2D2C56D6-9571-4560-A946-8E901DFBFEF0}" destId="{3889B605-CFD6-4436-8EF7-342DF219FE24}" srcOrd="0" destOrd="0" presId="urn:microsoft.com/office/officeart/2005/8/layout/hierarchy1"/>
    <dgm:cxn modelId="{E2068CC5-3531-4E9D-899C-9592DBECDEAB}" type="presParOf" srcId="{2D2C56D6-9571-4560-A946-8E901DFBFEF0}" destId="{A821AC78-C5B5-4D3F-99C8-90ECC9012E72}" srcOrd="1" destOrd="0" presId="urn:microsoft.com/office/officeart/2005/8/layout/hierarchy1"/>
    <dgm:cxn modelId="{09B4EFF2-1828-43F9-AEAE-CA1B0BE34852}" type="presParOf" srcId="{A821AC78-C5B5-4D3F-99C8-90ECC9012E72}" destId="{4659F33E-F404-43CE-B7F8-665593B61959}" srcOrd="0" destOrd="0" presId="urn:microsoft.com/office/officeart/2005/8/layout/hierarchy1"/>
    <dgm:cxn modelId="{6AD1B427-3028-4ACC-972D-BC4B320417C8}" type="presParOf" srcId="{4659F33E-F404-43CE-B7F8-665593B61959}" destId="{506FA09F-B411-43E3-8CA7-511944ED0852}" srcOrd="0" destOrd="0" presId="urn:microsoft.com/office/officeart/2005/8/layout/hierarchy1"/>
    <dgm:cxn modelId="{CEB096C3-26FE-4634-9314-77953A913AD1}" type="presParOf" srcId="{4659F33E-F404-43CE-B7F8-665593B61959}" destId="{216EAC01-4569-481B-B192-00B8840F0282}" srcOrd="1" destOrd="0" presId="urn:microsoft.com/office/officeart/2005/8/layout/hierarchy1"/>
    <dgm:cxn modelId="{CB1A06EA-B39C-4512-A4F6-89B8CAE56F66}" type="presParOf" srcId="{A821AC78-C5B5-4D3F-99C8-90ECC9012E72}" destId="{DD5ADE0C-062A-44CE-9278-6773D4AE47BA}" srcOrd="1" destOrd="0" presId="urn:microsoft.com/office/officeart/2005/8/layout/hierarchy1"/>
    <dgm:cxn modelId="{552C1006-D8BD-478D-B054-FCD79EB12397}" type="presParOf" srcId="{AAE0AF5E-0C7B-408D-AA4C-5F69956D6EBF}" destId="{2759EC04-9DFD-4472-B799-C92EA2327666}" srcOrd="6" destOrd="0" presId="urn:microsoft.com/office/officeart/2005/8/layout/hierarchy1"/>
    <dgm:cxn modelId="{C4E1120C-CDBB-4CCC-8587-1D0535CDCEA1}" type="presParOf" srcId="{AAE0AF5E-0C7B-408D-AA4C-5F69956D6EBF}" destId="{250856D7-FECE-4515-9055-18F9D803B003}" srcOrd="7" destOrd="0" presId="urn:microsoft.com/office/officeart/2005/8/layout/hierarchy1"/>
    <dgm:cxn modelId="{54049255-AD20-4920-A7B9-AAE95018EB13}" type="presParOf" srcId="{250856D7-FECE-4515-9055-18F9D803B003}" destId="{92A29BC7-066B-456D-93E2-9389AEF9E8FE}" srcOrd="0" destOrd="0" presId="urn:microsoft.com/office/officeart/2005/8/layout/hierarchy1"/>
    <dgm:cxn modelId="{26BE7D5A-E4D5-497A-AD74-47D4D819E502}" type="presParOf" srcId="{92A29BC7-066B-456D-93E2-9389AEF9E8FE}" destId="{2C2CB23E-0996-4665-8199-3A50313683A7}" srcOrd="0" destOrd="0" presId="urn:microsoft.com/office/officeart/2005/8/layout/hierarchy1"/>
    <dgm:cxn modelId="{5817AB18-A47E-4E16-86D8-2F3BBF85E3BF}" type="presParOf" srcId="{92A29BC7-066B-456D-93E2-9389AEF9E8FE}" destId="{B346C0E8-0768-4A9C-B948-0B6488A5C014}" srcOrd="1" destOrd="0" presId="urn:microsoft.com/office/officeart/2005/8/layout/hierarchy1"/>
    <dgm:cxn modelId="{11488E0F-7245-42A3-8EA5-A9DD061FCF23}" type="presParOf" srcId="{250856D7-FECE-4515-9055-18F9D803B003}" destId="{D82D91EF-7345-44C9-8B67-389C68CD989B}" srcOrd="1" destOrd="0" presId="urn:microsoft.com/office/officeart/2005/8/layout/hierarchy1"/>
    <dgm:cxn modelId="{0FC97D3D-A083-4E91-8969-4A500AAB6CAA}" type="presParOf" srcId="{D82D91EF-7345-44C9-8B67-389C68CD989B}" destId="{20938912-CA01-40C5-893E-07B364CF0D24}" srcOrd="0" destOrd="0" presId="urn:microsoft.com/office/officeart/2005/8/layout/hierarchy1"/>
    <dgm:cxn modelId="{1BE24576-9F99-4BC0-AD14-6D17278D82D5}" type="presParOf" srcId="{D82D91EF-7345-44C9-8B67-389C68CD989B}" destId="{6E2F34E4-B5C8-45F2-9C8D-52575DBB9320}" srcOrd="1" destOrd="0" presId="urn:microsoft.com/office/officeart/2005/8/layout/hierarchy1"/>
    <dgm:cxn modelId="{1379DDAF-3AAB-4243-A14A-282783381D29}" type="presParOf" srcId="{6E2F34E4-B5C8-45F2-9C8D-52575DBB9320}" destId="{50317D1D-C283-4336-8010-594C98458EAD}" srcOrd="0" destOrd="0" presId="urn:microsoft.com/office/officeart/2005/8/layout/hierarchy1"/>
    <dgm:cxn modelId="{9C1435DB-D2E0-41C6-B96D-583FBA0E6111}" type="presParOf" srcId="{50317D1D-C283-4336-8010-594C98458EAD}" destId="{CB1AAF67-EB1E-4CEC-A4EE-0C3B1C050E94}" srcOrd="0" destOrd="0" presId="urn:microsoft.com/office/officeart/2005/8/layout/hierarchy1"/>
    <dgm:cxn modelId="{01D3DFAF-FA91-44BD-B4CE-1F02761EE09F}" type="presParOf" srcId="{50317D1D-C283-4336-8010-594C98458EAD}" destId="{1730577B-3884-4DF5-992E-0BC2B907D989}" srcOrd="1" destOrd="0" presId="urn:microsoft.com/office/officeart/2005/8/layout/hierarchy1"/>
    <dgm:cxn modelId="{1705848D-6D8C-4E9F-B8B8-93789129DBCC}" type="presParOf" srcId="{6E2F34E4-B5C8-45F2-9C8D-52575DBB9320}" destId="{2DB46F0F-2AD6-49C4-9186-33A06F9681DE}" srcOrd="1" destOrd="0" presId="urn:microsoft.com/office/officeart/2005/8/layout/hierarchy1"/>
    <dgm:cxn modelId="{F5C03189-305E-4EA6-97D7-F33B2B5C9753}" type="presParOf" srcId="{D82D91EF-7345-44C9-8B67-389C68CD989B}" destId="{A9F268F2-A352-4A55-BEEF-8E248CFF7C05}" srcOrd="2" destOrd="0" presId="urn:microsoft.com/office/officeart/2005/8/layout/hierarchy1"/>
    <dgm:cxn modelId="{51B76DF8-9242-4AB4-A621-5DC6631D5CC4}" type="presParOf" srcId="{D82D91EF-7345-44C9-8B67-389C68CD989B}" destId="{1E0DE279-DAFE-4309-99F7-9B1823EDA2CF}" srcOrd="3" destOrd="0" presId="urn:microsoft.com/office/officeart/2005/8/layout/hierarchy1"/>
    <dgm:cxn modelId="{4374AA10-3C31-40FC-A866-C8416CCF7F85}" type="presParOf" srcId="{1E0DE279-DAFE-4309-99F7-9B1823EDA2CF}" destId="{82339AAD-22A6-4E44-A65C-A7404DF4068F}" srcOrd="0" destOrd="0" presId="urn:microsoft.com/office/officeart/2005/8/layout/hierarchy1"/>
    <dgm:cxn modelId="{EAB645DC-82EA-4AE2-8598-9D5B4F40F254}" type="presParOf" srcId="{82339AAD-22A6-4E44-A65C-A7404DF4068F}" destId="{EE9086AE-577D-4C78-A864-5D738DF04FEE}" srcOrd="0" destOrd="0" presId="urn:microsoft.com/office/officeart/2005/8/layout/hierarchy1"/>
    <dgm:cxn modelId="{0024FAAF-CABE-4BFA-BE36-7BB0A7D813ED}" type="presParOf" srcId="{82339AAD-22A6-4E44-A65C-A7404DF4068F}" destId="{6D02F52F-FF9E-4D27-8AFE-5608175AE2BB}" srcOrd="1" destOrd="0" presId="urn:microsoft.com/office/officeart/2005/8/layout/hierarchy1"/>
    <dgm:cxn modelId="{3D6C8FE2-F2EA-4717-B801-2E68C3D25239}" type="presParOf" srcId="{1E0DE279-DAFE-4309-99F7-9B1823EDA2CF}" destId="{7F69C382-EF0A-44B7-9A81-3C7D2B2B7127}" srcOrd="1" destOrd="0" presId="urn:microsoft.com/office/officeart/2005/8/layout/hierarchy1"/>
    <dgm:cxn modelId="{95782109-658F-400D-8263-A6F7C744EFF0}" type="presParOf" srcId="{D82D91EF-7345-44C9-8B67-389C68CD989B}" destId="{1B25BB49-8A45-440A-ACE6-4EDB82EA8382}" srcOrd="4" destOrd="0" presId="urn:microsoft.com/office/officeart/2005/8/layout/hierarchy1"/>
    <dgm:cxn modelId="{3D6405FC-85D2-4D70-8164-93B7C1F2502D}" type="presParOf" srcId="{D82D91EF-7345-44C9-8B67-389C68CD989B}" destId="{63764135-B3C7-43B0-9318-D682599A8EC7}" srcOrd="5" destOrd="0" presId="urn:microsoft.com/office/officeart/2005/8/layout/hierarchy1"/>
    <dgm:cxn modelId="{2043CDE8-DC8B-4CCC-AD77-D299B0BF7D21}" type="presParOf" srcId="{63764135-B3C7-43B0-9318-D682599A8EC7}" destId="{66E76B52-2E5F-441D-82F1-47F4E76B1EDE}" srcOrd="0" destOrd="0" presId="urn:microsoft.com/office/officeart/2005/8/layout/hierarchy1"/>
    <dgm:cxn modelId="{2642E3A5-B26A-43CD-BE58-A1874BA044B4}" type="presParOf" srcId="{66E76B52-2E5F-441D-82F1-47F4E76B1EDE}" destId="{F297D1C4-6F78-45C3-AB70-5D5E5F5C77A6}" srcOrd="0" destOrd="0" presId="urn:microsoft.com/office/officeart/2005/8/layout/hierarchy1"/>
    <dgm:cxn modelId="{B4F3D0A4-1028-4DB1-8318-4F51F2FDDA8C}" type="presParOf" srcId="{66E76B52-2E5F-441D-82F1-47F4E76B1EDE}" destId="{45D52307-21E2-4D91-A8BA-92D628D6EF0B}" srcOrd="1" destOrd="0" presId="urn:microsoft.com/office/officeart/2005/8/layout/hierarchy1"/>
    <dgm:cxn modelId="{540F1680-0221-4CBB-BADD-86D2A76182A2}" type="presParOf" srcId="{63764135-B3C7-43B0-9318-D682599A8EC7}" destId="{122A7F8D-4E7B-45AF-AD46-5E02EE73A727}" srcOrd="1" destOrd="0" presId="urn:microsoft.com/office/officeart/2005/8/layout/hierarchy1"/>
    <dgm:cxn modelId="{99BAEDA4-959B-445E-A034-0ED1A743EE0A}" type="presParOf" srcId="{D82D91EF-7345-44C9-8B67-389C68CD989B}" destId="{00A42039-38F1-45DB-9F03-E29818188392}" srcOrd="6" destOrd="0" presId="urn:microsoft.com/office/officeart/2005/8/layout/hierarchy1"/>
    <dgm:cxn modelId="{4F8D7C69-1F7D-4F6F-A54A-ED3F2FC5A7DC}" type="presParOf" srcId="{D82D91EF-7345-44C9-8B67-389C68CD989B}" destId="{07182766-8866-49B7-9CAF-F79383A0FC37}" srcOrd="7" destOrd="0" presId="urn:microsoft.com/office/officeart/2005/8/layout/hierarchy1"/>
    <dgm:cxn modelId="{8D1DC24F-2140-44A6-AEA8-432E906CCDDB}" type="presParOf" srcId="{07182766-8866-49B7-9CAF-F79383A0FC37}" destId="{14AE397B-BEC5-4FC3-A3EE-AB41EE7A4A0F}" srcOrd="0" destOrd="0" presId="urn:microsoft.com/office/officeart/2005/8/layout/hierarchy1"/>
    <dgm:cxn modelId="{65E9110B-5E1A-47C4-B13C-B4EE0FDFA308}" type="presParOf" srcId="{14AE397B-BEC5-4FC3-A3EE-AB41EE7A4A0F}" destId="{AB869EBD-F802-48D9-B1B0-DBC31FEF6A9E}" srcOrd="0" destOrd="0" presId="urn:microsoft.com/office/officeart/2005/8/layout/hierarchy1"/>
    <dgm:cxn modelId="{473B8405-C64E-4165-846F-52DAA07CA571}" type="presParOf" srcId="{14AE397B-BEC5-4FC3-A3EE-AB41EE7A4A0F}" destId="{DB634929-2F5E-4367-BD97-1661BADB375C}" srcOrd="1" destOrd="0" presId="urn:microsoft.com/office/officeart/2005/8/layout/hierarchy1"/>
    <dgm:cxn modelId="{94CA1112-953B-4B66-B54C-CE76C36D47BD}" type="presParOf" srcId="{07182766-8866-49B7-9CAF-F79383A0FC37}" destId="{9B765BAE-8E6D-4B6D-9A4D-61A67C6EF3B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B95503-D9B7-4312-BECB-D8D9380965DB}" type="doc">
      <dgm:prSet loTypeId="urn:microsoft.com/office/officeart/2005/8/layout/hierarchy1" loCatId="hierarchy" qsTypeId="urn:microsoft.com/office/officeart/2005/8/quickstyle/simple2#2" qsCatId="simple" csTypeId="urn:microsoft.com/office/officeart/2005/8/colors/accent2_2#4" csCatId="accent2" phldr="1"/>
      <dgm:spPr/>
      <dgm:t>
        <a:bodyPr/>
        <a:lstStyle/>
        <a:p>
          <a:endParaRPr lang="en-US"/>
        </a:p>
      </dgm:t>
    </dgm:pt>
    <dgm:pt modelId="{57453218-1C3E-4F7C-8D6C-D2718E6ABB34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City Treasurer</a:t>
          </a:r>
          <a:endParaRPr lang="en-US" dirty="0"/>
        </a:p>
      </dgm:t>
    </dgm:pt>
    <dgm:pt modelId="{5F57BF0E-ED2D-4165-BCE2-FFB61BB1EB66}" type="parTrans" cxnId="{92AE1C8A-3603-4F19-823E-A43F0F82F6F4}">
      <dgm:prSet/>
      <dgm:spPr/>
      <dgm:t>
        <a:bodyPr/>
        <a:lstStyle/>
        <a:p>
          <a:endParaRPr lang="en-US"/>
        </a:p>
      </dgm:t>
    </dgm:pt>
    <dgm:pt modelId="{39B79CF3-B9DE-4EF3-BF21-00FCA4B35146}" type="sibTrans" cxnId="{92AE1C8A-3603-4F19-823E-A43F0F82F6F4}">
      <dgm:prSet/>
      <dgm:spPr/>
      <dgm:t>
        <a:bodyPr/>
        <a:lstStyle/>
        <a:p>
          <a:endParaRPr lang="en-US"/>
        </a:p>
      </dgm:t>
    </dgm:pt>
    <dgm:pt modelId="{A255355C-33A2-42E6-BAC0-C374C472EE15}">
      <dgm:prSet phldrT="[Text]" phldr="0"/>
      <dgm:spPr/>
      <dgm:t>
        <a:bodyPr/>
        <a:lstStyle/>
        <a:p>
          <a:pPr rtl="0"/>
          <a:r>
            <a:rPr lang="en-US" dirty="0"/>
            <a:t>Assistant Director (Corporate Finance)</a:t>
          </a:r>
        </a:p>
      </dgm:t>
    </dgm:pt>
    <dgm:pt modelId="{0ADD5657-A155-49D2-9F96-4AD940F3797D}" type="parTrans" cxnId="{036011F3-EC92-4D80-AF61-4E58A5E132C4}">
      <dgm:prSet/>
      <dgm:spPr/>
      <dgm:t>
        <a:bodyPr/>
        <a:lstStyle/>
        <a:p>
          <a:endParaRPr lang="en-US"/>
        </a:p>
      </dgm:t>
    </dgm:pt>
    <dgm:pt modelId="{5675C157-E6DE-4C1A-8A51-0E9C0FA64BDA}" type="sibTrans" cxnId="{036011F3-EC92-4D80-AF61-4E58A5E132C4}">
      <dgm:prSet/>
      <dgm:spPr/>
      <dgm:t>
        <a:bodyPr/>
        <a:lstStyle/>
        <a:p>
          <a:endParaRPr lang="en-US"/>
        </a:p>
      </dgm:t>
    </dgm:pt>
    <dgm:pt modelId="{581E7B43-BECD-4794-9ECF-56C0F7107FF5}">
      <dgm:prSet phldrT="[Text]" phldr="0"/>
      <dgm:spPr/>
      <dgm:t>
        <a:bodyPr/>
        <a:lstStyle/>
        <a:p>
          <a:pPr rtl="0"/>
          <a:r>
            <a:rPr lang="en-GB" dirty="0"/>
            <a:t>Assistant Director Finance (Children’s)</a:t>
          </a:r>
          <a:endParaRPr lang="en-US" dirty="0"/>
        </a:p>
      </dgm:t>
    </dgm:pt>
    <dgm:pt modelId="{339AC32A-AFB1-4CCE-BCE8-F066CE7A3CA7}" type="parTrans" cxnId="{A15E0F5E-AD12-4759-99AD-1565FB4B1510}">
      <dgm:prSet/>
      <dgm:spPr/>
      <dgm:t>
        <a:bodyPr/>
        <a:lstStyle/>
        <a:p>
          <a:endParaRPr lang="en-US"/>
        </a:p>
      </dgm:t>
    </dgm:pt>
    <dgm:pt modelId="{041D5271-2FAF-4826-AE5F-DD12F9A32DE0}" type="sibTrans" cxnId="{A15E0F5E-AD12-4759-99AD-1565FB4B1510}">
      <dgm:prSet/>
      <dgm:spPr/>
      <dgm:t>
        <a:bodyPr/>
        <a:lstStyle/>
        <a:p>
          <a:endParaRPr lang="en-US"/>
        </a:p>
      </dgm:t>
    </dgm:pt>
    <dgm:pt modelId="{C8DBCE0F-9092-4FE4-A947-668F8FA1B4EC}">
      <dgm:prSet phldrT="[Text]" phldr="0"/>
      <dgm:spPr/>
      <dgm:t>
        <a:bodyPr/>
        <a:lstStyle/>
        <a:p>
          <a:pPr rtl="0"/>
          <a:r>
            <a:rPr lang="en-GB" dirty="0"/>
            <a:t>Assistant Director Assurance &amp; Risk</a:t>
          </a:r>
          <a:endParaRPr lang="en-US" dirty="0"/>
        </a:p>
      </dgm:t>
    </dgm:pt>
    <dgm:pt modelId="{55AF0A17-93BF-4070-84FC-96C9DC7C7EEE}" type="parTrans" cxnId="{F894CBBC-7F08-426D-91DF-6731440DC390}">
      <dgm:prSet/>
      <dgm:spPr/>
      <dgm:t>
        <a:bodyPr/>
        <a:lstStyle/>
        <a:p>
          <a:endParaRPr lang="en-US"/>
        </a:p>
      </dgm:t>
    </dgm:pt>
    <dgm:pt modelId="{B4FD4CD9-D529-4342-863A-F9B77C967F8B}" type="sibTrans" cxnId="{F894CBBC-7F08-426D-91DF-6731440DC390}">
      <dgm:prSet/>
      <dgm:spPr/>
      <dgm:t>
        <a:bodyPr/>
        <a:lstStyle/>
        <a:p>
          <a:endParaRPr lang="en-US"/>
        </a:p>
      </dgm:t>
    </dgm:pt>
    <dgm:pt modelId="{BA3574A0-571B-451D-BE36-28480B8605E9}">
      <dgm:prSet phldrT="[Text]" phldr="0"/>
      <dgm:spPr/>
      <dgm:t>
        <a:bodyPr/>
        <a:lstStyle/>
        <a:p>
          <a:pPr rtl="0"/>
          <a:r>
            <a:rPr lang="en-GB" dirty="0"/>
            <a:t>Assistant Director Corporate Energy &amp; Commercial Governance</a:t>
          </a:r>
          <a:endParaRPr lang="en-US" dirty="0"/>
        </a:p>
      </dgm:t>
    </dgm:pt>
    <dgm:pt modelId="{B3F8C3F2-9E30-4B02-B4AB-A53B796B80B3}" type="parTrans" cxnId="{14091D7C-78D3-4BDB-8ECC-D2F042C39B93}">
      <dgm:prSet/>
      <dgm:spPr/>
      <dgm:t>
        <a:bodyPr/>
        <a:lstStyle/>
        <a:p>
          <a:endParaRPr lang="en-US"/>
        </a:p>
      </dgm:t>
    </dgm:pt>
    <dgm:pt modelId="{A554C7B3-5500-4E28-A24E-435C46BE72FE}" type="sibTrans" cxnId="{14091D7C-78D3-4BDB-8ECC-D2F042C39B93}">
      <dgm:prSet/>
      <dgm:spPr/>
      <dgm:t>
        <a:bodyPr/>
        <a:lstStyle/>
        <a:p>
          <a:endParaRPr lang="en-US"/>
        </a:p>
      </dgm:t>
    </dgm:pt>
    <dgm:pt modelId="{459929C6-85F2-41BD-8EF7-02C39C2BC895}">
      <dgm:prSet phldr="0"/>
      <dgm:spPr/>
      <dgm:t>
        <a:bodyPr/>
        <a:lstStyle/>
        <a:p>
          <a:pPr rtl="0"/>
          <a:r>
            <a:rPr lang="en-GB"/>
            <a:t>Assistant Director Finance (Adults)</a:t>
          </a:r>
          <a:endParaRPr lang="en-US" dirty="0">
            <a:latin typeface="Calibri Light" panose="020F0302020204030204"/>
          </a:endParaRPr>
        </a:p>
      </dgm:t>
    </dgm:pt>
    <dgm:pt modelId="{E31B05CB-670D-45F7-8822-6046A326C1CE}" type="parTrans" cxnId="{D1570B33-B168-44A4-B80D-81A13CD26911}">
      <dgm:prSet/>
      <dgm:spPr/>
      <dgm:t>
        <a:bodyPr/>
        <a:lstStyle/>
        <a:p>
          <a:endParaRPr lang="en-GB"/>
        </a:p>
      </dgm:t>
    </dgm:pt>
    <dgm:pt modelId="{583E7729-9FA1-443C-A7BF-C4CFB278CCF2}" type="sibTrans" cxnId="{D1570B33-B168-44A4-B80D-81A13CD26911}">
      <dgm:prSet/>
      <dgm:spPr/>
      <dgm:t>
        <a:bodyPr/>
        <a:lstStyle/>
        <a:p>
          <a:endParaRPr lang="en-US"/>
        </a:p>
      </dgm:t>
    </dgm:pt>
    <dgm:pt modelId="{34216DCF-D3F5-4563-81C0-1C9DB9487D3A}">
      <dgm:prSet phldr="0"/>
      <dgm:spPr/>
      <dgm:t>
        <a:bodyPr/>
        <a:lstStyle/>
        <a:p>
          <a:pPr rtl="0"/>
          <a:r>
            <a:rPr lang="en-GB" dirty="0"/>
            <a:t>Assistant Director Integrated Commissioning &amp; Procurement</a:t>
          </a:r>
          <a:endParaRPr lang="en-US" dirty="0">
            <a:latin typeface="Calibri Light" panose="020F0302020204030204"/>
          </a:endParaRPr>
        </a:p>
      </dgm:t>
    </dgm:pt>
    <dgm:pt modelId="{C7765541-E7AA-48CE-A2BF-9F8806E75495}" type="parTrans" cxnId="{518074F5-A38C-438A-83D4-196CDFA809C1}">
      <dgm:prSet/>
      <dgm:spPr/>
      <dgm:t>
        <a:bodyPr/>
        <a:lstStyle/>
        <a:p>
          <a:endParaRPr lang="en-GB"/>
        </a:p>
      </dgm:t>
    </dgm:pt>
    <dgm:pt modelId="{784709E9-86EB-4691-AF2D-54415D4D6FE3}" type="sibTrans" cxnId="{518074F5-A38C-438A-83D4-196CDFA809C1}">
      <dgm:prSet/>
      <dgm:spPr/>
      <dgm:t>
        <a:bodyPr/>
        <a:lstStyle/>
        <a:p>
          <a:endParaRPr lang="en-US"/>
        </a:p>
      </dgm:t>
    </dgm:pt>
    <dgm:pt modelId="{AD37ED49-F31B-497D-BB4B-E607740D0444}">
      <dgm:prSet phldr="0"/>
      <dgm:spPr/>
      <dgm:t>
        <a:bodyPr/>
        <a:lstStyle/>
        <a:p>
          <a:pPr rtl="0"/>
          <a:r>
            <a:rPr lang="en-GB" dirty="0"/>
            <a:t>Assistant Director Finance (Place &amp; Core)</a:t>
          </a:r>
          <a:endParaRPr lang="en-US" dirty="0">
            <a:latin typeface="Calibri Light" panose="020F0302020204030204"/>
          </a:endParaRPr>
        </a:p>
      </dgm:t>
    </dgm:pt>
    <dgm:pt modelId="{8F9D28AE-F2A9-4660-B1D7-D70F99C651EF}" type="parTrans" cxnId="{12D95EB5-8981-45F3-9B10-580EA7DE26CF}">
      <dgm:prSet/>
      <dgm:spPr/>
      <dgm:t>
        <a:bodyPr/>
        <a:lstStyle/>
        <a:p>
          <a:endParaRPr lang="en-GB"/>
        </a:p>
      </dgm:t>
    </dgm:pt>
    <dgm:pt modelId="{A6D0680C-1404-4DFC-9801-AE8CF6982A4F}" type="sibTrans" cxnId="{12D95EB5-8981-45F3-9B10-580EA7DE26CF}">
      <dgm:prSet/>
      <dgm:spPr/>
      <dgm:t>
        <a:bodyPr/>
        <a:lstStyle/>
        <a:p>
          <a:endParaRPr lang="en-GB"/>
        </a:p>
      </dgm:t>
    </dgm:pt>
    <dgm:pt modelId="{E20CF731-7A6C-4B3C-95AE-38C123B411DE}">
      <dgm:prSet phldrT="[Text]" phldr="0"/>
      <dgm:spPr/>
      <dgm:t>
        <a:bodyPr/>
        <a:lstStyle/>
        <a:p>
          <a:r>
            <a:rPr lang="en-GB" dirty="0"/>
            <a:t>Assistant Director – Revenue &amp; Benefits</a:t>
          </a:r>
        </a:p>
      </dgm:t>
    </dgm:pt>
    <dgm:pt modelId="{9FCC8758-B604-470E-BFE4-EC2A839ED34A}" type="parTrans" cxnId="{198FFCBF-7A40-4D51-ACD3-C0A0F34EA52C}">
      <dgm:prSet/>
      <dgm:spPr/>
      <dgm:t>
        <a:bodyPr/>
        <a:lstStyle/>
        <a:p>
          <a:endParaRPr lang="en-GB"/>
        </a:p>
      </dgm:t>
    </dgm:pt>
    <dgm:pt modelId="{A85929A8-B802-40DB-A22C-9EFB9BE7376E}" type="sibTrans" cxnId="{198FFCBF-7A40-4D51-ACD3-C0A0F34EA52C}">
      <dgm:prSet/>
      <dgm:spPr/>
      <dgm:t>
        <a:bodyPr/>
        <a:lstStyle/>
        <a:p>
          <a:endParaRPr lang="en-GB"/>
        </a:p>
      </dgm:t>
    </dgm:pt>
    <dgm:pt modelId="{6886A81F-CE55-4029-BE2B-70E93EBF0953}">
      <dgm:prSet phldrT="[Text]" phldr="0"/>
      <dgm:spPr/>
      <dgm:t>
        <a:bodyPr/>
        <a:lstStyle/>
        <a:p>
          <a:r>
            <a:rPr lang="en-GB" dirty="0"/>
            <a:t>Head of Corporate Revenue</a:t>
          </a:r>
        </a:p>
      </dgm:t>
    </dgm:pt>
    <dgm:pt modelId="{96F8F688-2C07-436F-8126-05846E2AAE59}" type="parTrans" cxnId="{5DEE27EA-DCBC-4599-B2CD-5E9F15999E1E}">
      <dgm:prSet/>
      <dgm:spPr/>
      <dgm:t>
        <a:bodyPr/>
        <a:lstStyle/>
        <a:p>
          <a:endParaRPr lang="en-GB"/>
        </a:p>
      </dgm:t>
    </dgm:pt>
    <dgm:pt modelId="{6325C092-5BE7-4DD1-9D8E-D8101BC137D8}" type="sibTrans" cxnId="{5DEE27EA-DCBC-4599-B2CD-5E9F15999E1E}">
      <dgm:prSet/>
      <dgm:spPr/>
      <dgm:t>
        <a:bodyPr/>
        <a:lstStyle/>
        <a:p>
          <a:endParaRPr lang="en-GB"/>
        </a:p>
      </dgm:t>
    </dgm:pt>
    <dgm:pt modelId="{4AF9B827-516B-4DBF-B369-B22A806EDDFE}">
      <dgm:prSet phldrT="[Text]" phldr="0"/>
      <dgm:spPr/>
      <dgm:t>
        <a:bodyPr/>
        <a:lstStyle/>
        <a:p>
          <a:r>
            <a:rPr lang="en-GB" dirty="0"/>
            <a:t>Corporate Customer Service Manager</a:t>
          </a:r>
        </a:p>
      </dgm:t>
    </dgm:pt>
    <dgm:pt modelId="{9D396FFC-1E28-4F1F-93E6-9BAD924D35D5}" type="parTrans" cxnId="{3F85A91C-795C-41DB-9A81-DB8DE3E40EB5}">
      <dgm:prSet/>
      <dgm:spPr/>
      <dgm:t>
        <a:bodyPr/>
        <a:lstStyle/>
        <a:p>
          <a:endParaRPr lang="en-GB"/>
        </a:p>
      </dgm:t>
    </dgm:pt>
    <dgm:pt modelId="{4A5C92A0-591B-4DED-9178-C7415B15E22C}" type="sibTrans" cxnId="{3F85A91C-795C-41DB-9A81-DB8DE3E40EB5}">
      <dgm:prSet/>
      <dgm:spPr/>
      <dgm:t>
        <a:bodyPr/>
        <a:lstStyle/>
        <a:p>
          <a:endParaRPr lang="en-GB"/>
        </a:p>
      </dgm:t>
    </dgm:pt>
    <dgm:pt modelId="{363B261D-D132-4B8A-BE18-89B0222ACD23}">
      <dgm:prSet phldrT="[Text]" phldr="0"/>
      <dgm:spPr/>
      <dgm:t>
        <a:bodyPr/>
        <a:lstStyle/>
        <a:p>
          <a:r>
            <a:rPr lang="en-GB" dirty="0"/>
            <a:t>Head of Corporate Assets</a:t>
          </a:r>
        </a:p>
      </dgm:t>
    </dgm:pt>
    <dgm:pt modelId="{7E5C13E2-3CE3-4800-B2BE-8E0D203745D2}" type="parTrans" cxnId="{232AD5A2-A2B9-4986-AD40-8D9673D7F449}">
      <dgm:prSet/>
      <dgm:spPr/>
      <dgm:t>
        <a:bodyPr/>
        <a:lstStyle/>
        <a:p>
          <a:endParaRPr lang="en-GB"/>
        </a:p>
      </dgm:t>
    </dgm:pt>
    <dgm:pt modelId="{B9B9D137-9C9E-4E18-B1FE-9B43432A69A4}" type="sibTrans" cxnId="{232AD5A2-A2B9-4986-AD40-8D9673D7F449}">
      <dgm:prSet/>
      <dgm:spPr/>
      <dgm:t>
        <a:bodyPr/>
        <a:lstStyle/>
        <a:p>
          <a:endParaRPr lang="en-GB"/>
        </a:p>
      </dgm:t>
    </dgm:pt>
    <dgm:pt modelId="{E61DF6C1-887A-40EE-82B1-DB24FEB048EC}">
      <dgm:prSet phldrT="[Text]" phldr="0"/>
      <dgm:spPr/>
      <dgm:t>
        <a:bodyPr/>
        <a:lstStyle/>
        <a:p>
          <a:r>
            <a:rPr lang="en-GB" dirty="0"/>
            <a:t>2 x Head of Group Finance</a:t>
          </a:r>
        </a:p>
      </dgm:t>
    </dgm:pt>
    <dgm:pt modelId="{FA0DEFF7-9F2B-4C12-9A62-B106C214D96B}" type="parTrans" cxnId="{61BF0FD4-2776-42AA-9F72-93CA19370765}">
      <dgm:prSet/>
      <dgm:spPr/>
      <dgm:t>
        <a:bodyPr/>
        <a:lstStyle/>
        <a:p>
          <a:endParaRPr lang="en-GB"/>
        </a:p>
      </dgm:t>
    </dgm:pt>
    <dgm:pt modelId="{8FBF084A-B8BA-426F-86AD-B4FFF513AE66}" type="sibTrans" cxnId="{61BF0FD4-2776-42AA-9F72-93CA19370765}">
      <dgm:prSet/>
      <dgm:spPr/>
      <dgm:t>
        <a:bodyPr/>
        <a:lstStyle/>
        <a:p>
          <a:endParaRPr lang="en-GB"/>
        </a:p>
      </dgm:t>
    </dgm:pt>
    <dgm:pt modelId="{5C968930-CE02-4E62-A7ED-D41F4F01455F}">
      <dgm:prSet phldrT="[Text]" phldr="0"/>
      <dgm:spPr/>
      <dgm:t>
        <a:bodyPr/>
        <a:lstStyle/>
        <a:p>
          <a:r>
            <a:rPr lang="en-GB" dirty="0"/>
            <a:t>Finance Manager</a:t>
          </a:r>
        </a:p>
      </dgm:t>
    </dgm:pt>
    <dgm:pt modelId="{9376E20A-35C6-43A1-91AB-1CA4195DFAA9}" type="parTrans" cxnId="{A3C8C332-E8E6-414F-A47C-3E3F0A2281B2}">
      <dgm:prSet/>
      <dgm:spPr/>
      <dgm:t>
        <a:bodyPr/>
        <a:lstStyle/>
        <a:p>
          <a:endParaRPr lang="en-GB"/>
        </a:p>
      </dgm:t>
    </dgm:pt>
    <dgm:pt modelId="{7AC79B4A-A45D-4709-B07A-6F0546C557F1}" type="sibTrans" cxnId="{A3C8C332-E8E6-414F-A47C-3E3F0A2281B2}">
      <dgm:prSet/>
      <dgm:spPr/>
      <dgm:t>
        <a:bodyPr/>
        <a:lstStyle/>
        <a:p>
          <a:endParaRPr lang="en-GB"/>
        </a:p>
      </dgm:t>
    </dgm:pt>
    <dgm:pt modelId="{E0C12E51-79AF-448D-A7B3-B0DB3AF406E2}">
      <dgm:prSet phldrT="[Text]" phldr="0"/>
      <dgm:spPr/>
      <dgm:t>
        <a:bodyPr/>
        <a:lstStyle/>
        <a:p>
          <a:r>
            <a:rPr lang="en-GB" dirty="0"/>
            <a:t>2 x Head of Group Finance</a:t>
          </a:r>
        </a:p>
      </dgm:t>
    </dgm:pt>
    <dgm:pt modelId="{BB8FF01C-7F25-4366-84D0-B53308521B05}" type="parTrans" cxnId="{B37B44AB-47AB-4DE5-80DB-DE2F8EB5EF16}">
      <dgm:prSet/>
      <dgm:spPr/>
      <dgm:t>
        <a:bodyPr/>
        <a:lstStyle/>
        <a:p>
          <a:endParaRPr lang="en-GB"/>
        </a:p>
      </dgm:t>
    </dgm:pt>
    <dgm:pt modelId="{04AE7538-71EA-45C0-9375-89D069E4C622}" type="sibTrans" cxnId="{B37B44AB-47AB-4DE5-80DB-DE2F8EB5EF16}">
      <dgm:prSet/>
      <dgm:spPr/>
      <dgm:t>
        <a:bodyPr/>
        <a:lstStyle/>
        <a:p>
          <a:endParaRPr lang="en-GB"/>
        </a:p>
      </dgm:t>
    </dgm:pt>
    <dgm:pt modelId="{C520FA6D-294C-4C0F-9917-A92202023D37}">
      <dgm:prSet phldrT="[Text]" phldr="0"/>
      <dgm:spPr/>
      <dgm:t>
        <a:bodyPr/>
        <a:lstStyle/>
        <a:p>
          <a:r>
            <a:rPr lang="en-GB" dirty="0"/>
            <a:t>School Finance lead</a:t>
          </a:r>
        </a:p>
      </dgm:t>
    </dgm:pt>
    <dgm:pt modelId="{6ED9B05D-14EC-4D82-906E-9EBBA74C6B62}" type="parTrans" cxnId="{F8879488-0D7B-4E86-AD3F-DE6BCFEB9283}">
      <dgm:prSet/>
      <dgm:spPr/>
      <dgm:t>
        <a:bodyPr/>
        <a:lstStyle/>
        <a:p>
          <a:endParaRPr lang="en-GB"/>
        </a:p>
      </dgm:t>
    </dgm:pt>
    <dgm:pt modelId="{65A6A1D1-87F4-49EA-A53F-CA4CA7C01F6D}" type="sibTrans" cxnId="{F8879488-0D7B-4E86-AD3F-DE6BCFEB9283}">
      <dgm:prSet/>
      <dgm:spPr/>
      <dgm:t>
        <a:bodyPr/>
        <a:lstStyle/>
        <a:p>
          <a:endParaRPr lang="en-GB"/>
        </a:p>
      </dgm:t>
    </dgm:pt>
    <dgm:pt modelId="{BF951E27-F701-4E7B-A72F-B8D39D28449E}">
      <dgm:prSet phldrT="[Text]" phldr="0"/>
      <dgm:spPr/>
      <dgm:t>
        <a:bodyPr/>
        <a:lstStyle/>
        <a:p>
          <a:r>
            <a:rPr lang="en-GB" dirty="0"/>
            <a:t>4 x Audit manager</a:t>
          </a:r>
        </a:p>
      </dgm:t>
    </dgm:pt>
    <dgm:pt modelId="{1A405A46-C82E-43D0-AEF3-51279EA8B6FC}" type="parTrans" cxnId="{AC5A9981-5B84-4583-B986-D33E0A882794}">
      <dgm:prSet/>
      <dgm:spPr/>
      <dgm:t>
        <a:bodyPr/>
        <a:lstStyle/>
        <a:p>
          <a:endParaRPr lang="en-GB"/>
        </a:p>
      </dgm:t>
    </dgm:pt>
    <dgm:pt modelId="{7761AFBD-2D97-406B-97C5-191CC9841F43}" type="sibTrans" cxnId="{AC5A9981-5B84-4583-B986-D33E0A882794}">
      <dgm:prSet/>
      <dgm:spPr/>
      <dgm:t>
        <a:bodyPr/>
        <a:lstStyle/>
        <a:p>
          <a:endParaRPr lang="en-GB"/>
        </a:p>
      </dgm:t>
    </dgm:pt>
    <dgm:pt modelId="{B51B91A6-146D-4033-9318-ADAAF9CD53B4}">
      <dgm:prSet phldrT="[Text]" phldr="0"/>
      <dgm:spPr/>
      <dgm:t>
        <a:bodyPr/>
        <a:lstStyle/>
        <a:p>
          <a:r>
            <a:rPr lang="en-GB" dirty="0"/>
            <a:t>Risk &amp; Resilience Lead</a:t>
          </a:r>
        </a:p>
      </dgm:t>
    </dgm:pt>
    <dgm:pt modelId="{9FE403D8-AE39-424A-BBB9-8640B6062890}" type="parTrans" cxnId="{D26DD811-AF98-4BAE-B710-D6EACADE42AA}">
      <dgm:prSet/>
      <dgm:spPr/>
      <dgm:t>
        <a:bodyPr/>
        <a:lstStyle/>
        <a:p>
          <a:endParaRPr lang="en-GB"/>
        </a:p>
      </dgm:t>
    </dgm:pt>
    <dgm:pt modelId="{9CE0C4B3-711A-4FD4-8F6B-5E4D31841782}" type="sibTrans" cxnId="{D26DD811-AF98-4BAE-B710-D6EACADE42AA}">
      <dgm:prSet/>
      <dgm:spPr/>
      <dgm:t>
        <a:bodyPr/>
        <a:lstStyle/>
        <a:p>
          <a:endParaRPr lang="en-GB"/>
        </a:p>
      </dgm:t>
    </dgm:pt>
    <dgm:pt modelId="{93CB18B6-8E8B-486E-892B-F6FBEBE7B5B1}">
      <dgm:prSet phldrT="[Text]" phldr="0"/>
      <dgm:spPr/>
      <dgm:t>
        <a:bodyPr/>
        <a:lstStyle/>
        <a:p>
          <a:r>
            <a:rPr lang="en-GB" dirty="0"/>
            <a:t>Corporate H&amp;S Manager</a:t>
          </a:r>
        </a:p>
      </dgm:t>
    </dgm:pt>
    <dgm:pt modelId="{38A973DE-ABED-4B30-AA47-315BDB3D58A0}" type="parTrans" cxnId="{569501E8-D833-4CAF-B3FB-A2AFD9FBD0A5}">
      <dgm:prSet/>
      <dgm:spPr/>
      <dgm:t>
        <a:bodyPr/>
        <a:lstStyle/>
        <a:p>
          <a:endParaRPr lang="en-GB"/>
        </a:p>
      </dgm:t>
    </dgm:pt>
    <dgm:pt modelId="{664F00A3-67D6-449E-9AC6-8C7751BAAC2B}" type="sibTrans" cxnId="{569501E8-D833-4CAF-B3FB-A2AFD9FBD0A5}">
      <dgm:prSet/>
      <dgm:spPr/>
      <dgm:t>
        <a:bodyPr/>
        <a:lstStyle/>
        <a:p>
          <a:endParaRPr lang="en-GB"/>
        </a:p>
      </dgm:t>
    </dgm:pt>
    <dgm:pt modelId="{BFC586B2-131E-4590-962B-8097E3C06919}">
      <dgm:prSet phldrT="[Text]" phldr="0"/>
      <dgm:spPr/>
      <dgm:t>
        <a:bodyPr/>
        <a:lstStyle/>
        <a:p>
          <a:r>
            <a:rPr lang="en-GB" dirty="0"/>
            <a:t>Corporate Insurance &amp; Claims Manager</a:t>
          </a:r>
        </a:p>
      </dgm:t>
    </dgm:pt>
    <dgm:pt modelId="{07C4AC56-69C7-430B-BF94-77C3B01177F9}" type="parTrans" cxnId="{EA9ABAEF-E88E-420E-949D-70909B3910DF}">
      <dgm:prSet/>
      <dgm:spPr/>
      <dgm:t>
        <a:bodyPr/>
        <a:lstStyle/>
        <a:p>
          <a:endParaRPr lang="en-GB"/>
        </a:p>
      </dgm:t>
    </dgm:pt>
    <dgm:pt modelId="{D44635C7-3C74-42FF-B72D-A372AA9225D8}" type="sibTrans" cxnId="{EA9ABAEF-E88E-420E-949D-70909B3910DF}">
      <dgm:prSet/>
      <dgm:spPr/>
      <dgm:t>
        <a:bodyPr/>
        <a:lstStyle/>
        <a:p>
          <a:endParaRPr lang="en-GB"/>
        </a:p>
      </dgm:t>
    </dgm:pt>
    <dgm:pt modelId="{8CE97215-92DD-4B52-841A-DBBF635FAFBA}">
      <dgm:prSet phldrT="[Text]" phldr="0"/>
      <dgm:spPr/>
      <dgm:t>
        <a:bodyPr/>
        <a:lstStyle/>
        <a:p>
          <a:r>
            <a:rPr lang="en-GB" dirty="0"/>
            <a:t>MCR Energy Group Finance lead</a:t>
          </a:r>
        </a:p>
      </dgm:t>
    </dgm:pt>
    <dgm:pt modelId="{BBA6DCEB-4006-41FE-8426-ED8AD4D80346}" type="parTrans" cxnId="{69638329-7FA9-4B18-A788-D7C77B85E70A}">
      <dgm:prSet/>
      <dgm:spPr/>
      <dgm:t>
        <a:bodyPr/>
        <a:lstStyle/>
        <a:p>
          <a:endParaRPr lang="en-GB"/>
        </a:p>
      </dgm:t>
    </dgm:pt>
    <dgm:pt modelId="{E4341F7F-E3D7-48CE-80AC-F4885C0C860C}" type="sibTrans" cxnId="{69638329-7FA9-4B18-A788-D7C77B85E70A}">
      <dgm:prSet/>
      <dgm:spPr/>
      <dgm:t>
        <a:bodyPr/>
        <a:lstStyle/>
        <a:p>
          <a:endParaRPr lang="en-GB"/>
        </a:p>
      </dgm:t>
    </dgm:pt>
    <dgm:pt modelId="{486BBB95-C7DD-4889-B4A9-0C48846DD1D5}">
      <dgm:prSet phldrT="[Text]" phldr="0"/>
      <dgm:spPr/>
      <dgm:t>
        <a:bodyPr/>
        <a:lstStyle/>
        <a:p>
          <a:r>
            <a:rPr lang="en-GB" dirty="0"/>
            <a:t>Principal Commercial Governance Manager</a:t>
          </a:r>
        </a:p>
      </dgm:t>
    </dgm:pt>
    <dgm:pt modelId="{0590DCA0-CB6E-4745-A476-CEF942C5FEB2}" type="parTrans" cxnId="{AED3D656-2B7F-4E3A-B63E-F26835B9751D}">
      <dgm:prSet/>
      <dgm:spPr/>
      <dgm:t>
        <a:bodyPr/>
        <a:lstStyle/>
        <a:p>
          <a:endParaRPr lang="en-GB"/>
        </a:p>
      </dgm:t>
    </dgm:pt>
    <dgm:pt modelId="{C8BAD3DC-03E0-4997-B2DC-AB8850C13F5B}" type="sibTrans" cxnId="{AED3D656-2B7F-4E3A-B63E-F26835B9751D}">
      <dgm:prSet/>
      <dgm:spPr/>
      <dgm:t>
        <a:bodyPr/>
        <a:lstStyle/>
        <a:p>
          <a:endParaRPr lang="en-GB"/>
        </a:p>
      </dgm:t>
    </dgm:pt>
    <dgm:pt modelId="{47F028EA-4C82-4C12-B9A4-C6A9F4AA71AA}">
      <dgm:prSet phldrT="[Text]" phldr="0"/>
      <dgm:spPr/>
      <dgm:t>
        <a:bodyPr/>
        <a:lstStyle/>
        <a:p>
          <a:r>
            <a:rPr lang="en-GB" dirty="0"/>
            <a:t>Commercial Governance &amp; Corporate Energy Lead</a:t>
          </a:r>
        </a:p>
      </dgm:t>
    </dgm:pt>
    <dgm:pt modelId="{489369B3-1FF9-4C38-9F51-1A2E6EBD0B39}" type="parTrans" cxnId="{A3A8F55F-B12B-4666-BD90-3170B2AF2A0B}">
      <dgm:prSet/>
      <dgm:spPr/>
      <dgm:t>
        <a:bodyPr/>
        <a:lstStyle/>
        <a:p>
          <a:endParaRPr lang="en-GB"/>
        </a:p>
      </dgm:t>
    </dgm:pt>
    <dgm:pt modelId="{B0E2D334-C9DD-4708-ADF7-30545489A812}" type="sibTrans" cxnId="{A3A8F55F-B12B-4666-BD90-3170B2AF2A0B}">
      <dgm:prSet/>
      <dgm:spPr/>
      <dgm:t>
        <a:bodyPr/>
        <a:lstStyle/>
        <a:p>
          <a:endParaRPr lang="en-GB"/>
        </a:p>
      </dgm:t>
    </dgm:pt>
    <dgm:pt modelId="{332400A1-E1A9-485F-BD54-D674E253ED77}">
      <dgm:prSet phldrT="[Text]" phldr="0"/>
      <dgm:spPr/>
      <dgm:t>
        <a:bodyPr/>
        <a:lstStyle/>
        <a:p>
          <a:r>
            <a:rPr lang="en-GB" dirty="0"/>
            <a:t>CGHN Operational Lead</a:t>
          </a:r>
        </a:p>
      </dgm:t>
    </dgm:pt>
    <dgm:pt modelId="{6AE0FD62-EDB6-4B20-A255-A3E447B495E3}" type="parTrans" cxnId="{81C11EE1-9330-42AC-BC5C-D223780EA869}">
      <dgm:prSet/>
      <dgm:spPr/>
      <dgm:t>
        <a:bodyPr/>
        <a:lstStyle/>
        <a:p>
          <a:endParaRPr lang="en-GB"/>
        </a:p>
      </dgm:t>
    </dgm:pt>
    <dgm:pt modelId="{E91C4B3D-8E9A-40C1-BC51-31D5FC27FFEF}" type="sibTrans" cxnId="{81C11EE1-9330-42AC-BC5C-D223780EA869}">
      <dgm:prSet/>
      <dgm:spPr/>
      <dgm:t>
        <a:bodyPr/>
        <a:lstStyle/>
        <a:p>
          <a:endParaRPr lang="en-GB"/>
        </a:p>
      </dgm:t>
    </dgm:pt>
    <dgm:pt modelId="{0CA996FA-41B8-408D-A375-61CBDF2082D6}">
      <dgm:prSet phldrT="[Text]" phldr="0"/>
      <dgm:spPr/>
      <dgm:t>
        <a:bodyPr/>
        <a:lstStyle/>
        <a:p>
          <a:r>
            <a:rPr lang="en-GB" dirty="0"/>
            <a:t>Strategic lead Commissioning</a:t>
          </a:r>
        </a:p>
      </dgm:t>
    </dgm:pt>
    <dgm:pt modelId="{4F51FF38-EFF5-41B4-A004-D334D17AB7C0}" type="parTrans" cxnId="{6983B186-3C6C-4B8F-B254-7CA70EE89E71}">
      <dgm:prSet/>
      <dgm:spPr/>
      <dgm:t>
        <a:bodyPr/>
        <a:lstStyle/>
        <a:p>
          <a:endParaRPr lang="en-GB"/>
        </a:p>
      </dgm:t>
    </dgm:pt>
    <dgm:pt modelId="{88033A7C-0E1F-4A9D-BBE2-92FEF5CB0613}" type="sibTrans" cxnId="{6983B186-3C6C-4B8F-B254-7CA70EE89E71}">
      <dgm:prSet/>
      <dgm:spPr/>
      <dgm:t>
        <a:bodyPr/>
        <a:lstStyle/>
        <a:p>
          <a:endParaRPr lang="en-GB"/>
        </a:p>
      </dgm:t>
    </dgm:pt>
    <dgm:pt modelId="{09C5028D-0B45-4A01-A63B-55D1B21031A0}">
      <dgm:prSet phldrT="[Text]" phldr="0"/>
      <dgm:spPr/>
      <dgm:t>
        <a:bodyPr/>
        <a:lstStyle/>
        <a:p>
          <a:r>
            <a:rPr lang="en-GB" dirty="0"/>
            <a:t>Group management Procurement</a:t>
          </a:r>
        </a:p>
      </dgm:t>
    </dgm:pt>
    <dgm:pt modelId="{DE5D2255-6D76-4CA2-BE81-E53E83DD9B8B}" type="parTrans" cxnId="{FC0C7185-0377-4ECE-A006-B4E7E25EEB1C}">
      <dgm:prSet/>
      <dgm:spPr/>
      <dgm:t>
        <a:bodyPr/>
        <a:lstStyle/>
        <a:p>
          <a:endParaRPr lang="en-GB"/>
        </a:p>
      </dgm:t>
    </dgm:pt>
    <dgm:pt modelId="{60357FBE-8389-4722-B859-49513AF7916F}" type="sibTrans" cxnId="{FC0C7185-0377-4ECE-A006-B4E7E25EEB1C}">
      <dgm:prSet/>
      <dgm:spPr/>
      <dgm:t>
        <a:bodyPr/>
        <a:lstStyle/>
        <a:p>
          <a:endParaRPr lang="en-GB"/>
        </a:p>
      </dgm:t>
    </dgm:pt>
    <dgm:pt modelId="{AEAF2D33-A3E4-455D-A1D4-EEFB175577B9}">
      <dgm:prSet phldrT="[Text]" phldr="0"/>
      <dgm:spPr/>
      <dgm:t>
        <a:bodyPr/>
        <a:lstStyle/>
        <a:p>
          <a:r>
            <a:rPr lang="en-GB" dirty="0"/>
            <a:t>Procurement Manager</a:t>
          </a:r>
        </a:p>
      </dgm:t>
    </dgm:pt>
    <dgm:pt modelId="{214DCA98-9D9F-478D-910E-4BD302693B5A}" type="parTrans" cxnId="{C8DC070C-0C50-4169-AD4B-9DA99D5BBC27}">
      <dgm:prSet/>
      <dgm:spPr/>
      <dgm:t>
        <a:bodyPr/>
        <a:lstStyle/>
        <a:p>
          <a:endParaRPr lang="en-GB"/>
        </a:p>
      </dgm:t>
    </dgm:pt>
    <dgm:pt modelId="{3FBB8DC7-74AB-49D4-8FBF-2411B472C8DE}" type="sibTrans" cxnId="{C8DC070C-0C50-4169-AD4B-9DA99D5BBC27}">
      <dgm:prSet/>
      <dgm:spPr/>
      <dgm:t>
        <a:bodyPr/>
        <a:lstStyle/>
        <a:p>
          <a:endParaRPr lang="en-GB"/>
        </a:p>
      </dgm:t>
    </dgm:pt>
    <dgm:pt modelId="{6D5FBCAB-CDD7-4068-A911-1AF093477061}" type="pres">
      <dgm:prSet presAssocID="{6AB95503-D9B7-4312-BECB-D8D9380965D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BA651C9-81D1-4F6A-8976-E53D39DE286E}" type="pres">
      <dgm:prSet presAssocID="{57453218-1C3E-4F7C-8D6C-D2718E6ABB34}" presName="hierRoot1" presStyleCnt="0"/>
      <dgm:spPr/>
    </dgm:pt>
    <dgm:pt modelId="{1DCE3F39-7549-4DC7-9E57-29D643039924}" type="pres">
      <dgm:prSet presAssocID="{57453218-1C3E-4F7C-8D6C-D2718E6ABB34}" presName="composite" presStyleCnt="0"/>
      <dgm:spPr/>
    </dgm:pt>
    <dgm:pt modelId="{6F195AA2-DABD-41AA-90CB-D7B027C64F93}" type="pres">
      <dgm:prSet presAssocID="{57453218-1C3E-4F7C-8D6C-D2718E6ABB34}" presName="background" presStyleLbl="node0" presStyleIdx="0" presStyleCnt="1"/>
      <dgm:spPr/>
    </dgm:pt>
    <dgm:pt modelId="{577EF703-0BBE-4FA9-9879-13C534A914C5}" type="pres">
      <dgm:prSet presAssocID="{57453218-1C3E-4F7C-8D6C-D2718E6ABB34}" presName="text" presStyleLbl="fgAcc0" presStyleIdx="0" presStyleCnt="1">
        <dgm:presLayoutVars>
          <dgm:chPref val="3"/>
        </dgm:presLayoutVars>
      </dgm:prSet>
      <dgm:spPr/>
    </dgm:pt>
    <dgm:pt modelId="{2A2E91BE-DE80-4843-9B80-1572AB0B191E}" type="pres">
      <dgm:prSet presAssocID="{57453218-1C3E-4F7C-8D6C-D2718E6ABB34}" presName="hierChild2" presStyleCnt="0"/>
      <dgm:spPr/>
    </dgm:pt>
    <dgm:pt modelId="{27FE59B0-D2F4-4430-97C1-433B9FC94B9A}" type="pres">
      <dgm:prSet presAssocID="{0ADD5657-A155-49D2-9F96-4AD940F3797D}" presName="Name10" presStyleLbl="parChTrans1D2" presStyleIdx="0" presStyleCnt="7"/>
      <dgm:spPr/>
    </dgm:pt>
    <dgm:pt modelId="{D9F92725-F1F5-4B5B-8A49-0960FA58EE4C}" type="pres">
      <dgm:prSet presAssocID="{A255355C-33A2-42E6-BAC0-C374C472EE15}" presName="hierRoot2" presStyleCnt="0"/>
      <dgm:spPr/>
    </dgm:pt>
    <dgm:pt modelId="{EFE63C73-10D5-4187-99AE-A881B94580DF}" type="pres">
      <dgm:prSet presAssocID="{A255355C-33A2-42E6-BAC0-C374C472EE15}" presName="composite2" presStyleCnt="0"/>
      <dgm:spPr/>
    </dgm:pt>
    <dgm:pt modelId="{544728E4-5DF7-47F1-B174-BB0C163BD029}" type="pres">
      <dgm:prSet presAssocID="{A255355C-33A2-42E6-BAC0-C374C472EE15}" presName="background2" presStyleLbl="node2" presStyleIdx="0" presStyleCnt="7"/>
      <dgm:spPr/>
    </dgm:pt>
    <dgm:pt modelId="{9473F82D-CB2E-4B1A-8064-8DE2651A9B7F}" type="pres">
      <dgm:prSet presAssocID="{A255355C-33A2-42E6-BAC0-C374C472EE15}" presName="text2" presStyleLbl="fgAcc2" presStyleIdx="0" presStyleCnt="7">
        <dgm:presLayoutVars>
          <dgm:chPref val="3"/>
        </dgm:presLayoutVars>
      </dgm:prSet>
      <dgm:spPr/>
    </dgm:pt>
    <dgm:pt modelId="{63A7B999-3CE5-4858-8AC0-8CE5A96143F8}" type="pres">
      <dgm:prSet presAssocID="{A255355C-33A2-42E6-BAC0-C374C472EE15}" presName="hierChild3" presStyleCnt="0"/>
      <dgm:spPr/>
    </dgm:pt>
    <dgm:pt modelId="{49B24767-BF19-4AC3-831F-250611F66182}" type="pres">
      <dgm:prSet presAssocID="{9FCC8758-B604-470E-BFE4-EC2A839ED34A}" presName="Name17" presStyleLbl="parChTrans1D3" presStyleIdx="0" presStyleCnt="19"/>
      <dgm:spPr/>
    </dgm:pt>
    <dgm:pt modelId="{F78D5A97-D534-49B1-9D86-21783AAB952B}" type="pres">
      <dgm:prSet presAssocID="{E20CF731-7A6C-4B3C-95AE-38C123B411DE}" presName="hierRoot3" presStyleCnt="0"/>
      <dgm:spPr/>
    </dgm:pt>
    <dgm:pt modelId="{AFA74CD4-437D-4A55-8176-B6BBCD6CF356}" type="pres">
      <dgm:prSet presAssocID="{E20CF731-7A6C-4B3C-95AE-38C123B411DE}" presName="composite3" presStyleCnt="0"/>
      <dgm:spPr/>
    </dgm:pt>
    <dgm:pt modelId="{5D3511AB-81E5-4EE9-A55E-647D0FF84869}" type="pres">
      <dgm:prSet presAssocID="{E20CF731-7A6C-4B3C-95AE-38C123B411DE}" presName="background3" presStyleLbl="node3" presStyleIdx="0" presStyleCnt="19"/>
      <dgm:spPr/>
    </dgm:pt>
    <dgm:pt modelId="{5E9D9C68-85FF-4F37-81D7-18080995A15E}" type="pres">
      <dgm:prSet presAssocID="{E20CF731-7A6C-4B3C-95AE-38C123B411DE}" presName="text3" presStyleLbl="fgAcc3" presStyleIdx="0" presStyleCnt="19">
        <dgm:presLayoutVars>
          <dgm:chPref val="3"/>
        </dgm:presLayoutVars>
      </dgm:prSet>
      <dgm:spPr/>
    </dgm:pt>
    <dgm:pt modelId="{55706674-1CC7-4FF1-ACCB-AE4F262186CD}" type="pres">
      <dgm:prSet presAssocID="{E20CF731-7A6C-4B3C-95AE-38C123B411DE}" presName="hierChild4" presStyleCnt="0"/>
      <dgm:spPr/>
    </dgm:pt>
    <dgm:pt modelId="{CF03D88F-80BE-4F96-81C3-A493AE06E5AB}" type="pres">
      <dgm:prSet presAssocID="{96F8F688-2C07-436F-8126-05846E2AAE59}" presName="Name17" presStyleLbl="parChTrans1D3" presStyleIdx="1" presStyleCnt="19"/>
      <dgm:spPr/>
    </dgm:pt>
    <dgm:pt modelId="{30CD7DDE-AD76-42B9-B3F4-0DF2A63F538D}" type="pres">
      <dgm:prSet presAssocID="{6886A81F-CE55-4029-BE2B-70E93EBF0953}" presName="hierRoot3" presStyleCnt="0"/>
      <dgm:spPr/>
    </dgm:pt>
    <dgm:pt modelId="{CBCEC621-9D6D-446D-87A4-50739E765329}" type="pres">
      <dgm:prSet presAssocID="{6886A81F-CE55-4029-BE2B-70E93EBF0953}" presName="composite3" presStyleCnt="0"/>
      <dgm:spPr/>
    </dgm:pt>
    <dgm:pt modelId="{25C6B235-AF68-4359-8286-B906E2D70D1B}" type="pres">
      <dgm:prSet presAssocID="{6886A81F-CE55-4029-BE2B-70E93EBF0953}" presName="background3" presStyleLbl="node3" presStyleIdx="1" presStyleCnt="19"/>
      <dgm:spPr/>
    </dgm:pt>
    <dgm:pt modelId="{D0FD5246-9E2D-4804-9E23-2D6680B25A17}" type="pres">
      <dgm:prSet presAssocID="{6886A81F-CE55-4029-BE2B-70E93EBF0953}" presName="text3" presStyleLbl="fgAcc3" presStyleIdx="1" presStyleCnt="19">
        <dgm:presLayoutVars>
          <dgm:chPref val="3"/>
        </dgm:presLayoutVars>
      </dgm:prSet>
      <dgm:spPr/>
    </dgm:pt>
    <dgm:pt modelId="{3332D29C-198C-401F-8B00-73155BBDC4A8}" type="pres">
      <dgm:prSet presAssocID="{6886A81F-CE55-4029-BE2B-70E93EBF0953}" presName="hierChild4" presStyleCnt="0"/>
      <dgm:spPr/>
    </dgm:pt>
    <dgm:pt modelId="{6757E92D-9FC7-48E8-A0F4-63E28859961F}" type="pres">
      <dgm:prSet presAssocID="{9D396FFC-1E28-4F1F-93E6-9BAD924D35D5}" presName="Name17" presStyleLbl="parChTrans1D3" presStyleIdx="2" presStyleCnt="19"/>
      <dgm:spPr/>
    </dgm:pt>
    <dgm:pt modelId="{11048758-4B6E-4290-A493-2699237AC453}" type="pres">
      <dgm:prSet presAssocID="{4AF9B827-516B-4DBF-B369-B22A806EDDFE}" presName="hierRoot3" presStyleCnt="0"/>
      <dgm:spPr/>
    </dgm:pt>
    <dgm:pt modelId="{90E619AF-6766-4671-94EC-0B20B7514C9B}" type="pres">
      <dgm:prSet presAssocID="{4AF9B827-516B-4DBF-B369-B22A806EDDFE}" presName="composite3" presStyleCnt="0"/>
      <dgm:spPr/>
    </dgm:pt>
    <dgm:pt modelId="{1F73D145-B8B1-4C8C-8C6D-24640C51CC4E}" type="pres">
      <dgm:prSet presAssocID="{4AF9B827-516B-4DBF-B369-B22A806EDDFE}" presName="background3" presStyleLbl="node3" presStyleIdx="2" presStyleCnt="19"/>
      <dgm:spPr/>
    </dgm:pt>
    <dgm:pt modelId="{DEE8FCCF-9172-46F6-AC3C-F641F8F3C984}" type="pres">
      <dgm:prSet presAssocID="{4AF9B827-516B-4DBF-B369-B22A806EDDFE}" presName="text3" presStyleLbl="fgAcc3" presStyleIdx="2" presStyleCnt="19">
        <dgm:presLayoutVars>
          <dgm:chPref val="3"/>
        </dgm:presLayoutVars>
      </dgm:prSet>
      <dgm:spPr/>
    </dgm:pt>
    <dgm:pt modelId="{D68DD7E6-A42F-4DF6-98B9-64C6DEA60621}" type="pres">
      <dgm:prSet presAssocID="{4AF9B827-516B-4DBF-B369-B22A806EDDFE}" presName="hierChild4" presStyleCnt="0"/>
      <dgm:spPr/>
    </dgm:pt>
    <dgm:pt modelId="{F3645C42-771C-408A-B972-4815EBFD141D}" type="pres">
      <dgm:prSet presAssocID="{7E5C13E2-3CE3-4800-B2BE-8E0D203745D2}" presName="Name17" presStyleLbl="parChTrans1D3" presStyleIdx="3" presStyleCnt="19"/>
      <dgm:spPr/>
    </dgm:pt>
    <dgm:pt modelId="{2DC58057-0384-43C4-BFCE-26A1BD560746}" type="pres">
      <dgm:prSet presAssocID="{363B261D-D132-4B8A-BE18-89B0222ACD23}" presName="hierRoot3" presStyleCnt="0"/>
      <dgm:spPr/>
    </dgm:pt>
    <dgm:pt modelId="{5DDAFEF3-3FBB-4A72-9E1D-8045CD45D337}" type="pres">
      <dgm:prSet presAssocID="{363B261D-D132-4B8A-BE18-89B0222ACD23}" presName="composite3" presStyleCnt="0"/>
      <dgm:spPr/>
    </dgm:pt>
    <dgm:pt modelId="{2A2599D3-FF2C-4D23-A54A-4473C4D9877C}" type="pres">
      <dgm:prSet presAssocID="{363B261D-D132-4B8A-BE18-89B0222ACD23}" presName="background3" presStyleLbl="node3" presStyleIdx="3" presStyleCnt="19"/>
      <dgm:spPr/>
    </dgm:pt>
    <dgm:pt modelId="{0541F700-A45A-4D7F-9C58-7DD0767D1049}" type="pres">
      <dgm:prSet presAssocID="{363B261D-D132-4B8A-BE18-89B0222ACD23}" presName="text3" presStyleLbl="fgAcc3" presStyleIdx="3" presStyleCnt="19">
        <dgm:presLayoutVars>
          <dgm:chPref val="3"/>
        </dgm:presLayoutVars>
      </dgm:prSet>
      <dgm:spPr/>
    </dgm:pt>
    <dgm:pt modelId="{4D131A11-CDBE-4370-AD43-A1019F1D1D1F}" type="pres">
      <dgm:prSet presAssocID="{363B261D-D132-4B8A-BE18-89B0222ACD23}" presName="hierChild4" presStyleCnt="0"/>
      <dgm:spPr/>
    </dgm:pt>
    <dgm:pt modelId="{D2A8E380-8993-4251-BDBA-C7EF4418DED2}" type="pres">
      <dgm:prSet presAssocID="{8F9D28AE-F2A9-4660-B1D7-D70F99C651EF}" presName="Name10" presStyleLbl="parChTrans1D2" presStyleIdx="1" presStyleCnt="7"/>
      <dgm:spPr/>
    </dgm:pt>
    <dgm:pt modelId="{D16D20B8-4C10-4884-8B14-0033EAC34F97}" type="pres">
      <dgm:prSet presAssocID="{AD37ED49-F31B-497D-BB4B-E607740D0444}" presName="hierRoot2" presStyleCnt="0"/>
      <dgm:spPr/>
    </dgm:pt>
    <dgm:pt modelId="{FE0AFE43-28BA-47D3-8842-105A1BDB9BA3}" type="pres">
      <dgm:prSet presAssocID="{AD37ED49-F31B-497D-BB4B-E607740D0444}" presName="composite2" presStyleCnt="0"/>
      <dgm:spPr/>
    </dgm:pt>
    <dgm:pt modelId="{597F5B6F-458F-4365-AC28-55FE154B9706}" type="pres">
      <dgm:prSet presAssocID="{AD37ED49-F31B-497D-BB4B-E607740D0444}" presName="background2" presStyleLbl="node2" presStyleIdx="1" presStyleCnt="7"/>
      <dgm:spPr/>
    </dgm:pt>
    <dgm:pt modelId="{4F3CF0EF-3955-4766-ACBD-7CD88D53AAA9}" type="pres">
      <dgm:prSet presAssocID="{AD37ED49-F31B-497D-BB4B-E607740D0444}" presName="text2" presStyleLbl="fgAcc2" presStyleIdx="1" presStyleCnt="7">
        <dgm:presLayoutVars>
          <dgm:chPref val="3"/>
        </dgm:presLayoutVars>
      </dgm:prSet>
      <dgm:spPr/>
    </dgm:pt>
    <dgm:pt modelId="{764B07D9-2A26-49AA-8539-AE9C260DAF47}" type="pres">
      <dgm:prSet presAssocID="{AD37ED49-F31B-497D-BB4B-E607740D0444}" presName="hierChild3" presStyleCnt="0"/>
      <dgm:spPr/>
    </dgm:pt>
    <dgm:pt modelId="{76B97B67-360D-43EB-8AA0-7D6D0346E288}" type="pres">
      <dgm:prSet presAssocID="{FA0DEFF7-9F2B-4C12-9A62-B106C214D96B}" presName="Name17" presStyleLbl="parChTrans1D3" presStyleIdx="4" presStyleCnt="19"/>
      <dgm:spPr/>
    </dgm:pt>
    <dgm:pt modelId="{FF6FEFFF-4A8B-49DA-9AED-37DA19F5E914}" type="pres">
      <dgm:prSet presAssocID="{E61DF6C1-887A-40EE-82B1-DB24FEB048EC}" presName="hierRoot3" presStyleCnt="0"/>
      <dgm:spPr/>
    </dgm:pt>
    <dgm:pt modelId="{70808ADC-1E6F-4655-A45D-7D9416FC7634}" type="pres">
      <dgm:prSet presAssocID="{E61DF6C1-887A-40EE-82B1-DB24FEB048EC}" presName="composite3" presStyleCnt="0"/>
      <dgm:spPr/>
    </dgm:pt>
    <dgm:pt modelId="{C6CFF3D6-742A-4147-9B22-BB398B9CBBF3}" type="pres">
      <dgm:prSet presAssocID="{E61DF6C1-887A-40EE-82B1-DB24FEB048EC}" presName="background3" presStyleLbl="node3" presStyleIdx="4" presStyleCnt="19"/>
      <dgm:spPr/>
    </dgm:pt>
    <dgm:pt modelId="{B8C3A0DE-77AE-4014-A280-57C681E383A1}" type="pres">
      <dgm:prSet presAssocID="{E61DF6C1-887A-40EE-82B1-DB24FEB048EC}" presName="text3" presStyleLbl="fgAcc3" presStyleIdx="4" presStyleCnt="19">
        <dgm:presLayoutVars>
          <dgm:chPref val="3"/>
        </dgm:presLayoutVars>
      </dgm:prSet>
      <dgm:spPr/>
    </dgm:pt>
    <dgm:pt modelId="{2F6923B8-9552-4CA1-9D11-B4DE9AE666A0}" type="pres">
      <dgm:prSet presAssocID="{E61DF6C1-887A-40EE-82B1-DB24FEB048EC}" presName="hierChild4" presStyleCnt="0"/>
      <dgm:spPr/>
    </dgm:pt>
    <dgm:pt modelId="{371B666A-ED34-4599-ACB4-75A426B0364A}" type="pres">
      <dgm:prSet presAssocID="{9376E20A-35C6-43A1-91AB-1CA4195DFAA9}" presName="Name17" presStyleLbl="parChTrans1D3" presStyleIdx="5" presStyleCnt="19"/>
      <dgm:spPr/>
    </dgm:pt>
    <dgm:pt modelId="{F8CF97B7-0F22-4367-B2B1-46F100814E6B}" type="pres">
      <dgm:prSet presAssocID="{5C968930-CE02-4E62-A7ED-D41F4F01455F}" presName="hierRoot3" presStyleCnt="0"/>
      <dgm:spPr/>
    </dgm:pt>
    <dgm:pt modelId="{13237F1C-2852-422E-B655-6CB7DC797810}" type="pres">
      <dgm:prSet presAssocID="{5C968930-CE02-4E62-A7ED-D41F4F01455F}" presName="composite3" presStyleCnt="0"/>
      <dgm:spPr/>
    </dgm:pt>
    <dgm:pt modelId="{DC8EA74E-0BA7-443E-965F-93DA223ACB1C}" type="pres">
      <dgm:prSet presAssocID="{5C968930-CE02-4E62-A7ED-D41F4F01455F}" presName="background3" presStyleLbl="node3" presStyleIdx="5" presStyleCnt="19"/>
      <dgm:spPr/>
    </dgm:pt>
    <dgm:pt modelId="{EC0DAF0E-F3FA-441F-94F2-020D4E3D6304}" type="pres">
      <dgm:prSet presAssocID="{5C968930-CE02-4E62-A7ED-D41F4F01455F}" presName="text3" presStyleLbl="fgAcc3" presStyleIdx="5" presStyleCnt="19">
        <dgm:presLayoutVars>
          <dgm:chPref val="3"/>
        </dgm:presLayoutVars>
      </dgm:prSet>
      <dgm:spPr/>
    </dgm:pt>
    <dgm:pt modelId="{54F43C8B-927B-4764-ACAF-64B73967C720}" type="pres">
      <dgm:prSet presAssocID="{5C968930-CE02-4E62-A7ED-D41F4F01455F}" presName="hierChild4" presStyleCnt="0"/>
      <dgm:spPr/>
    </dgm:pt>
    <dgm:pt modelId="{EAC3DD6C-0587-41C6-9191-BDE24CC56FD9}" type="pres">
      <dgm:prSet presAssocID="{339AC32A-AFB1-4CCE-BCE8-F066CE7A3CA7}" presName="Name10" presStyleLbl="parChTrans1D2" presStyleIdx="2" presStyleCnt="7"/>
      <dgm:spPr/>
    </dgm:pt>
    <dgm:pt modelId="{0442E351-17D9-45AE-A457-A02C7C36718B}" type="pres">
      <dgm:prSet presAssocID="{581E7B43-BECD-4794-9ECF-56C0F7107FF5}" presName="hierRoot2" presStyleCnt="0"/>
      <dgm:spPr/>
    </dgm:pt>
    <dgm:pt modelId="{CA47A41A-4DB6-408B-BF77-3EDB1642FBF0}" type="pres">
      <dgm:prSet presAssocID="{581E7B43-BECD-4794-9ECF-56C0F7107FF5}" presName="composite2" presStyleCnt="0"/>
      <dgm:spPr/>
    </dgm:pt>
    <dgm:pt modelId="{337312B0-1CC6-447F-9DE1-F63FA054983C}" type="pres">
      <dgm:prSet presAssocID="{581E7B43-BECD-4794-9ECF-56C0F7107FF5}" presName="background2" presStyleLbl="node2" presStyleIdx="2" presStyleCnt="7"/>
      <dgm:spPr/>
    </dgm:pt>
    <dgm:pt modelId="{6FB23959-D002-4E91-A6F0-CC24130DD814}" type="pres">
      <dgm:prSet presAssocID="{581E7B43-BECD-4794-9ECF-56C0F7107FF5}" presName="text2" presStyleLbl="fgAcc2" presStyleIdx="2" presStyleCnt="7">
        <dgm:presLayoutVars>
          <dgm:chPref val="3"/>
        </dgm:presLayoutVars>
      </dgm:prSet>
      <dgm:spPr/>
    </dgm:pt>
    <dgm:pt modelId="{D282A765-CE99-42D0-BC3B-2B271435834E}" type="pres">
      <dgm:prSet presAssocID="{581E7B43-BECD-4794-9ECF-56C0F7107FF5}" presName="hierChild3" presStyleCnt="0"/>
      <dgm:spPr/>
    </dgm:pt>
    <dgm:pt modelId="{DF4DBB43-2828-4D41-A657-33B717F45410}" type="pres">
      <dgm:prSet presAssocID="{BB8FF01C-7F25-4366-84D0-B53308521B05}" presName="Name17" presStyleLbl="parChTrans1D3" presStyleIdx="6" presStyleCnt="19"/>
      <dgm:spPr/>
    </dgm:pt>
    <dgm:pt modelId="{089402D1-ACF7-41F1-AADD-59A8746B7803}" type="pres">
      <dgm:prSet presAssocID="{E0C12E51-79AF-448D-A7B3-B0DB3AF406E2}" presName="hierRoot3" presStyleCnt="0"/>
      <dgm:spPr/>
    </dgm:pt>
    <dgm:pt modelId="{02F1F829-9E13-41F1-944F-200BD8E0A236}" type="pres">
      <dgm:prSet presAssocID="{E0C12E51-79AF-448D-A7B3-B0DB3AF406E2}" presName="composite3" presStyleCnt="0"/>
      <dgm:spPr/>
    </dgm:pt>
    <dgm:pt modelId="{8240C0FC-07C1-480E-97A4-B16A3FB13F6D}" type="pres">
      <dgm:prSet presAssocID="{E0C12E51-79AF-448D-A7B3-B0DB3AF406E2}" presName="background3" presStyleLbl="node3" presStyleIdx="6" presStyleCnt="19"/>
      <dgm:spPr/>
    </dgm:pt>
    <dgm:pt modelId="{A3A0BB73-3CD3-4623-98E6-1328C7E4735E}" type="pres">
      <dgm:prSet presAssocID="{E0C12E51-79AF-448D-A7B3-B0DB3AF406E2}" presName="text3" presStyleLbl="fgAcc3" presStyleIdx="6" presStyleCnt="19">
        <dgm:presLayoutVars>
          <dgm:chPref val="3"/>
        </dgm:presLayoutVars>
      </dgm:prSet>
      <dgm:spPr/>
    </dgm:pt>
    <dgm:pt modelId="{4F124CAF-8FA9-42B9-89EE-93E659821939}" type="pres">
      <dgm:prSet presAssocID="{E0C12E51-79AF-448D-A7B3-B0DB3AF406E2}" presName="hierChild4" presStyleCnt="0"/>
      <dgm:spPr/>
    </dgm:pt>
    <dgm:pt modelId="{577D0D91-5CCE-4C67-BA01-7A2148F5C6F1}" type="pres">
      <dgm:prSet presAssocID="{6ED9B05D-14EC-4D82-906E-9EBBA74C6B62}" presName="Name17" presStyleLbl="parChTrans1D3" presStyleIdx="7" presStyleCnt="19"/>
      <dgm:spPr/>
    </dgm:pt>
    <dgm:pt modelId="{6BB1072A-FD82-4F1A-B8E8-F829DE10591A}" type="pres">
      <dgm:prSet presAssocID="{C520FA6D-294C-4C0F-9917-A92202023D37}" presName="hierRoot3" presStyleCnt="0"/>
      <dgm:spPr/>
    </dgm:pt>
    <dgm:pt modelId="{18E3ECFD-4CF2-4492-8C0F-0FD07708529C}" type="pres">
      <dgm:prSet presAssocID="{C520FA6D-294C-4C0F-9917-A92202023D37}" presName="composite3" presStyleCnt="0"/>
      <dgm:spPr/>
    </dgm:pt>
    <dgm:pt modelId="{D240BF22-8C3B-495A-BAB0-0F1BA715AC96}" type="pres">
      <dgm:prSet presAssocID="{C520FA6D-294C-4C0F-9917-A92202023D37}" presName="background3" presStyleLbl="node3" presStyleIdx="7" presStyleCnt="19"/>
      <dgm:spPr/>
    </dgm:pt>
    <dgm:pt modelId="{1F450064-BD44-45C9-82F0-5C75BDB0ACDC}" type="pres">
      <dgm:prSet presAssocID="{C520FA6D-294C-4C0F-9917-A92202023D37}" presName="text3" presStyleLbl="fgAcc3" presStyleIdx="7" presStyleCnt="19">
        <dgm:presLayoutVars>
          <dgm:chPref val="3"/>
        </dgm:presLayoutVars>
      </dgm:prSet>
      <dgm:spPr/>
    </dgm:pt>
    <dgm:pt modelId="{14D4279C-6514-407C-897F-DDAB82A30692}" type="pres">
      <dgm:prSet presAssocID="{C520FA6D-294C-4C0F-9917-A92202023D37}" presName="hierChild4" presStyleCnt="0"/>
      <dgm:spPr/>
    </dgm:pt>
    <dgm:pt modelId="{889EBA29-07E1-474E-BB7E-02C53749ADFE}" type="pres">
      <dgm:prSet presAssocID="{55AF0A17-93BF-4070-84FC-96C9DC7C7EEE}" presName="Name10" presStyleLbl="parChTrans1D2" presStyleIdx="3" presStyleCnt="7"/>
      <dgm:spPr/>
    </dgm:pt>
    <dgm:pt modelId="{55D8355A-DE46-4BC4-AFFB-A8C36482EE37}" type="pres">
      <dgm:prSet presAssocID="{C8DBCE0F-9092-4FE4-A947-668F8FA1B4EC}" presName="hierRoot2" presStyleCnt="0"/>
      <dgm:spPr/>
    </dgm:pt>
    <dgm:pt modelId="{BD63C7D5-F90D-4E02-8DF3-8A41FA3FB2D4}" type="pres">
      <dgm:prSet presAssocID="{C8DBCE0F-9092-4FE4-A947-668F8FA1B4EC}" presName="composite2" presStyleCnt="0"/>
      <dgm:spPr/>
    </dgm:pt>
    <dgm:pt modelId="{9EDCC38E-0E26-48CA-A9AD-7DAAE5CE261F}" type="pres">
      <dgm:prSet presAssocID="{C8DBCE0F-9092-4FE4-A947-668F8FA1B4EC}" presName="background2" presStyleLbl="node2" presStyleIdx="3" presStyleCnt="7"/>
      <dgm:spPr/>
    </dgm:pt>
    <dgm:pt modelId="{601BC823-C964-4804-B427-B5DD99E0C6AB}" type="pres">
      <dgm:prSet presAssocID="{C8DBCE0F-9092-4FE4-A947-668F8FA1B4EC}" presName="text2" presStyleLbl="fgAcc2" presStyleIdx="3" presStyleCnt="7">
        <dgm:presLayoutVars>
          <dgm:chPref val="3"/>
        </dgm:presLayoutVars>
      </dgm:prSet>
      <dgm:spPr/>
    </dgm:pt>
    <dgm:pt modelId="{0C4976FE-9622-4163-B579-8346F936BBBF}" type="pres">
      <dgm:prSet presAssocID="{C8DBCE0F-9092-4FE4-A947-668F8FA1B4EC}" presName="hierChild3" presStyleCnt="0"/>
      <dgm:spPr/>
    </dgm:pt>
    <dgm:pt modelId="{A15F99BC-6314-4C96-A3E0-40ED1747B39B}" type="pres">
      <dgm:prSet presAssocID="{1A405A46-C82E-43D0-AEF3-51279EA8B6FC}" presName="Name17" presStyleLbl="parChTrans1D3" presStyleIdx="8" presStyleCnt="19"/>
      <dgm:spPr/>
    </dgm:pt>
    <dgm:pt modelId="{77A9B534-5146-452A-99B9-3017B4795842}" type="pres">
      <dgm:prSet presAssocID="{BF951E27-F701-4E7B-A72F-B8D39D28449E}" presName="hierRoot3" presStyleCnt="0"/>
      <dgm:spPr/>
    </dgm:pt>
    <dgm:pt modelId="{4A711683-0934-48F2-8424-D0ED01656C8C}" type="pres">
      <dgm:prSet presAssocID="{BF951E27-F701-4E7B-A72F-B8D39D28449E}" presName="composite3" presStyleCnt="0"/>
      <dgm:spPr/>
    </dgm:pt>
    <dgm:pt modelId="{5238488B-9CEB-4F29-8647-BF3D505928F3}" type="pres">
      <dgm:prSet presAssocID="{BF951E27-F701-4E7B-A72F-B8D39D28449E}" presName="background3" presStyleLbl="node3" presStyleIdx="8" presStyleCnt="19"/>
      <dgm:spPr/>
    </dgm:pt>
    <dgm:pt modelId="{89410F99-0DC8-4804-AEC6-8EA4FFCB400E}" type="pres">
      <dgm:prSet presAssocID="{BF951E27-F701-4E7B-A72F-B8D39D28449E}" presName="text3" presStyleLbl="fgAcc3" presStyleIdx="8" presStyleCnt="19">
        <dgm:presLayoutVars>
          <dgm:chPref val="3"/>
        </dgm:presLayoutVars>
      </dgm:prSet>
      <dgm:spPr/>
    </dgm:pt>
    <dgm:pt modelId="{BC8FC945-B43B-4343-AA7C-D15E209D0FDE}" type="pres">
      <dgm:prSet presAssocID="{BF951E27-F701-4E7B-A72F-B8D39D28449E}" presName="hierChild4" presStyleCnt="0"/>
      <dgm:spPr/>
    </dgm:pt>
    <dgm:pt modelId="{BB7C896C-7118-40E4-BCDC-CE017F8A5CD5}" type="pres">
      <dgm:prSet presAssocID="{9FE403D8-AE39-424A-BBB9-8640B6062890}" presName="Name17" presStyleLbl="parChTrans1D3" presStyleIdx="9" presStyleCnt="19"/>
      <dgm:spPr/>
    </dgm:pt>
    <dgm:pt modelId="{AE1E843D-BE35-4D02-B501-E417A60AE1AD}" type="pres">
      <dgm:prSet presAssocID="{B51B91A6-146D-4033-9318-ADAAF9CD53B4}" presName="hierRoot3" presStyleCnt="0"/>
      <dgm:spPr/>
    </dgm:pt>
    <dgm:pt modelId="{0C33D5C1-37F4-4DE7-8289-21BBD57362F9}" type="pres">
      <dgm:prSet presAssocID="{B51B91A6-146D-4033-9318-ADAAF9CD53B4}" presName="composite3" presStyleCnt="0"/>
      <dgm:spPr/>
    </dgm:pt>
    <dgm:pt modelId="{47779743-1C36-4BEC-B1CF-5349F0D5C337}" type="pres">
      <dgm:prSet presAssocID="{B51B91A6-146D-4033-9318-ADAAF9CD53B4}" presName="background3" presStyleLbl="node3" presStyleIdx="9" presStyleCnt="19"/>
      <dgm:spPr/>
    </dgm:pt>
    <dgm:pt modelId="{8B12637A-3D5D-4119-8491-CC1E7F0784E6}" type="pres">
      <dgm:prSet presAssocID="{B51B91A6-146D-4033-9318-ADAAF9CD53B4}" presName="text3" presStyleLbl="fgAcc3" presStyleIdx="9" presStyleCnt="19">
        <dgm:presLayoutVars>
          <dgm:chPref val="3"/>
        </dgm:presLayoutVars>
      </dgm:prSet>
      <dgm:spPr/>
    </dgm:pt>
    <dgm:pt modelId="{CF7B11F1-5E5E-4D21-A561-CF0F9BC7DD0E}" type="pres">
      <dgm:prSet presAssocID="{B51B91A6-146D-4033-9318-ADAAF9CD53B4}" presName="hierChild4" presStyleCnt="0"/>
      <dgm:spPr/>
    </dgm:pt>
    <dgm:pt modelId="{E11EE799-8615-425D-9FA3-47443680314C}" type="pres">
      <dgm:prSet presAssocID="{38A973DE-ABED-4B30-AA47-315BDB3D58A0}" presName="Name17" presStyleLbl="parChTrans1D3" presStyleIdx="10" presStyleCnt="19"/>
      <dgm:spPr/>
    </dgm:pt>
    <dgm:pt modelId="{7988CD0F-EA8B-40E8-B12B-CF0E4C7A6616}" type="pres">
      <dgm:prSet presAssocID="{93CB18B6-8E8B-486E-892B-F6FBEBE7B5B1}" presName="hierRoot3" presStyleCnt="0"/>
      <dgm:spPr/>
    </dgm:pt>
    <dgm:pt modelId="{F8EA259C-A52B-41D2-AB33-A12D0DD53C28}" type="pres">
      <dgm:prSet presAssocID="{93CB18B6-8E8B-486E-892B-F6FBEBE7B5B1}" presName="composite3" presStyleCnt="0"/>
      <dgm:spPr/>
    </dgm:pt>
    <dgm:pt modelId="{D3849A58-A1CD-4683-AD64-F9A1FE0E79E7}" type="pres">
      <dgm:prSet presAssocID="{93CB18B6-8E8B-486E-892B-F6FBEBE7B5B1}" presName="background3" presStyleLbl="node3" presStyleIdx="10" presStyleCnt="19"/>
      <dgm:spPr/>
    </dgm:pt>
    <dgm:pt modelId="{69CD30B0-CEC8-4A88-ABDA-B917F70C0AA9}" type="pres">
      <dgm:prSet presAssocID="{93CB18B6-8E8B-486E-892B-F6FBEBE7B5B1}" presName="text3" presStyleLbl="fgAcc3" presStyleIdx="10" presStyleCnt="19">
        <dgm:presLayoutVars>
          <dgm:chPref val="3"/>
        </dgm:presLayoutVars>
      </dgm:prSet>
      <dgm:spPr/>
    </dgm:pt>
    <dgm:pt modelId="{57287C06-45CD-4FE6-961B-990B1A692481}" type="pres">
      <dgm:prSet presAssocID="{93CB18B6-8E8B-486E-892B-F6FBEBE7B5B1}" presName="hierChild4" presStyleCnt="0"/>
      <dgm:spPr/>
    </dgm:pt>
    <dgm:pt modelId="{E3F994A4-E1C0-446A-B430-B80D73FB42F1}" type="pres">
      <dgm:prSet presAssocID="{07C4AC56-69C7-430B-BF94-77C3B01177F9}" presName="Name17" presStyleLbl="parChTrans1D3" presStyleIdx="11" presStyleCnt="19"/>
      <dgm:spPr/>
    </dgm:pt>
    <dgm:pt modelId="{0F420B63-1E1A-4CFC-B70C-1891A3EC0F44}" type="pres">
      <dgm:prSet presAssocID="{BFC586B2-131E-4590-962B-8097E3C06919}" presName="hierRoot3" presStyleCnt="0"/>
      <dgm:spPr/>
    </dgm:pt>
    <dgm:pt modelId="{CB5A4EFB-D817-46EB-AD68-A19C4290E8E2}" type="pres">
      <dgm:prSet presAssocID="{BFC586B2-131E-4590-962B-8097E3C06919}" presName="composite3" presStyleCnt="0"/>
      <dgm:spPr/>
    </dgm:pt>
    <dgm:pt modelId="{A436097C-0668-4085-9D43-C60E43F5FFE4}" type="pres">
      <dgm:prSet presAssocID="{BFC586B2-131E-4590-962B-8097E3C06919}" presName="background3" presStyleLbl="node3" presStyleIdx="11" presStyleCnt="19"/>
      <dgm:spPr/>
    </dgm:pt>
    <dgm:pt modelId="{750D7ED1-9D7F-4BBB-B363-8EAF262CF0CB}" type="pres">
      <dgm:prSet presAssocID="{BFC586B2-131E-4590-962B-8097E3C06919}" presName="text3" presStyleLbl="fgAcc3" presStyleIdx="11" presStyleCnt="19">
        <dgm:presLayoutVars>
          <dgm:chPref val="3"/>
        </dgm:presLayoutVars>
      </dgm:prSet>
      <dgm:spPr/>
    </dgm:pt>
    <dgm:pt modelId="{6BF713A6-2BE5-4B95-B545-6AE4A9AC737C}" type="pres">
      <dgm:prSet presAssocID="{BFC586B2-131E-4590-962B-8097E3C06919}" presName="hierChild4" presStyleCnt="0"/>
      <dgm:spPr/>
    </dgm:pt>
    <dgm:pt modelId="{1E580967-1D59-4672-B3FD-1D51CE2121AF}" type="pres">
      <dgm:prSet presAssocID="{B3F8C3F2-9E30-4B02-B4AB-A53B796B80B3}" presName="Name10" presStyleLbl="parChTrans1D2" presStyleIdx="4" presStyleCnt="7"/>
      <dgm:spPr/>
    </dgm:pt>
    <dgm:pt modelId="{C14DF41F-1E2A-4820-AF21-0A090A3D4DC0}" type="pres">
      <dgm:prSet presAssocID="{BA3574A0-571B-451D-BE36-28480B8605E9}" presName="hierRoot2" presStyleCnt="0"/>
      <dgm:spPr/>
    </dgm:pt>
    <dgm:pt modelId="{37536489-DF9F-4082-9FB2-6F85B1CA8030}" type="pres">
      <dgm:prSet presAssocID="{BA3574A0-571B-451D-BE36-28480B8605E9}" presName="composite2" presStyleCnt="0"/>
      <dgm:spPr/>
    </dgm:pt>
    <dgm:pt modelId="{3A929B03-D057-4781-A311-8FC80D4F2F23}" type="pres">
      <dgm:prSet presAssocID="{BA3574A0-571B-451D-BE36-28480B8605E9}" presName="background2" presStyleLbl="node2" presStyleIdx="4" presStyleCnt="7"/>
      <dgm:spPr/>
    </dgm:pt>
    <dgm:pt modelId="{6E1F4F5F-83F6-40BD-8345-50551A1D2B97}" type="pres">
      <dgm:prSet presAssocID="{BA3574A0-571B-451D-BE36-28480B8605E9}" presName="text2" presStyleLbl="fgAcc2" presStyleIdx="4" presStyleCnt="7">
        <dgm:presLayoutVars>
          <dgm:chPref val="3"/>
        </dgm:presLayoutVars>
      </dgm:prSet>
      <dgm:spPr/>
    </dgm:pt>
    <dgm:pt modelId="{38A1951B-EE14-4903-BA57-641327F682C8}" type="pres">
      <dgm:prSet presAssocID="{BA3574A0-571B-451D-BE36-28480B8605E9}" presName="hierChild3" presStyleCnt="0"/>
      <dgm:spPr/>
    </dgm:pt>
    <dgm:pt modelId="{4CA9E09D-1A81-44F5-8F4B-29F36B3D3325}" type="pres">
      <dgm:prSet presAssocID="{BBA6DCEB-4006-41FE-8426-ED8AD4D80346}" presName="Name17" presStyleLbl="parChTrans1D3" presStyleIdx="12" presStyleCnt="19"/>
      <dgm:spPr/>
    </dgm:pt>
    <dgm:pt modelId="{3DD7D418-2DA3-464E-A494-0A564BD3DEF2}" type="pres">
      <dgm:prSet presAssocID="{8CE97215-92DD-4B52-841A-DBBF635FAFBA}" presName="hierRoot3" presStyleCnt="0"/>
      <dgm:spPr/>
    </dgm:pt>
    <dgm:pt modelId="{04B761A3-738D-4A9D-B637-BB491C7FD3D0}" type="pres">
      <dgm:prSet presAssocID="{8CE97215-92DD-4B52-841A-DBBF635FAFBA}" presName="composite3" presStyleCnt="0"/>
      <dgm:spPr/>
    </dgm:pt>
    <dgm:pt modelId="{4211528B-5583-461F-8E8F-41105A52CD28}" type="pres">
      <dgm:prSet presAssocID="{8CE97215-92DD-4B52-841A-DBBF635FAFBA}" presName="background3" presStyleLbl="node3" presStyleIdx="12" presStyleCnt="19"/>
      <dgm:spPr/>
    </dgm:pt>
    <dgm:pt modelId="{83791C77-DC0B-447D-89B3-4E384CA71BA4}" type="pres">
      <dgm:prSet presAssocID="{8CE97215-92DD-4B52-841A-DBBF635FAFBA}" presName="text3" presStyleLbl="fgAcc3" presStyleIdx="12" presStyleCnt="19">
        <dgm:presLayoutVars>
          <dgm:chPref val="3"/>
        </dgm:presLayoutVars>
      </dgm:prSet>
      <dgm:spPr/>
    </dgm:pt>
    <dgm:pt modelId="{229BBB98-EAFF-4868-99A5-CB340BEA52BA}" type="pres">
      <dgm:prSet presAssocID="{8CE97215-92DD-4B52-841A-DBBF635FAFBA}" presName="hierChild4" presStyleCnt="0"/>
      <dgm:spPr/>
    </dgm:pt>
    <dgm:pt modelId="{3BC8EAA7-823D-4167-8F1A-3A2932DD067A}" type="pres">
      <dgm:prSet presAssocID="{0590DCA0-CB6E-4745-A476-CEF942C5FEB2}" presName="Name17" presStyleLbl="parChTrans1D3" presStyleIdx="13" presStyleCnt="19"/>
      <dgm:spPr/>
    </dgm:pt>
    <dgm:pt modelId="{8D59220F-AD9E-4214-B54E-32F2BDF48C26}" type="pres">
      <dgm:prSet presAssocID="{486BBB95-C7DD-4889-B4A9-0C48846DD1D5}" presName="hierRoot3" presStyleCnt="0"/>
      <dgm:spPr/>
    </dgm:pt>
    <dgm:pt modelId="{80525D8E-4774-4651-8981-D32E6DC67D9D}" type="pres">
      <dgm:prSet presAssocID="{486BBB95-C7DD-4889-B4A9-0C48846DD1D5}" presName="composite3" presStyleCnt="0"/>
      <dgm:spPr/>
    </dgm:pt>
    <dgm:pt modelId="{A754F018-2329-49EC-A187-072D512960F8}" type="pres">
      <dgm:prSet presAssocID="{486BBB95-C7DD-4889-B4A9-0C48846DD1D5}" presName="background3" presStyleLbl="node3" presStyleIdx="13" presStyleCnt="19"/>
      <dgm:spPr/>
    </dgm:pt>
    <dgm:pt modelId="{8F55051D-8107-440F-B73C-3C8105595366}" type="pres">
      <dgm:prSet presAssocID="{486BBB95-C7DD-4889-B4A9-0C48846DD1D5}" presName="text3" presStyleLbl="fgAcc3" presStyleIdx="13" presStyleCnt="19">
        <dgm:presLayoutVars>
          <dgm:chPref val="3"/>
        </dgm:presLayoutVars>
      </dgm:prSet>
      <dgm:spPr/>
    </dgm:pt>
    <dgm:pt modelId="{5B995137-039C-4F50-8AC5-D1048E7C95ED}" type="pres">
      <dgm:prSet presAssocID="{486BBB95-C7DD-4889-B4A9-0C48846DD1D5}" presName="hierChild4" presStyleCnt="0"/>
      <dgm:spPr/>
    </dgm:pt>
    <dgm:pt modelId="{79076D9A-C299-491D-9CB7-B5D25C7537F8}" type="pres">
      <dgm:prSet presAssocID="{489369B3-1FF9-4C38-9F51-1A2E6EBD0B39}" presName="Name17" presStyleLbl="parChTrans1D3" presStyleIdx="14" presStyleCnt="19"/>
      <dgm:spPr/>
    </dgm:pt>
    <dgm:pt modelId="{3DEB0AE3-7793-4561-A42C-04980A29DEE3}" type="pres">
      <dgm:prSet presAssocID="{47F028EA-4C82-4C12-B9A4-C6A9F4AA71AA}" presName="hierRoot3" presStyleCnt="0"/>
      <dgm:spPr/>
    </dgm:pt>
    <dgm:pt modelId="{CC2001AC-1E14-4570-8071-A320CB705EF1}" type="pres">
      <dgm:prSet presAssocID="{47F028EA-4C82-4C12-B9A4-C6A9F4AA71AA}" presName="composite3" presStyleCnt="0"/>
      <dgm:spPr/>
    </dgm:pt>
    <dgm:pt modelId="{45B8098E-1726-402F-B24C-DF99B3745FFA}" type="pres">
      <dgm:prSet presAssocID="{47F028EA-4C82-4C12-B9A4-C6A9F4AA71AA}" presName="background3" presStyleLbl="node3" presStyleIdx="14" presStyleCnt="19"/>
      <dgm:spPr/>
    </dgm:pt>
    <dgm:pt modelId="{0B9B21AD-941E-4B9F-95D9-78B9E56B674C}" type="pres">
      <dgm:prSet presAssocID="{47F028EA-4C82-4C12-B9A4-C6A9F4AA71AA}" presName="text3" presStyleLbl="fgAcc3" presStyleIdx="14" presStyleCnt="19">
        <dgm:presLayoutVars>
          <dgm:chPref val="3"/>
        </dgm:presLayoutVars>
      </dgm:prSet>
      <dgm:spPr/>
    </dgm:pt>
    <dgm:pt modelId="{8DC8282E-CFBF-41E6-A09E-A1EBE83EBF54}" type="pres">
      <dgm:prSet presAssocID="{47F028EA-4C82-4C12-B9A4-C6A9F4AA71AA}" presName="hierChild4" presStyleCnt="0"/>
      <dgm:spPr/>
    </dgm:pt>
    <dgm:pt modelId="{87DCAC15-BDD3-477C-A979-EBC69CBBAEDD}" type="pres">
      <dgm:prSet presAssocID="{6AE0FD62-EDB6-4B20-A255-A3E447B495E3}" presName="Name17" presStyleLbl="parChTrans1D3" presStyleIdx="15" presStyleCnt="19"/>
      <dgm:spPr/>
    </dgm:pt>
    <dgm:pt modelId="{5B54DCF9-239F-4C96-A0D6-55F42EBCD000}" type="pres">
      <dgm:prSet presAssocID="{332400A1-E1A9-485F-BD54-D674E253ED77}" presName="hierRoot3" presStyleCnt="0"/>
      <dgm:spPr/>
    </dgm:pt>
    <dgm:pt modelId="{7AD55A23-9F83-4B38-82D6-DD1E06170F67}" type="pres">
      <dgm:prSet presAssocID="{332400A1-E1A9-485F-BD54-D674E253ED77}" presName="composite3" presStyleCnt="0"/>
      <dgm:spPr/>
    </dgm:pt>
    <dgm:pt modelId="{EC5D31AC-1585-439A-82D2-2A54AACC9516}" type="pres">
      <dgm:prSet presAssocID="{332400A1-E1A9-485F-BD54-D674E253ED77}" presName="background3" presStyleLbl="node3" presStyleIdx="15" presStyleCnt="19"/>
      <dgm:spPr/>
    </dgm:pt>
    <dgm:pt modelId="{A9E17D70-E51E-4067-A3B7-6C427244CE03}" type="pres">
      <dgm:prSet presAssocID="{332400A1-E1A9-485F-BD54-D674E253ED77}" presName="text3" presStyleLbl="fgAcc3" presStyleIdx="15" presStyleCnt="19">
        <dgm:presLayoutVars>
          <dgm:chPref val="3"/>
        </dgm:presLayoutVars>
      </dgm:prSet>
      <dgm:spPr/>
    </dgm:pt>
    <dgm:pt modelId="{4DC42ABD-28E1-4186-B7AC-CCF93BD789D6}" type="pres">
      <dgm:prSet presAssocID="{332400A1-E1A9-485F-BD54-D674E253ED77}" presName="hierChild4" presStyleCnt="0"/>
      <dgm:spPr/>
    </dgm:pt>
    <dgm:pt modelId="{FAC4C295-AC09-41F8-843D-070E3BDAF542}" type="pres">
      <dgm:prSet presAssocID="{E31B05CB-670D-45F7-8822-6046A326C1CE}" presName="Name10" presStyleLbl="parChTrans1D2" presStyleIdx="5" presStyleCnt="7"/>
      <dgm:spPr/>
    </dgm:pt>
    <dgm:pt modelId="{E5106B19-F1CF-4BE5-83D5-26F1AC850DBC}" type="pres">
      <dgm:prSet presAssocID="{459929C6-85F2-41BD-8EF7-02C39C2BC895}" presName="hierRoot2" presStyleCnt="0"/>
      <dgm:spPr/>
    </dgm:pt>
    <dgm:pt modelId="{1BBD99A7-E25A-4A22-BF0C-10C5279248E1}" type="pres">
      <dgm:prSet presAssocID="{459929C6-85F2-41BD-8EF7-02C39C2BC895}" presName="composite2" presStyleCnt="0"/>
      <dgm:spPr/>
    </dgm:pt>
    <dgm:pt modelId="{807C542C-1025-49F4-B08B-04D793B2983F}" type="pres">
      <dgm:prSet presAssocID="{459929C6-85F2-41BD-8EF7-02C39C2BC895}" presName="background2" presStyleLbl="node2" presStyleIdx="5" presStyleCnt="7"/>
      <dgm:spPr/>
    </dgm:pt>
    <dgm:pt modelId="{874F4A6C-6123-4807-84FA-67A8953F83DA}" type="pres">
      <dgm:prSet presAssocID="{459929C6-85F2-41BD-8EF7-02C39C2BC895}" presName="text2" presStyleLbl="fgAcc2" presStyleIdx="5" presStyleCnt="7">
        <dgm:presLayoutVars>
          <dgm:chPref val="3"/>
        </dgm:presLayoutVars>
      </dgm:prSet>
      <dgm:spPr/>
    </dgm:pt>
    <dgm:pt modelId="{D259DFF7-FBE8-4B32-B0BB-8AE19232CB24}" type="pres">
      <dgm:prSet presAssocID="{459929C6-85F2-41BD-8EF7-02C39C2BC895}" presName="hierChild3" presStyleCnt="0"/>
      <dgm:spPr/>
    </dgm:pt>
    <dgm:pt modelId="{21499542-C05A-4F37-AA76-7F22D9DC7309}" type="pres">
      <dgm:prSet presAssocID="{C7765541-E7AA-48CE-A2BF-9F8806E75495}" presName="Name10" presStyleLbl="parChTrans1D2" presStyleIdx="6" presStyleCnt="7"/>
      <dgm:spPr/>
    </dgm:pt>
    <dgm:pt modelId="{3CCBF7E9-60F6-4F9E-9AD2-24D16F4AA787}" type="pres">
      <dgm:prSet presAssocID="{34216DCF-D3F5-4563-81C0-1C9DB9487D3A}" presName="hierRoot2" presStyleCnt="0"/>
      <dgm:spPr/>
    </dgm:pt>
    <dgm:pt modelId="{9B46BA72-0188-4D4C-A4AA-EF3A6E07C1FB}" type="pres">
      <dgm:prSet presAssocID="{34216DCF-D3F5-4563-81C0-1C9DB9487D3A}" presName="composite2" presStyleCnt="0"/>
      <dgm:spPr/>
    </dgm:pt>
    <dgm:pt modelId="{479DBA09-D17D-4EDC-9FFB-4ACC300F64A6}" type="pres">
      <dgm:prSet presAssocID="{34216DCF-D3F5-4563-81C0-1C9DB9487D3A}" presName="background2" presStyleLbl="node2" presStyleIdx="6" presStyleCnt="7"/>
      <dgm:spPr/>
    </dgm:pt>
    <dgm:pt modelId="{AED6018E-1503-4A15-BE1A-6294FC00959D}" type="pres">
      <dgm:prSet presAssocID="{34216DCF-D3F5-4563-81C0-1C9DB9487D3A}" presName="text2" presStyleLbl="fgAcc2" presStyleIdx="6" presStyleCnt="7">
        <dgm:presLayoutVars>
          <dgm:chPref val="3"/>
        </dgm:presLayoutVars>
      </dgm:prSet>
      <dgm:spPr/>
    </dgm:pt>
    <dgm:pt modelId="{0022B204-33D7-4942-B7EF-F3F7D54C76E0}" type="pres">
      <dgm:prSet presAssocID="{34216DCF-D3F5-4563-81C0-1C9DB9487D3A}" presName="hierChild3" presStyleCnt="0"/>
      <dgm:spPr/>
    </dgm:pt>
    <dgm:pt modelId="{6DD54FC4-031A-4046-8B8C-A50197CB7F99}" type="pres">
      <dgm:prSet presAssocID="{4F51FF38-EFF5-41B4-A004-D334D17AB7C0}" presName="Name17" presStyleLbl="parChTrans1D3" presStyleIdx="16" presStyleCnt="19"/>
      <dgm:spPr/>
    </dgm:pt>
    <dgm:pt modelId="{D27E07A6-B56F-467F-9A33-345BEE68345D}" type="pres">
      <dgm:prSet presAssocID="{0CA996FA-41B8-408D-A375-61CBDF2082D6}" presName="hierRoot3" presStyleCnt="0"/>
      <dgm:spPr/>
    </dgm:pt>
    <dgm:pt modelId="{D8035285-CC6A-43D3-8BAE-5FCBA24E2A1B}" type="pres">
      <dgm:prSet presAssocID="{0CA996FA-41B8-408D-A375-61CBDF2082D6}" presName="composite3" presStyleCnt="0"/>
      <dgm:spPr/>
    </dgm:pt>
    <dgm:pt modelId="{5F08F27E-5D3C-4F0A-ACB4-F39379F19E8D}" type="pres">
      <dgm:prSet presAssocID="{0CA996FA-41B8-408D-A375-61CBDF2082D6}" presName="background3" presStyleLbl="node3" presStyleIdx="16" presStyleCnt="19"/>
      <dgm:spPr/>
    </dgm:pt>
    <dgm:pt modelId="{1F696070-E7DA-4665-9FB2-C765E9A51F34}" type="pres">
      <dgm:prSet presAssocID="{0CA996FA-41B8-408D-A375-61CBDF2082D6}" presName="text3" presStyleLbl="fgAcc3" presStyleIdx="16" presStyleCnt="19">
        <dgm:presLayoutVars>
          <dgm:chPref val="3"/>
        </dgm:presLayoutVars>
      </dgm:prSet>
      <dgm:spPr/>
    </dgm:pt>
    <dgm:pt modelId="{9CF30F45-8209-4621-BD6D-D5A9F063B60C}" type="pres">
      <dgm:prSet presAssocID="{0CA996FA-41B8-408D-A375-61CBDF2082D6}" presName="hierChild4" presStyleCnt="0"/>
      <dgm:spPr/>
    </dgm:pt>
    <dgm:pt modelId="{71F19BC8-CD46-4B37-8C42-A77766F52E56}" type="pres">
      <dgm:prSet presAssocID="{DE5D2255-6D76-4CA2-BE81-E53E83DD9B8B}" presName="Name17" presStyleLbl="parChTrans1D3" presStyleIdx="17" presStyleCnt="19"/>
      <dgm:spPr/>
    </dgm:pt>
    <dgm:pt modelId="{A0216BD2-B2BB-4786-892C-56B7A36F2658}" type="pres">
      <dgm:prSet presAssocID="{09C5028D-0B45-4A01-A63B-55D1B21031A0}" presName="hierRoot3" presStyleCnt="0"/>
      <dgm:spPr/>
    </dgm:pt>
    <dgm:pt modelId="{B696CEA6-48C3-4231-B058-EF0254B445B8}" type="pres">
      <dgm:prSet presAssocID="{09C5028D-0B45-4A01-A63B-55D1B21031A0}" presName="composite3" presStyleCnt="0"/>
      <dgm:spPr/>
    </dgm:pt>
    <dgm:pt modelId="{EB7882BE-1371-4D16-ACD5-2E79051F2074}" type="pres">
      <dgm:prSet presAssocID="{09C5028D-0B45-4A01-A63B-55D1B21031A0}" presName="background3" presStyleLbl="node3" presStyleIdx="17" presStyleCnt="19"/>
      <dgm:spPr/>
    </dgm:pt>
    <dgm:pt modelId="{DA16167E-6CEB-41C2-A0AF-31406A6B6759}" type="pres">
      <dgm:prSet presAssocID="{09C5028D-0B45-4A01-A63B-55D1B21031A0}" presName="text3" presStyleLbl="fgAcc3" presStyleIdx="17" presStyleCnt="19">
        <dgm:presLayoutVars>
          <dgm:chPref val="3"/>
        </dgm:presLayoutVars>
      </dgm:prSet>
      <dgm:spPr/>
    </dgm:pt>
    <dgm:pt modelId="{B6A46D10-DC10-497B-B11A-607D473BA4EF}" type="pres">
      <dgm:prSet presAssocID="{09C5028D-0B45-4A01-A63B-55D1B21031A0}" presName="hierChild4" presStyleCnt="0"/>
      <dgm:spPr/>
    </dgm:pt>
    <dgm:pt modelId="{C562125A-D722-489E-8C40-1EEB4BA169CA}" type="pres">
      <dgm:prSet presAssocID="{214DCA98-9D9F-478D-910E-4BD302693B5A}" presName="Name17" presStyleLbl="parChTrans1D3" presStyleIdx="18" presStyleCnt="19"/>
      <dgm:spPr/>
    </dgm:pt>
    <dgm:pt modelId="{7D906872-55DB-4A72-882D-62B981E88534}" type="pres">
      <dgm:prSet presAssocID="{AEAF2D33-A3E4-455D-A1D4-EEFB175577B9}" presName="hierRoot3" presStyleCnt="0"/>
      <dgm:spPr/>
    </dgm:pt>
    <dgm:pt modelId="{2FB1B91C-F99D-42D9-BE58-DBA608DD0080}" type="pres">
      <dgm:prSet presAssocID="{AEAF2D33-A3E4-455D-A1D4-EEFB175577B9}" presName="composite3" presStyleCnt="0"/>
      <dgm:spPr/>
    </dgm:pt>
    <dgm:pt modelId="{1DAB0B72-CE8E-41B1-9510-B5A41298BE5A}" type="pres">
      <dgm:prSet presAssocID="{AEAF2D33-A3E4-455D-A1D4-EEFB175577B9}" presName="background3" presStyleLbl="node3" presStyleIdx="18" presStyleCnt="19"/>
      <dgm:spPr/>
    </dgm:pt>
    <dgm:pt modelId="{61F66968-7BF2-483A-9DFB-133E4DF9796C}" type="pres">
      <dgm:prSet presAssocID="{AEAF2D33-A3E4-455D-A1D4-EEFB175577B9}" presName="text3" presStyleLbl="fgAcc3" presStyleIdx="18" presStyleCnt="19">
        <dgm:presLayoutVars>
          <dgm:chPref val="3"/>
        </dgm:presLayoutVars>
      </dgm:prSet>
      <dgm:spPr/>
    </dgm:pt>
    <dgm:pt modelId="{A2016F20-AF7F-4DF8-9DDE-2D566026683A}" type="pres">
      <dgm:prSet presAssocID="{AEAF2D33-A3E4-455D-A1D4-EEFB175577B9}" presName="hierChild4" presStyleCnt="0"/>
      <dgm:spPr/>
    </dgm:pt>
  </dgm:ptLst>
  <dgm:cxnLst>
    <dgm:cxn modelId="{2B28C909-5A3D-435F-A552-C37B16039D04}" type="presOf" srcId="{4AF9B827-516B-4DBF-B369-B22A806EDDFE}" destId="{DEE8FCCF-9172-46F6-AC3C-F641F8F3C984}" srcOrd="0" destOrd="0" presId="urn:microsoft.com/office/officeart/2005/8/layout/hierarchy1"/>
    <dgm:cxn modelId="{C8DC070C-0C50-4169-AD4B-9DA99D5BBC27}" srcId="{34216DCF-D3F5-4563-81C0-1C9DB9487D3A}" destId="{AEAF2D33-A3E4-455D-A1D4-EEFB175577B9}" srcOrd="2" destOrd="0" parTransId="{214DCA98-9D9F-478D-910E-4BD302693B5A}" sibTransId="{3FBB8DC7-74AB-49D4-8FBF-2411B472C8DE}"/>
    <dgm:cxn modelId="{D2E4C10C-3810-40C8-BE51-4D170E9B3DE7}" type="presOf" srcId="{8F9D28AE-F2A9-4660-B1D7-D70F99C651EF}" destId="{D2A8E380-8993-4251-BDBA-C7EF4418DED2}" srcOrd="0" destOrd="0" presId="urn:microsoft.com/office/officeart/2005/8/layout/hierarchy1"/>
    <dgm:cxn modelId="{D26DD811-AF98-4BAE-B710-D6EACADE42AA}" srcId="{C8DBCE0F-9092-4FE4-A947-668F8FA1B4EC}" destId="{B51B91A6-146D-4033-9318-ADAAF9CD53B4}" srcOrd="1" destOrd="0" parTransId="{9FE403D8-AE39-424A-BBB9-8640B6062890}" sibTransId="{9CE0C4B3-711A-4FD4-8F6B-5E4D31841782}"/>
    <dgm:cxn modelId="{B67BB612-5941-4996-86A3-33BB2F18F4BD}" type="presOf" srcId="{9D396FFC-1E28-4F1F-93E6-9BAD924D35D5}" destId="{6757E92D-9FC7-48E8-A0F4-63E28859961F}" srcOrd="0" destOrd="0" presId="urn:microsoft.com/office/officeart/2005/8/layout/hierarchy1"/>
    <dgm:cxn modelId="{54E3B713-091F-48C6-ADC1-ABBF671428C6}" type="presOf" srcId="{9376E20A-35C6-43A1-91AB-1CA4195DFAA9}" destId="{371B666A-ED34-4599-ACB4-75A426B0364A}" srcOrd="0" destOrd="0" presId="urn:microsoft.com/office/officeart/2005/8/layout/hierarchy1"/>
    <dgm:cxn modelId="{E4B88B14-ECB9-4878-B5BF-62F063B893F7}" type="presOf" srcId="{96F8F688-2C07-436F-8126-05846E2AAE59}" destId="{CF03D88F-80BE-4F96-81C3-A493AE06E5AB}" srcOrd="0" destOrd="0" presId="urn:microsoft.com/office/officeart/2005/8/layout/hierarchy1"/>
    <dgm:cxn modelId="{C3356415-0E8A-4F13-801B-D45862089558}" type="presOf" srcId="{363B261D-D132-4B8A-BE18-89B0222ACD23}" destId="{0541F700-A45A-4D7F-9C58-7DD0767D1049}" srcOrd="0" destOrd="0" presId="urn:microsoft.com/office/officeart/2005/8/layout/hierarchy1"/>
    <dgm:cxn modelId="{74699D17-75B8-4586-8087-CDD35CEDA358}" type="presOf" srcId="{57453218-1C3E-4F7C-8D6C-D2718E6ABB34}" destId="{577EF703-0BBE-4FA9-9879-13C534A914C5}" srcOrd="0" destOrd="0" presId="urn:microsoft.com/office/officeart/2005/8/layout/hierarchy1"/>
    <dgm:cxn modelId="{10D64218-C2F9-4622-86F5-FC99FE85DD58}" type="presOf" srcId="{7E5C13E2-3CE3-4800-B2BE-8E0D203745D2}" destId="{F3645C42-771C-408A-B972-4815EBFD141D}" srcOrd="0" destOrd="0" presId="urn:microsoft.com/office/officeart/2005/8/layout/hierarchy1"/>
    <dgm:cxn modelId="{3F85A91C-795C-41DB-9A81-DB8DE3E40EB5}" srcId="{A255355C-33A2-42E6-BAC0-C374C472EE15}" destId="{4AF9B827-516B-4DBF-B369-B22A806EDDFE}" srcOrd="2" destOrd="0" parTransId="{9D396FFC-1E28-4F1F-93E6-9BAD924D35D5}" sibTransId="{4A5C92A0-591B-4DED-9178-C7415B15E22C}"/>
    <dgm:cxn modelId="{EB8E8B23-56A5-41A2-A749-22B731077FF1}" type="presOf" srcId="{FA0DEFF7-9F2B-4C12-9A62-B106C214D96B}" destId="{76B97B67-360D-43EB-8AA0-7D6D0346E288}" srcOrd="0" destOrd="0" presId="urn:microsoft.com/office/officeart/2005/8/layout/hierarchy1"/>
    <dgm:cxn modelId="{B31D3925-9B7C-4C6F-BFDB-7C51E770F4F2}" type="presOf" srcId="{E31B05CB-670D-45F7-8822-6046A326C1CE}" destId="{FAC4C295-AC09-41F8-843D-070E3BDAF542}" srcOrd="0" destOrd="0" presId="urn:microsoft.com/office/officeart/2005/8/layout/hierarchy1"/>
    <dgm:cxn modelId="{69638329-7FA9-4B18-A788-D7C77B85E70A}" srcId="{BA3574A0-571B-451D-BE36-28480B8605E9}" destId="{8CE97215-92DD-4B52-841A-DBBF635FAFBA}" srcOrd="0" destOrd="0" parTransId="{BBA6DCEB-4006-41FE-8426-ED8AD4D80346}" sibTransId="{E4341F7F-E3D7-48CE-80AC-F4885C0C860C}"/>
    <dgm:cxn modelId="{2BD9B52B-302E-48B3-8B1E-92F1A5587D49}" type="presOf" srcId="{6ED9B05D-14EC-4D82-906E-9EBBA74C6B62}" destId="{577D0D91-5CCE-4C67-BA01-7A2148F5C6F1}" srcOrd="0" destOrd="0" presId="urn:microsoft.com/office/officeart/2005/8/layout/hierarchy1"/>
    <dgm:cxn modelId="{BBAC1E2F-2625-44C0-AFCE-B2A7612D0143}" type="presOf" srcId="{E61DF6C1-887A-40EE-82B1-DB24FEB048EC}" destId="{B8C3A0DE-77AE-4014-A280-57C681E383A1}" srcOrd="0" destOrd="0" presId="urn:microsoft.com/office/officeart/2005/8/layout/hierarchy1"/>
    <dgm:cxn modelId="{548A5C32-BF1A-4F56-B95D-CEEF9852B89F}" type="presOf" srcId="{C520FA6D-294C-4C0F-9917-A92202023D37}" destId="{1F450064-BD44-45C9-82F0-5C75BDB0ACDC}" srcOrd="0" destOrd="0" presId="urn:microsoft.com/office/officeart/2005/8/layout/hierarchy1"/>
    <dgm:cxn modelId="{A3C8C332-E8E6-414F-A47C-3E3F0A2281B2}" srcId="{AD37ED49-F31B-497D-BB4B-E607740D0444}" destId="{5C968930-CE02-4E62-A7ED-D41F4F01455F}" srcOrd="1" destOrd="0" parTransId="{9376E20A-35C6-43A1-91AB-1CA4195DFAA9}" sibTransId="{7AC79B4A-A45D-4709-B07A-6F0546C557F1}"/>
    <dgm:cxn modelId="{D1570B33-B168-44A4-B80D-81A13CD26911}" srcId="{57453218-1C3E-4F7C-8D6C-D2718E6ABB34}" destId="{459929C6-85F2-41BD-8EF7-02C39C2BC895}" srcOrd="5" destOrd="0" parTransId="{E31B05CB-670D-45F7-8822-6046A326C1CE}" sibTransId="{583E7729-9FA1-443C-A7BF-C4CFB278CCF2}"/>
    <dgm:cxn modelId="{E7C8D634-093B-4EB3-B369-0ED5196FE1A0}" type="presOf" srcId="{DE5D2255-6D76-4CA2-BE81-E53E83DD9B8B}" destId="{71F19BC8-CD46-4B37-8C42-A77766F52E56}" srcOrd="0" destOrd="0" presId="urn:microsoft.com/office/officeart/2005/8/layout/hierarchy1"/>
    <dgm:cxn modelId="{CB6C9537-AF27-479E-AE41-EEBF026853AD}" type="presOf" srcId="{6AB95503-D9B7-4312-BECB-D8D9380965DB}" destId="{6D5FBCAB-CDD7-4068-A911-1AF093477061}" srcOrd="0" destOrd="0" presId="urn:microsoft.com/office/officeart/2005/8/layout/hierarchy1"/>
    <dgm:cxn modelId="{D3D7965C-37C3-412D-A183-292CDCF45194}" type="presOf" srcId="{0ADD5657-A155-49D2-9F96-4AD940F3797D}" destId="{27FE59B0-D2F4-4430-97C1-433B9FC94B9A}" srcOrd="0" destOrd="0" presId="urn:microsoft.com/office/officeart/2005/8/layout/hierarchy1"/>
    <dgm:cxn modelId="{A15E0F5E-AD12-4759-99AD-1565FB4B1510}" srcId="{57453218-1C3E-4F7C-8D6C-D2718E6ABB34}" destId="{581E7B43-BECD-4794-9ECF-56C0F7107FF5}" srcOrd="2" destOrd="0" parTransId="{339AC32A-AFB1-4CCE-BCE8-F066CE7A3CA7}" sibTransId="{041D5271-2FAF-4826-AE5F-DD12F9A32DE0}"/>
    <dgm:cxn modelId="{A3A8F55F-B12B-4666-BD90-3170B2AF2A0B}" srcId="{BA3574A0-571B-451D-BE36-28480B8605E9}" destId="{47F028EA-4C82-4C12-B9A4-C6A9F4AA71AA}" srcOrd="2" destOrd="0" parTransId="{489369B3-1FF9-4C38-9F51-1A2E6EBD0B39}" sibTransId="{B0E2D334-C9DD-4708-ADF7-30545489A812}"/>
    <dgm:cxn modelId="{3012CE42-0876-43BC-A0AF-24DB6F11EDD2}" type="presOf" srcId="{9FE403D8-AE39-424A-BBB9-8640B6062890}" destId="{BB7C896C-7118-40E4-BCDC-CE017F8A5CD5}" srcOrd="0" destOrd="0" presId="urn:microsoft.com/office/officeart/2005/8/layout/hierarchy1"/>
    <dgm:cxn modelId="{7EC82764-B8B5-402F-8E62-FBECFAD9C386}" type="presOf" srcId="{E20CF731-7A6C-4B3C-95AE-38C123B411DE}" destId="{5E9D9C68-85FF-4F37-81D7-18080995A15E}" srcOrd="0" destOrd="0" presId="urn:microsoft.com/office/officeart/2005/8/layout/hierarchy1"/>
    <dgm:cxn modelId="{EB6EE847-3AF6-48F3-B518-54D1A93ECEEB}" type="presOf" srcId="{55AF0A17-93BF-4070-84FC-96C9DC7C7EEE}" destId="{889EBA29-07E1-474E-BB7E-02C53749ADFE}" srcOrd="0" destOrd="0" presId="urn:microsoft.com/office/officeart/2005/8/layout/hierarchy1"/>
    <dgm:cxn modelId="{1524A968-E17B-452D-9DEF-D870AE11F2CA}" type="presOf" srcId="{C7765541-E7AA-48CE-A2BF-9F8806E75495}" destId="{21499542-C05A-4F37-AA76-7F22D9DC7309}" srcOrd="0" destOrd="0" presId="urn:microsoft.com/office/officeart/2005/8/layout/hierarchy1"/>
    <dgm:cxn modelId="{F17A8549-BF2B-4472-9732-76B2ACE811B7}" type="presOf" srcId="{459929C6-85F2-41BD-8EF7-02C39C2BC895}" destId="{874F4A6C-6123-4807-84FA-67A8953F83DA}" srcOrd="0" destOrd="0" presId="urn:microsoft.com/office/officeart/2005/8/layout/hierarchy1"/>
    <dgm:cxn modelId="{0D27C06C-C01D-4CFF-9AE8-570774845F70}" type="presOf" srcId="{BF951E27-F701-4E7B-A72F-B8D39D28449E}" destId="{89410F99-0DC8-4804-AEC6-8EA4FFCB400E}" srcOrd="0" destOrd="0" presId="urn:microsoft.com/office/officeart/2005/8/layout/hierarchy1"/>
    <dgm:cxn modelId="{ACCE394E-B4F8-4C2F-81E4-E507D13B9877}" type="presOf" srcId="{5C968930-CE02-4E62-A7ED-D41F4F01455F}" destId="{EC0DAF0E-F3FA-441F-94F2-020D4E3D6304}" srcOrd="0" destOrd="0" presId="urn:microsoft.com/office/officeart/2005/8/layout/hierarchy1"/>
    <dgm:cxn modelId="{0B7D9655-A05E-4FFF-88EA-F96624880593}" type="presOf" srcId="{AEAF2D33-A3E4-455D-A1D4-EEFB175577B9}" destId="{61F66968-7BF2-483A-9DFB-133E4DF9796C}" srcOrd="0" destOrd="0" presId="urn:microsoft.com/office/officeart/2005/8/layout/hierarchy1"/>
    <dgm:cxn modelId="{AED3D656-2B7F-4E3A-B63E-F26835B9751D}" srcId="{BA3574A0-571B-451D-BE36-28480B8605E9}" destId="{486BBB95-C7DD-4889-B4A9-0C48846DD1D5}" srcOrd="1" destOrd="0" parTransId="{0590DCA0-CB6E-4745-A476-CEF942C5FEB2}" sibTransId="{C8BAD3DC-03E0-4997-B2DC-AB8850C13F5B}"/>
    <dgm:cxn modelId="{D6388D77-D3C1-4FC8-B6CC-50AA113D9C55}" type="presOf" srcId="{486BBB95-C7DD-4889-B4A9-0C48846DD1D5}" destId="{8F55051D-8107-440F-B73C-3C8105595366}" srcOrd="0" destOrd="0" presId="urn:microsoft.com/office/officeart/2005/8/layout/hierarchy1"/>
    <dgm:cxn modelId="{A8B6E578-DF3B-487F-A269-A64AD7280781}" type="presOf" srcId="{BBA6DCEB-4006-41FE-8426-ED8AD4D80346}" destId="{4CA9E09D-1A81-44F5-8F4B-29F36B3D3325}" srcOrd="0" destOrd="0" presId="urn:microsoft.com/office/officeart/2005/8/layout/hierarchy1"/>
    <dgm:cxn modelId="{AFB2675A-F38D-418D-9719-EC9C818FF810}" type="presOf" srcId="{B3F8C3F2-9E30-4B02-B4AB-A53B796B80B3}" destId="{1E580967-1D59-4672-B3FD-1D51CE2121AF}" srcOrd="0" destOrd="0" presId="urn:microsoft.com/office/officeart/2005/8/layout/hierarchy1"/>
    <dgm:cxn modelId="{14091D7C-78D3-4BDB-8ECC-D2F042C39B93}" srcId="{57453218-1C3E-4F7C-8D6C-D2718E6ABB34}" destId="{BA3574A0-571B-451D-BE36-28480B8605E9}" srcOrd="4" destOrd="0" parTransId="{B3F8C3F2-9E30-4B02-B4AB-A53B796B80B3}" sibTransId="{A554C7B3-5500-4E28-A24E-435C46BE72FE}"/>
    <dgm:cxn modelId="{AC5A9981-5B84-4583-B986-D33E0A882794}" srcId="{C8DBCE0F-9092-4FE4-A947-668F8FA1B4EC}" destId="{BF951E27-F701-4E7B-A72F-B8D39D28449E}" srcOrd="0" destOrd="0" parTransId="{1A405A46-C82E-43D0-AEF3-51279EA8B6FC}" sibTransId="{7761AFBD-2D97-406B-97C5-191CC9841F43}"/>
    <dgm:cxn modelId="{C9844383-8C69-4B18-8048-1A69BA21CF37}" type="presOf" srcId="{09C5028D-0B45-4A01-A63B-55D1B21031A0}" destId="{DA16167E-6CEB-41C2-A0AF-31406A6B6759}" srcOrd="0" destOrd="0" presId="urn:microsoft.com/office/officeart/2005/8/layout/hierarchy1"/>
    <dgm:cxn modelId="{7D789383-1B27-49C4-A9D0-21DA5AEC0D26}" type="presOf" srcId="{07C4AC56-69C7-430B-BF94-77C3B01177F9}" destId="{E3F994A4-E1C0-446A-B430-B80D73FB42F1}" srcOrd="0" destOrd="0" presId="urn:microsoft.com/office/officeart/2005/8/layout/hierarchy1"/>
    <dgm:cxn modelId="{FC0C7185-0377-4ECE-A006-B4E7E25EEB1C}" srcId="{34216DCF-D3F5-4563-81C0-1C9DB9487D3A}" destId="{09C5028D-0B45-4A01-A63B-55D1B21031A0}" srcOrd="1" destOrd="0" parTransId="{DE5D2255-6D76-4CA2-BE81-E53E83DD9B8B}" sibTransId="{60357FBE-8389-4722-B859-49513AF7916F}"/>
    <dgm:cxn modelId="{158F7586-E17D-46A7-9169-6316810CC137}" type="presOf" srcId="{214DCA98-9D9F-478D-910E-4BD302693B5A}" destId="{C562125A-D722-489E-8C40-1EEB4BA169CA}" srcOrd="0" destOrd="0" presId="urn:microsoft.com/office/officeart/2005/8/layout/hierarchy1"/>
    <dgm:cxn modelId="{6983B186-3C6C-4B8F-B254-7CA70EE89E71}" srcId="{34216DCF-D3F5-4563-81C0-1C9DB9487D3A}" destId="{0CA996FA-41B8-408D-A375-61CBDF2082D6}" srcOrd="0" destOrd="0" parTransId="{4F51FF38-EFF5-41B4-A004-D334D17AB7C0}" sibTransId="{88033A7C-0E1F-4A9D-BBE2-92FEF5CB0613}"/>
    <dgm:cxn modelId="{F8879488-0D7B-4E86-AD3F-DE6BCFEB9283}" srcId="{581E7B43-BECD-4794-9ECF-56C0F7107FF5}" destId="{C520FA6D-294C-4C0F-9917-A92202023D37}" srcOrd="1" destOrd="0" parTransId="{6ED9B05D-14EC-4D82-906E-9EBBA74C6B62}" sibTransId="{65A6A1D1-87F4-49EA-A53F-CA4CA7C01F6D}"/>
    <dgm:cxn modelId="{E4257E89-9896-49A5-9F0E-1DD23428DD9D}" type="presOf" srcId="{1A405A46-C82E-43D0-AEF3-51279EA8B6FC}" destId="{A15F99BC-6314-4C96-A3E0-40ED1747B39B}" srcOrd="0" destOrd="0" presId="urn:microsoft.com/office/officeart/2005/8/layout/hierarchy1"/>
    <dgm:cxn modelId="{92AE1C8A-3603-4F19-823E-A43F0F82F6F4}" srcId="{6AB95503-D9B7-4312-BECB-D8D9380965DB}" destId="{57453218-1C3E-4F7C-8D6C-D2718E6ABB34}" srcOrd="0" destOrd="0" parTransId="{5F57BF0E-ED2D-4165-BCE2-FFB61BB1EB66}" sibTransId="{39B79CF3-B9DE-4EF3-BF21-00FCA4B35146}"/>
    <dgm:cxn modelId="{EC2F9B8E-32C0-4EAF-BCF0-44BAF9BD04EC}" type="presOf" srcId="{581E7B43-BECD-4794-9ECF-56C0F7107FF5}" destId="{6FB23959-D002-4E91-A6F0-CC24130DD814}" srcOrd="0" destOrd="0" presId="urn:microsoft.com/office/officeart/2005/8/layout/hierarchy1"/>
    <dgm:cxn modelId="{74018299-4551-40C3-9B15-763BD0BD3897}" type="presOf" srcId="{4F51FF38-EFF5-41B4-A004-D334D17AB7C0}" destId="{6DD54FC4-031A-4046-8B8C-A50197CB7F99}" srcOrd="0" destOrd="0" presId="urn:microsoft.com/office/officeart/2005/8/layout/hierarchy1"/>
    <dgm:cxn modelId="{A9A4119B-3C09-4F1F-BF9B-14B53E8F87C9}" type="presOf" srcId="{339AC32A-AFB1-4CCE-BCE8-F066CE7A3CA7}" destId="{EAC3DD6C-0587-41C6-9191-BDE24CC56FD9}" srcOrd="0" destOrd="0" presId="urn:microsoft.com/office/officeart/2005/8/layout/hierarchy1"/>
    <dgm:cxn modelId="{79F3649E-A08C-4655-A2B6-68B12A4B32F0}" type="presOf" srcId="{BFC586B2-131E-4590-962B-8097E3C06919}" destId="{750D7ED1-9D7F-4BBB-B363-8EAF262CF0CB}" srcOrd="0" destOrd="0" presId="urn:microsoft.com/office/officeart/2005/8/layout/hierarchy1"/>
    <dgm:cxn modelId="{232AD5A2-A2B9-4986-AD40-8D9673D7F449}" srcId="{A255355C-33A2-42E6-BAC0-C374C472EE15}" destId="{363B261D-D132-4B8A-BE18-89B0222ACD23}" srcOrd="3" destOrd="0" parTransId="{7E5C13E2-3CE3-4800-B2BE-8E0D203745D2}" sibTransId="{B9B9D137-9C9E-4E18-B1FE-9B43432A69A4}"/>
    <dgm:cxn modelId="{C97017A3-E97A-416F-AD78-765BB5D38F67}" type="presOf" srcId="{47F028EA-4C82-4C12-B9A4-C6A9F4AA71AA}" destId="{0B9B21AD-941E-4B9F-95D9-78B9E56B674C}" srcOrd="0" destOrd="0" presId="urn:microsoft.com/office/officeart/2005/8/layout/hierarchy1"/>
    <dgm:cxn modelId="{1C3A3CAB-C42D-44C1-ADAB-B285F23A4247}" type="presOf" srcId="{332400A1-E1A9-485F-BD54-D674E253ED77}" destId="{A9E17D70-E51E-4067-A3B7-6C427244CE03}" srcOrd="0" destOrd="0" presId="urn:microsoft.com/office/officeart/2005/8/layout/hierarchy1"/>
    <dgm:cxn modelId="{B37B44AB-47AB-4DE5-80DB-DE2F8EB5EF16}" srcId="{581E7B43-BECD-4794-9ECF-56C0F7107FF5}" destId="{E0C12E51-79AF-448D-A7B3-B0DB3AF406E2}" srcOrd="0" destOrd="0" parTransId="{BB8FF01C-7F25-4366-84D0-B53308521B05}" sibTransId="{04AE7538-71EA-45C0-9375-89D069E4C622}"/>
    <dgm:cxn modelId="{68A0C0AD-230F-4578-816D-1ABFAEA6CE98}" type="presOf" srcId="{6AE0FD62-EDB6-4B20-A255-A3E447B495E3}" destId="{87DCAC15-BDD3-477C-A979-EBC69CBBAEDD}" srcOrd="0" destOrd="0" presId="urn:microsoft.com/office/officeart/2005/8/layout/hierarchy1"/>
    <dgm:cxn modelId="{12D95EB5-8981-45F3-9B10-580EA7DE26CF}" srcId="{57453218-1C3E-4F7C-8D6C-D2718E6ABB34}" destId="{AD37ED49-F31B-497D-BB4B-E607740D0444}" srcOrd="1" destOrd="0" parTransId="{8F9D28AE-F2A9-4660-B1D7-D70F99C651EF}" sibTransId="{A6D0680C-1404-4DFC-9801-AE8CF6982A4F}"/>
    <dgm:cxn modelId="{8C9EE9B6-9B83-4820-B9FD-94A6A0A4746B}" type="presOf" srcId="{489369B3-1FF9-4C38-9F51-1A2E6EBD0B39}" destId="{79076D9A-C299-491D-9CB7-B5D25C7537F8}" srcOrd="0" destOrd="0" presId="urn:microsoft.com/office/officeart/2005/8/layout/hierarchy1"/>
    <dgm:cxn modelId="{F894CBBC-7F08-426D-91DF-6731440DC390}" srcId="{57453218-1C3E-4F7C-8D6C-D2718E6ABB34}" destId="{C8DBCE0F-9092-4FE4-A947-668F8FA1B4EC}" srcOrd="3" destOrd="0" parTransId="{55AF0A17-93BF-4070-84FC-96C9DC7C7EEE}" sibTransId="{B4FD4CD9-D529-4342-863A-F9B77C967F8B}"/>
    <dgm:cxn modelId="{666B0BBE-0045-49ED-8189-8F4194A65D2E}" type="presOf" srcId="{6886A81F-CE55-4029-BE2B-70E93EBF0953}" destId="{D0FD5246-9E2D-4804-9E23-2D6680B25A17}" srcOrd="0" destOrd="0" presId="urn:microsoft.com/office/officeart/2005/8/layout/hierarchy1"/>
    <dgm:cxn modelId="{A71F44BE-54EC-498D-8D27-5538D6B15424}" type="presOf" srcId="{A255355C-33A2-42E6-BAC0-C374C472EE15}" destId="{9473F82D-CB2E-4B1A-8064-8DE2651A9B7F}" srcOrd="0" destOrd="0" presId="urn:microsoft.com/office/officeart/2005/8/layout/hierarchy1"/>
    <dgm:cxn modelId="{300E9BBE-4921-4599-8104-5C66E567C021}" type="presOf" srcId="{9FCC8758-B604-470E-BFE4-EC2A839ED34A}" destId="{49B24767-BF19-4AC3-831F-250611F66182}" srcOrd="0" destOrd="0" presId="urn:microsoft.com/office/officeart/2005/8/layout/hierarchy1"/>
    <dgm:cxn modelId="{198FFCBF-7A40-4D51-ACD3-C0A0F34EA52C}" srcId="{A255355C-33A2-42E6-BAC0-C374C472EE15}" destId="{E20CF731-7A6C-4B3C-95AE-38C123B411DE}" srcOrd="0" destOrd="0" parTransId="{9FCC8758-B604-470E-BFE4-EC2A839ED34A}" sibTransId="{A85929A8-B802-40DB-A22C-9EFB9BE7376E}"/>
    <dgm:cxn modelId="{AE9D46C3-3F67-4EE5-810D-814C7D5E468F}" type="presOf" srcId="{0590DCA0-CB6E-4745-A476-CEF942C5FEB2}" destId="{3BC8EAA7-823D-4167-8F1A-3A2932DD067A}" srcOrd="0" destOrd="0" presId="urn:microsoft.com/office/officeart/2005/8/layout/hierarchy1"/>
    <dgm:cxn modelId="{95A45BC5-F6B1-4334-8043-0C6412A323C2}" type="presOf" srcId="{C8DBCE0F-9092-4FE4-A947-668F8FA1B4EC}" destId="{601BC823-C964-4804-B427-B5DD99E0C6AB}" srcOrd="0" destOrd="0" presId="urn:microsoft.com/office/officeart/2005/8/layout/hierarchy1"/>
    <dgm:cxn modelId="{1A5D1CC8-5F9D-4FDD-8FC9-CA7AC2F7DB2F}" type="presOf" srcId="{0CA996FA-41B8-408D-A375-61CBDF2082D6}" destId="{1F696070-E7DA-4665-9FB2-C765E9A51F34}" srcOrd="0" destOrd="0" presId="urn:microsoft.com/office/officeart/2005/8/layout/hierarchy1"/>
    <dgm:cxn modelId="{C08223C8-AA7B-4D4A-92EB-1114D8561B12}" type="presOf" srcId="{E0C12E51-79AF-448D-A7B3-B0DB3AF406E2}" destId="{A3A0BB73-3CD3-4623-98E6-1328C7E4735E}" srcOrd="0" destOrd="0" presId="urn:microsoft.com/office/officeart/2005/8/layout/hierarchy1"/>
    <dgm:cxn modelId="{61BF0FD4-2776-42AA-9F72-93CA19370765}" srcId="{AD37ED49-F31B-497D-BB4B-E607740D0444}" destId="{E61DF6C1-887A-40EE-82B1-DB24FEB048EC}" srcOrd="0" destOrd="0" parTransId="{FA0DEFF7-9F2B-4C12-9A62-B106C214D96B}" sibTransId="{8FBF084A-B8BA-426F-86AD-B4FFF513AE66}"/>
    <dgm:cxn modelId="{E6CB10D8-911E-492B-ABE6-E0C3A7D12404}" type="presOf" srcId="{93CB18B6-8E8B-486E-892B-F6FBEBE7B5B1}" destId="{69CD30B0-CEC8-4A88-ABDA-B917F70C0AA9}" srcOrd="0" destOrd="0" presId="urn:microsoft.com/office/officeart/2005/8/layout/hierarchy1"/>
    <dgm:cxn modelId="{F9810AE1-1230-4E39-874E-EAE4D87C7A46}" type="presOf" srcId="{B51B91A6-146D-4033-9318-ADAAF9CD53B4}" destId="{8B12637A-3D5D-4119-8491-CC1E7F0784E6}" srcOrd="0" destOrd="0" presId="urn:microsoft.com/office/officeart/2005/8/layout/hierarchy1"/>
    <dgm:cxn modelId="{81C11EE1-9330-42AC-BC5C-D223780EA869}" srcId="{BA3574A0-571B-451D-BE36-28480B8605E9}" destId="{332400A1-E1A9-485F-BD54-D674E253ED77}" srcOrd="3" destOrd="0" parTransId="{6AE0FD62-EDB6-4B20-A255-A3E447B495E3}" sibTransId="{E91C4B3D-8E9A-40C1-BC51-31D5FC27FFEF}"/>
    <dgm:cxn modelId="{99077AE5-2407-402D-B56B-A27C3713A206}" type="presOf" srcId="{34216DCF-D3F5-4563-81C0-1C9DB9487D3A}" destId="{AED6018E-1503-4A15-BE1A-6294FC00959D}" srcOrd="0" destOrd="0" presId="urn:microsoft.com/office/officeart/2005/8/layout/hierarchy1"/>
    <dgm:cxn modelId="{E0C599E5-7BEC-4E64-8B50-5F48B05A3DD5}" type="presOf" srcId="{BA3574A0-571B-451D-BE36-28480B8605E9}" destId="{6E1F4F5F-83F6-40BD-8345-50551A1D2B97}" srcOrd="0" destOrd="0" presId="urn:microsoft.com/office/officeart/2005/8/layout/hierarchy1"/>
    <dgm:cxn modelId="{49575CE7-1F58-4569-BE06-F65514953B2C}" type="presOf" srcId="{8CE97215-92DD-4B52-841A-DBBF635FAFBA}" destId="{83791C77-DC0B-447D-89B3-4E384CA71BA4}" srcOrd="0" destOrd="0" presId="urn:microsoft.com/office/officeart/2005/8/layout/hierarchy1"/>
    <dgm:cxn modelId="{569501E8-D833-4CAF-B3FB-A2AFD9FBD0A5}" srcId="{C8DBCE0F-9092-4FE4-A947-668F8FA1B4EC}" destId="{93CB18B6-8E8B-486E-892B-F6FBEBE7B5B1}" srcOrd="2" destOrd="0" parTransId="{38A973DE-ABED-4B30-AA47-315BDB3D58A0}" sibTransId="{664F00A3-67D6-449E-9AC6-8C7751BAAC2B}"/>
    <dgm:cxn modelId="{5DEE27EA-DCBC-4599-B2CD-5E9F15999E1E}" srcId="{A255355C-33A2-42E6-BAC0-C374C472EE15}" destId="{6886A81F-CE55-4029-BE2B-70E93EBF0953}" srcOrd="1" destOrd="0" parTransId="{96F8F688-2C07-436F-8126-05846E2AAE59}" sibTransId="{6325C092-5BE7-4DD1-9D8E-D8101BC137D8}"/>
    <dgm:cxn modelId="{FCA7B5EA-5DFC-4E94-9869-78D804352AE8}" type="presOf" srcId="{AD37ED49-F31B-497D-BB4B-E607740D0444}" destId="{4F3CF0EF-3955-4766-ACBD-7CD88D53AAA9}" srcOrd="0" destOrd="0" presId="urn:microsoft.com/office/officeart/2005/8/layout/hierarchy1"/>
    <dgm:cxn modelId="{EA9ABAEF-E88E-420E-949D-70909B3910DF}" srcId="{C8DBCE0F-9092-4FE4-A947-668F8FA1B4EC}" destId="{BFC586B2-131E-4590-962B-8097E3C06919}" srcOrd="3" destOrd="0" parTransId="{07C4AC56-69C7-430B-BF94-77C3B01177F9}" sibTransId="{D44635C7-3C74-42FF-B72D-A372AA9225D8}"/>
    <dgm:cxn modelId="{61D62DF0-6AF9-44D5-87FF-E338F448F23B}" type="presOf" srcId="{BB8FF01C-7F25-4366-84D0-B53308521B05}" destId="{DF4DBB43-2828-4D41-A657-33B717F45410}" srcOrd="0" destOrd="0" presId="urn:microsoft.com/office/officeart/2005/8/layout/hierarchy1"/>
    <dgm:cxn modelId="{036011F3-EC92-4D80-AF61-4E58A5E132C4}" srcId="{57453218-1C3E-4F7C-8D6C-D2718E6ABB34}" destId="{A255355C-33A2-42E6-BAC0-C374C472EE15}" srcOrd="0" destOrd="0" parTransId="{0ADD5657-A155-49D2-9F96-4AD940F3797D}" sibTransId="{5675C157-E6DE-4C1A-8A51-0E9C0FA64BDA}"/>
    <dgm:cxn modelId="{518074F5-A38C-438A-83D4-196CDFA809C1}" srcId="{57453218-1C3E-4F7C-8D6C-D2718E6ABB34}" destId="{34216DCF-D3F5-4563-81C0-1C9DB9487D3A}" srcOrd="6" destOrd="0" parTransId="{C7765541-E7AA-48CE-A2BF-9F8806E75495}" sibTransId="{784709E9-86EB-4691-AF2D-54415D4D6FE3}"/>
    <dgm:cxn modelId="{4D0072FB-0A74-4924-8A08-430C3370ED05}" type="presOf" srcId="{38A973DE-ABED-4B30-AA47-315BDB3D58A0}" destId="{E11EE799-8615-425D-9FA3-47443680314C}" srcOrd="0" destOrd="0" presId="urn:microsoft.com/office/officeart/2005/8/layout/hierarchy1"/>
    <dgm:cxn modelId="{074F83DB-D8D3-4FDB-B203-4575B31E8775}" type="presParOf" srcId="{6D5FBCAB-CDD7-4068-A911-1AF093477061}" destId="{8BA651C9-81D1-4F6A-8976-E53D39DE286E}" srcOrd="0" destOrd="0" presId="urn:microsoft.com/office/officeart/2005/8/layout/hierarchy1"/>
    <dgm:cxn modelId="{E5803C76-E7DD-4671-9B77-6C0311FDA92A}" type="presParOf" srcId="{8BA651C9-81D1-4F6A-8976-E53D39DE286E}" destId="{1DCE3F39-7549-4DC7-9E57-29D643039924}" srcOrd="0" destOrd="0" presId="urn:microsoft.com/office/officeart/2005/8/layout/hierarchy1"/>
    <dgm:cxn modelId="{9C572081-109B-4C0A-8538-664FB5C81D23}" type="presParOf" srcId="{1DCE3F39-7549-4DC7-9E57-29D643039924}" destId="{6F195AA2-DABD-41AA-90CB-D7B027C64F93}" srcOrd="0" destOrd="0" presId="urn:microsoft.com/office/officeart/2005/8/layout/hierarchy1"/>
    <dgm:cxn modelId="{526A0EA9-FC11-47D3-8C80-E5AA2D0998D5}" type="presParOf" srcId="{1DCE3F39-7549-4DC7-9E57-29D643039924}" destId="{577EF703-0BBE-4FA9-9879-13C534A914C5}" srcOrd="1" destOrd="0" presId="urn:microsoft.com/office/officeart/2005/8/layout/hierarchy1"/>
    <dgm:cxn modelId="{80A92C67-A3B6-44AC-8059-E1E80856DD0E}" type="presParOf" srcId="{8BA651C9-81D1-4F6A-8976-E53D39DE286E}" destId="{2A2E91BE-DE80-4843-9B80-1572AB0B191E}" srcOrd="1" destOrd="0" presId="urn:microsoft.com/office/officeart/2005/8/layout/hierarchy1"/>
    <dgm:cxn modelId="{91D2F8B2-0847-44C3-9D4C-D8406AF3B685}" type="presParOf" srcId="{2A2E91BE-DE80-4843-9B80-1572AB0B191E}" destId="{27FE59B0-D2F4-4430-97C1-433B9FC94B9A}" srcOrd="0" destOrd="0" presId="urn:microsoft.com/office/officeart/2005/8/layout/hierarchy1"/>
    <dgm:cxn modelId="{7A074A60-8FEF-4A27-820E-55746CB44982}" type="presParOf" srcId="{2A2E91BE-DE80-4843-9B80-1572AB0B191E}" destId="{D9F92725-F1F5-4B5B-8A49-0960FA58EE4C}" srcOrd="1" destOrd="0" presId="urn:microsoft.com/office/officeart/2005/8/layout/hierarchy1"/>
    <dgm:cxn modelId="{1C6C19F4-ECAD-43EA-81EA-07878802D430}" type="presParOf" srcId="{D9F92725-F1F5-4B5B-8A49-0960FA58EE4C}" destId="{EFE63C73-10D5-4187-99AE-A881B94580DF}" srcOrd="0" destOrd="0" presId="urn:microsoft.com/office/officeart/2005/8/layout/hierarchy1"/>
    <dgm:cxn modelId="{9F262E0F-ED20-4DAC-BD31-8B8F2E56AC20}" type="presParOf" srcId="{EFE63C73-10D5-4187-99AE-A881B94580DF}" destId="{544728E4-5DF7-47F1-B174-BB0C163BD029}" srcOrd="0" destOrd="0" presId="urn:microsoft.com/office/officeart/2005/8/layout/hierarchy1"/>
    <dgm:cxn modelId="{F16C4E56-5654-4881-A5C5-AFDD51E9D32D}" type="presParOf" srcId="{EFE63C73-10D5-4187-99AE-A881B94580DF}" destId="{9473F82D-CB2E-4B1A-8064-8DE2651A9B7F}" srcOrd="1" destOrd="0" presId="urn:microsoft.com/office/officeart/2005/8/layout/hierarchy1"/>
    <dgm:cxn modelId="{32CFA360-D341-4929-A6EA-56E40232BF27}" type="presParOf" srcId="{D9F92725-F1F5-4B5B-8A49-0960FA58EE4C}" destId="{63A7B999-3CE5-4858-8AC0-8CE5A96143F8}" srcOrd="1" destOrd="0" presId="urn:microsoft.com/office/officeart/2005/8/layout/hierarchy1"/>
    <dgm:cxn modelId="{D957C98C-E54B-4648-83F3-49E57F0458EF}" type="presParOf" srcId="{63A7B999-3CE5-4858-8AC0-8CE5A96143F8}" destId="{49B24767-BF19-4AC3-831F-250611F66182}" srcOrd="0" destOrd="0" presId="urn:microsoft.com/office/officeart/2005/8/layout/hierarchy1"/>
    <dgm:cxn modelId="{3E490265-0CD0-4613-8908-2617076509CB}" type="presParOf" srcId="{63A7B999-3CE5-4858-8AC0-8CE5A96143F8}" destId="{F78D5A97-D534-49B1-9D86-21783AAB952B}" srcOrd="1" destOrd="0" presId="urn:microsoft.com/office/officeart/2005/8/layout/hierarchy1"/>
    <dgm:cxn modelId="{AC1E2A76-3208-4979-9049-D209F8C1C816}" type="presParOf" srcId="{F78D5A97-D534-49B1-9D86-21783AAB952B}" destId="{AFA74CD4-437D-4A55-8176-B6BBCD6CF356}" srcOrd="0" destOrd="0" presId="urn:microsoft.com/office/officeart/2005/8/layout/hierarchy1"/>
    <dgm:cxn modelId="{0C06FB2F-1B94-422F-9CBD-2C03E935B569}" type="presParOf" srcId="{AFA74CD4-437D-4A55-8176-B6BBCD6CF356}" destId="{5D3511AB-81E5-4EE9-A55E-647D0FF84869}" srcOrd="0" destOrd="0" presId="urn:microsoft.com/office/officeart/2005/8/layout/hierarchy1"/>
    <dgm:cxn modelId="{D69F308B-134C-4A27-A6FD-E0EBA9DCD458}" type="presParOf" srcId="{AFA74CD4-437D-4A55-8176-B6BBCD6CF356}" destId="{5E9D9C68-85FF-4F37-81D7-18080995A15E}" srcOrd="1" destOrd="0" presId="urn:microsoft.com/office/officeart/2005/8/layout/hierarchy1"/>
    <dgm:cxn modelId="{1A6D3B09-2670-4BCE-AD9B-36FFA1DB52D9}" type="presParOf" srcId="{F78D5A97-D534-49B1-9D86-21783AAB952B}" destId="{55706674-1CC7-4FF1-ACCB-AE4F262186CD}" srcOrd="1" destOrd="0" presId="urn:microsoft.com/office/officeart/2005/8/layout/hierarchy1"/>
    <dgm:cxn modelId="{54E89759-C0B9-447B-8776-020F78AAFBA0}" type="presParOf" srcId="{63A7B999-3CE5-4858-8AC0-8CE5A96143F8}" destId="{CF03D88F-80BE-4F96-81C3-A493AE06E5AB}" srcOrd="2" destOrd="0" presId="urn:microsoft.com/office/officeart/2005/8/layout/hierarchy1"/>
    <dgm:cxn modelId="{695B23AC-2754-4F93-BF92-3CE9465DF5B4}" type="presParOf" srcId="{63A7B999-3CE5-4858-8AC0-8CE5A96143F8}" destId="{30CD7DDE-AD76-42B9-B3F4-0DF2A63F538D}" srcOrd="3" destOrd="0" presId="urn:microsoft.com/office/officeart/2005/8/layout/hierarchy1"/>
    <dgm:cxn modelId="{11AE6193-536E-41FC-A194-940D976BBF13}" type="presParOf" srcId="{30CD7DDE-AD76-42B9-B3F4-0DF2A63F538D}" destId="{CBCEC621-9D6D-446D-87A4-50739E765329}" srcOrd="0" destOrd="0" presId="urn:microsoft.com/office/officeart/2005/8/layout/hierarchy1"/>
    <dgm:cxn modelId="{8823999D-2785-43AA-8A5D-7985CBFF2318}" type="presParOf" srcId="{CBCEC621-9D6D-446D-87A4-50739E765329}" destId="{25C6B235-AF68-4359-8286-B906E2D70D1B}" srcOrd="0" destOrd="0" presId="urn:microsoft.com/office/officeart/2005/8/layout/hierarchy1"/>
    <dgm:cxn modelId="{C5117397-DD39-4EB7-92B8-4C97236A3BCA}" type="presParOf" srcId="{CBCEC621-9D6D-446D-87A4-50739E765329}" destId="{D0FD5246-9E2D-4804-9E23-2D6680B25A17}" srcOrd="1" destOrd="0" presId="urn:microsoft.com/office/officeart/2005/8/layout/hierarchy1"/>
    <dgm:cxn modelId="{D5F452A6-6A74-43C9-ABF7-F6C77E6E00B9}" type="presParOf" srcId="{30CD7DDE-AD76-42B9-B3F4-0DF2A63F538D}" destId="{3332D29C-198C-401F-8B00-73155BBDC4A8}" srcOrd="1" destOrd="0" presId="urn:microsoft.com/office/officeart/2005/8/layout/hierarchy1"/>
    <dgm:cxn modelId="{59E3AC76-8A1D-4D16-961D-701E9D82FE55}" type="presParOf" srcId="{63A7B999-3CE5-4858-8AC0-8CE5A96143F8}" destId="{6757E92D-9FC7-48E8-A0F4-63E28859961F}" srcOrd="4" destOrd="0" presId="urn:microsoft.com/office/officeart/2005/8/layout/hierarchy1"/>
    <dgm:cxn modelId="{F2E26D9B-00B0-4AE7-A2A6-2866A240BB4D}" type="presParOf" srcId="{63A7B999-3CE5-4858-8AC0-8CE5A96143F8}" destId="{11048758-4B6E-4290-A493-2699237AC453}" srcOrd="5" destOrd="0" presId="urn:microsoft.com/office/officeart/2005/8/layout/hierarchy1"/>
    <dgm:cxn modelId="{A850C0EE-B68D-4712-A9E0-994B3E845CBF}" type="presParOf" srcId="{11048758-4B6E-4290-A493-2699237AC453}" destId="{90E619AF-6766-4671-94EC-0B20B7514C9B}" srcOrd="0" destOrd="0" presId="urn:microsoft.com/office/officeart/2005/8/layout/hierarchy1"/>
    <dgm:cxn modelId="{FD2684D4-983C-4AA0-B7FA-0289C1AB2CD7}" type="presParOf" srcId="{90E619AF-6766-4671-94EC-0B20B7514C9B}" destId="{1F73D145-B8B1-4C8C-8C6D-24640C51CC4E}" srcOrd="0" destOrd="0" presId="urn:microsoft.com/office/officeart/2005/8/layout/hierarchy1"/>
    <dgm:cxn modelId="{85543E5B-260F-4D08-8C0D-5E25CBBB1498}" type="presParOf" srcId="{90E619AF-6766-4671-94EC-0B20B7514C9B}" destId="{DEE8FCCF-9172-46F6-AC3C-F641F8F3C984}" srcOrd="1" destOrd="0" presId="urn:microsoft.com/office/officeart/2005/8/layout/hierarchy1"/>
    <dgm:cxn modelId="{C81A9C60-9CB4-4EC9-ABC3-D8691C520772}" type="presParOf" srcId="{11048758-4B6E-4290-A493-2699237AC453}" destId="{D68DD7E6-A42F-4DF6-98B9-64C6DEA60621}" srcOrd="1" destOrd="0" presId="urn:microsoft.com/office/officeart/2005/8/layout/hierarchy1"/>
    <dgm:cxn modelId="{81A14FAE-2703-431C-8992-74D2EE873AAE}" type="presParOf" srcId="{63A7B999-3CE5-4858-8AC0-8CE5A96143F8}" destId="{F3645C42-771C-408A-B972-4815EBFD141D}" srcOrd="6" destOrd="0" presId="urn:microsoft.com/office/officeart/2005/8/layout/hierarchy1"/>
    <dgm:cxn modelId="{133A468B-0A0E-4412-B86C-A18C5F589956}" type="presParOf" srcId="{63A7B999-3CE5-4858-8AC0-8CE5A96143F8}" destId="{2DC58057-0384-43C4-BFCE-26A1BD560746}" srcOrd="7" destOrd="0" presId="urn:microsoft.com/office/officeart/2005/8/layout/hierarchy1"/>
    <dgm:cxn modelId="{E64C13D3-DFE2-4569-9485-9E7B4EE0408A}" type="presParOf" srcId="{2DC58057-0384-43C4-BFCE-26A1BD560746}" destId="{5DDAFEF3-3FBB-4A72-9E1D-8045CD45D337}" srcOrd="0" destOrd="0" presId="urn:microsoft.com/office/officeart/2005/8/layout/hierarchy1"/>
    <dgm:cxn modelId="{34D5872B-33FA-4887-BCD3-D737E2EFC2D1}" type="presParOf" srcId="{5DDAFEF3-3FBB-4A72-9E1D-8045CD45D337}" destId="{2A2599D3-FF2C-4D23-A54A-4473C4D9877C}" srcOrd="0" destOrd="0" presId="urn:microsoft.com/office/officeart/2005/8/layout/hierarchy1"/>
    <dgm:cxn modelId="{B3B08DC8-ADE5-4702-8040-141D4D1AAEF2}" type="presParOf" srcId="{5DDAFEF3-3FBB-4A72-9E1D-8045CD45D337}" destId="{0541F700-A45A-4D7F-9C58-7DD0767D1049}" srcOrd="1" destOrd="0" presId="urn:microsoft.com/office/officeart/2005/8/layout/hierarchy1"/>
    <dgm:cxn modelId="{2BCBF556-95E4-4A7F-9D80-A18BBC194F65}" type="presParOf" srcId="{2DC58057-0384-43C4-BFCE-26A1BD560746}" destId="{4D131A11-CDBE-4370-AD43-A1019F1D1D1F}" srcOrd="1" destOrd="0" presId="urn:microsoft.com/office/officeart/2005/8/layout/hierarchy1"/>
    <dgm:cxn modelId="{BE8340AE-243E-4477-A2E4-5B7BAA090FCC}" type="presParOf" srcId="{2A2E91BE-DE80-4843-9B80-1572AB0B191E}" destId="{D2A8E380-8993-4251-BDBA-C7EF4418DED2}" srcOrd="2" destOrd="0" presId="urn:microsoft.com/office/officeart/2005/8/layout/hierarchy1"/>
    <dgm:cxn modelId="{24D241E7-9D55-4099-B865-FEB048945BCC}" type="presParOf" srcId="{2A2E91BE-DE80-4843-9B80-1572AB0B191E}" destId="{D16D20B8-4C10-4884-8B14-0033EAC34F97}" srcOrd="3" destOrd="0" presId="urn:microsoft.com/office/officeart/2005/8/layout/hierarchy1"/>
    <dgm:cxn modelId="{7C823164-7914-43C4-9CE3-5974B344B18D}" type="presParOf" srcId="{D16D20B8-4C10-4884-8B14-0033EAC34F97}" destId="{FE0AFE43-28BA-47D3-8842-105A1BDB9BA3}" srcOrd="0" destOrd="0" presId="urn:microsoft.com/office/officeart/2005/8/layout/hierarchy1"/>
    <dgm:cxn modelId="{587CEE71-98DB-46A3-842B-C8D3B2A5161F}" type="presParOf" srcId="{FE0AFE43-28BA-47D3-8842-105A1BDB9BA3}" destId="{597F5B6F-458F-4365-AC28-55FE154B9706}" srcOrd="0" destOrd="0" presId="urn:microsoft.com/office/officeart/2005/8/layout/hierarchy1"/>
    <dgm:cxn modelId="{8D039583-B0E3-475E-9FF4-65C52FEFA0C4}" type="presParOf" srcId="{FE0AFE43-28BA-47D3-8842-105A1BDB9BA3}" destId="{4F3CF0EF-3955-4766-ACBD-7CD88D53AAA9}" srcOrd="1" destOrd="0" presId="urn:microsoft.com/office/officeart/2005/8/layout/hierarchy1"/>
    <dgm:cxn modelId="{0CDD40EB-EDE6-45EB-A4A6-30C22948B6B9}" type="presParOf" srcId="{D16D20B8-4C10-4884-8B14-0033EAC34F97}" destId="{764B07D9-2A26-49AA-8539-AE9C260DAF47}" srcOrd="1" destOrd="0" presId="urn:microsoft.com/office/officeart/2005/8/layout/hierarchy1"/>
    <dgm:cxn modelId="{B9728C1D-BD43-426B-9736-1D4169C1CC2A}" type="presParOf" srcId="{764B07D9-2A26-49AA-8539-AE9C260DAF47}" destId="{76B97B67-360D-43EB-8AA0-7D6D0346E288}" srcOrd="0" destOrd="0" presId="urn:microsoft.com/office/officeart/2005/8/layout/hierarchy1"/>
    <dgm:cxn modelId="{A719F1FA-615C-40C3-A809-301AB5EE938F}" type="presParOf" srcId="{764B07D9-2A26-49AA-8539-AE9C260DAF47}" destId="{FF6FEFFF-4A8B-49DA-9AED-37DA19F5E914}" srcOrd="1" destOrd="0" presId="urn:microsoft.com/office/officeart/2005/8/layout/hierarchy1"/>
    <dgm:cxn modelId="{E57AA582-8C78-40EC-A231-2269D059D91E}" type="presParOf" srcId="{FF6FEFFF-4A8B-49DA-9AED-37DA19F5E914}" destId="{70808ADC-1E6F-4655-A45D-7D9416FC7634}" srcOrd="0" destOrd="0" presId="urn:microsoft.com/office/officeart/2005/8/layout/hierarchy1"/>
    <dgm:cxn modelId="{318813B7-FE2D-414F-BCF4-14B99539CAF9}" type="presParOf" srcId="{70808ADC-1E6F-4655-A45D-7D9416FC7634}" destId="{C6CFF3D6-742A-4147-9B22-BB398B9CBBF3}" srcOrd="0" destOrd="0" presId="urn:microsoft.com/office/officeart/2005/8/layout/hierarchy1"/>
    <dgm:cxn modelId="{F15D1A0F-CA69-4F4F-84CD-9E9EF444FD9C}" type="presParOf" srcId="{70808ADC-1E6F-4655-A45D-7D9416FC7634}" destId="{B8C3A0DE-77AE-4014-A280-57C681E383A1}" srcOrd="1" destOrd="0" presId="urn:microsoft.com/office/officeart/2005/8/layout/hierarchy1"/>
    <dgm:cxn modelId="{8EFA0108-DFFA-47D0-8DA5-84023CF02C83}" type="presParOf" srcId="{FF6FEFFF-4A8B-49DA-9AED-37DA19F5E914}" destId="{2F6923B8-9552-4CA1-9D11-B4DE9AE666A0}" srcOrd="1" destOrd="0" presId="urn:microsoft.com/office/officeart/2005/8/layout/hierarchy1"/>
    <dgm:cxn modelId="{E7128F53-52CD-4470-BB98-27EBA5F67F2A}" type="presParOf" srcId="{764B07D9-2A26-49AA-8539-AE9C260DAF47}" destId="{371B666A-ED34-4599-ACB4-75A426B0364A}" srcOrd="2" destOrd="0" presId="urn:microsoft.com/office/officeart/2005/8/layout/hierarchy1"/>
    <dgm:cxn modelId="{D96C89ED-350E-44CA-A42F-A19944E27912}" type="presParOf" srcId="{764B07D9-2A26-49AA-8539-AE9C260DAF47}" destId="{F8CF97B7-0F22-4367-B2B1-46F100814E6B}" srcOrd="3" destOrd="0" presId="urn:microsoft.com/office/officeart/2005/8/layout/hierarchy1"/>
    <dgm:cxn modelId="{2AAA07FE-654B-4B72-99D8-2EEB330ADDF9}" type="presParOf" srcId="{F8CF97B7-0F22-4367-B2B1-46F100814E6B}" destId="{13237F1C-2852-422E-B655-6CB7DC797810}" srcOrd="0" destOrd="0" presId="urn:microsoft.com/office/officeart/2005/8/layout/hierarchy1"/>
    <dgm:cxn modelId="{C123DC08-7759-4688-A583-B2421719F90E}" type="presParOf" srcId="{13237F1C-2852-422E-B655-6CB7DC797810}" destId="{DC8EA74E-0BA7-443E-965F-93DA223ACB1C}" srcOrd="0" destOrd="0" presId="urn:microsoft.com/office/officeart/2005/8/layout/hierarchy1"/>
    <dgm:cxn modelId="{4A40FA27-A516-4DC2-9D9A-3C52FFC6A9D7}" type="presParOf" srcId="{13237F1C-2852-422E-B655-6CB7DC797810}" destId="{EC0DAF0E-F3FA-441F-94F2-020D4E3D6304}" srcOrd="1" destOrd="0" presId="urn:microsoft.com/office/officeart/2005/8/layout/hierarchy1"/>
    <dgm:cxn modelId="{6EAB22CD-B2B6-457F-AA6E-88291F5F1B59}" type="presParOf" srcId="{F8CF97B7-0F22-4367-B2B1-46F100814E6B}" destId="{54F43C8B-927B-4764-ACAF-64B73967C720}" srcOrd="1" destOrd="0" presId="urn:microsoft.com/office/officeart/2005/8/layout/hierarchy1"/>
    <dgm:cxn modelId="{5AA8EB87-84F0-4922-B8C0-0DFDF032B6FB}" type="presParOf" srcId="{2A2E91BE-DE80-4843-9B80-1572AB0B191E}" destId="{EAC3DD6C-0587-41C6-9191-BDE24CC56FD9}" srcOrd="4" destOrd="0" presId="urn:microsoft.com/office/officeart/2005/8/layout/hierarchy1"/>
    <dgm:cxn modelId="{C41362D1-41E5-46BD-9A76-F9F3534D6493}" type="presParOf" srcId="{2A2E91BE-DE80-4843-9B80-1572AB0B191E}" destId="{0442E351-17D9-45AE-A457-A02C7C36718B}" srcOrd="5" destOrd="0" presId="urn:microsoft.com/office/officeart/2005/8/layout/hierarchy1"/>
    <dgm:cxn modelId="{11053318-F460-4238-AF57-A40930E67F97}" type="presParOf" srcId="{0442E351-17D9-45AE-A457-A02C7C36718B}" destId="{CA47A41A-4DB6-408B-BF77-3EDB1642FBF0}" srcOrd="0" destOrd="0" presId="urn:microsoft.com/office/officeart/2005/8/layout/hierarchy1"/>
    <dgm:cxn modelId="{C3232A49-3983-4912-A349-4171CF521955}" type="presParOf" srcId="{CA47A41A-4DB6-408B-BF77-3EDB1642FBF0}" destId="{337312B0-1CC6-447F-9DE1-F63FA054983C}" srcOrd="0" destOrd="0" presId="urn:microsoft.com/office/officeart/2005/8/layout/hierarchy1"/>
    <dgm:cxn modelId="{66F3A39D-CB3A-468A-BEE9-8BEB6EAEFC37}" type="presParOf" srcId="{CA47A41A-4DB6-408B-BF77-3EDB1642FBF0}" destId="{6FB23959-D002-4E91-A6F0-CC24130DD814}" srcOrd="1" destOrd="0" presId="urn:microsoft.com/office/officeart/2005/8/layout/hierarchy1"/>
    <dgm:cxn modelId="{E2C46DBA-91D7-4BE8-94DE-4073DBA964E7}" type="presParOf" srcId="{0442E351-17D9-45AE-A457-A02C7C36718B}" destId="{D282A765-CE99-42D0-BC3B-2B271435834E}" srcOrd="1" destOrd="0" presId="urn:microsoft.com/office/officeart/2005/8/layout/hierarchy1"/>
    <dgm:cxn modelId="{190F4432-1D1B-4759-96A7-1F6620065081}" type="presParOf" srcId="{D282A765-CE99-42D0-BC3B-2B271435834E}" destId="{DF4DBB43-2828-4D41-A657-33B717F45410}" srcOrd="0" destOrd="0" presId="urn:microsoft.com/office/officeart/2005/8/layout/hierarchy1"/>
    <dgm:cxn modelId="{69470BA3-5DA5-4A86-A2F6-0DF8993740FD}" type="presParOf" srcId="{D282A765-CE99-42D0-BC3B-2B271435834E}" destId="{089402D1-ACF7-41F1-AADD-59A8746B7803}" srcOrd="1" destOrd="0" presId="urn:microsoft.com/office/officeart/2005/8/layout/hierarchy1"/>
    <dgm:cxn modelId="{4B5197DA-47A8-425B-AB35-362B79826BF2}" type="presParOf" srcId="{089402D1-ACF7-41F1-AADD-59A8746B7803}" destId="{02F1F829-9E13-41F1-944F-200BD8E0A236}" srcOrd="0" destOrd="0" presId="urn:microsoft.com/office/officeart/2005/8/layout/hierarchy1"/>
    <dgm:cxn modelId="{7A7C7DAB-B6B6-4D4A-9045-AB602FC75028}" type="presParOf" srcId="{02F1F829-9E13-41F1-944F-200BD8E0A236}" destId="{8240C0FC-07C1-480E-97A4-B16A3FB13F6D}" srcOrd="0" destOrd="0" presId="urn:microsoft.com/office/officeart/2005/8/layout/hierarchy1"/>
    <dgm:cxn modelId="{6C3A82AF-F8A8-45F5-BD0C-FE591FE094C6}" type="presParOf" srcId="{02F1F829-9E13-41F1-944F-200BD8E0A236}" destId="{A3A0BB73-3CD3-4623-98E6-1328C7E4735E}" srcOrd="1" destOrd="0" presId="urn:microsoft.com/office/officeart/2005/8/layout/hierarchy1"/>
    <dgm:cxn modelId="{F184688A-239B-46AF-BB87-2EDA998BD029}" type="presParOf" srcId="{089402D1-ACF7-41F1-AADD-59A8746B7803}" destId="{4F124CAF-8FA9-42B9-89EE-93E659821939}" srcOrd="1" destOrd="0" presId="urn:microsoft.com/office/officeart/2005/8/layout/hierarchy1"/>
    <dgm:cxn modelId="{3CA614E4-058B-4EF7-88E5-C46D520BA15C}" type="presParOf" srcId="{D282A765-CE99-42D0-BC3B-2B271435834E}" destId="{577D0D91-5CCE-4C67-BA01-7A2148F5C6F1}" srcOrd="2" destOrd="0" presId="urn:microsoft.com/office/officeart/2005/8/layout/hierarchy1"/>
    <dgm:cxn modelId="{44C6D6EA-03FA-463F-B293-37FD412EB553}" type="presParOf" srcId="{D282A765-CE99-42D0-BC3B-2B271435834E}" destId="{6BB1072A-FD82-4F1A-B8E8-F829DE10591A}" srcOrd="3" destOrd="0" presId="urn:microsoft.com/office/officeart/2005/8/layout/hierarchy1"/>
    <dgm:cxn modelId="{CCD6BF62-F3BD-41FB-8FB1-2A63997C0E1F}" type="presParOf" srcId="{6BB1072A-FD82-4F1A-B8E8-F829DE10591A}" destId="{18E3ECFD-4CF2-4492-8C0F-0FD07708529C}" srcOrd="0" destOrd="0" presId="urn:microsoft.com/office/officeart/2005/8/layout/hierarchy1"/>
    <dgm:cxn modelId="{58587DFA-8AAB-457F-A178-0095D2F7DAA9}" type="presParOf" srcId="{18E3ECFD-4CF2-4492-8C0F-0FD07708529C}" destId="{D240BF22-8C3B-495A-BAB0-0F1BA715AC96}" srcOrd="0" destOrd="0" presId="urn:microsoft.com/office/officeart/2005/8/layout/hierarchy1"/>
    <dgm:cxn modelId="{7C309FAB-FE26-4E0C-8817-C21A23FA3317}" type="presParOf" srcId="{18E3ECFD-4CF2-4492-8C0F-0FD07708529C}" destId="{1F450064-BD44-45C9-82F0-5C75BDB0ACDC}" srcOrd="1" destOrd="0" presId="urn:microsoft.com/office/officeart/2005/8/layout/hierarchy1"/>
    <dgm:cxn modelId="{6BD176BF-0D43-41A8-BF7D-68837978D818}" type="presParOf" srcId="{6BB1072A-FD82-4F1A-B8E8-F829DE10591A}" destId="{14D4279C-6514-407C-897F-DDAB82A30692}" srcOrd="1" destOrd="0" presId="urn:microsoft.com/office/officeart/2005/8/layout/hierarchy1"/>
    <dgm:cxn modelId="{BAF45D57-122C-40BF-828C-E414170DC217}" type="presParOf" srcId="{2A2E91BE-DE80-4843-9B80-1572AB0B191E}" destId="{889EBA29-07E1-474E-BB7E-02C53749ADFE}" srcOrd="6" destOrd="0" presId="urn:microsoft.com/office/officeart/2005/8/layout/hierarchy1"/>
    <dgm:cxn modelId="{7FBCC81A-8159-4AB8-99D3-F6DDB3375469}" type="presParOf" srcId="{2A2E91BE-DE80-4843-9B80-1572AB0B191E}" destId="{55D8355A-DE46-4BC4-AFFB-A8C36482EE37}" srcOrd="7" destOrd="0" presId="urn:microsoft.com/office/officeart/2005/8/layout/hierarchy1"/>
    <dgm:cxn modelId="{75766108-95D3-4243-8D30-57D32967E1BB}" type="presParOf" srcId="{55D8355A-DE46-4BC4-AFFB-A8C36482EE37}" destId="{BD63C7D5-F90D-4E02-8DF3-8A41FA3FB2D4}" srcOrd="0" destOrd="0" presId="urn:microsoft.com/office/officeart/2005/8/layout/hierarchy1"/>
    <dgm:cxn modelId="{D6B713D1-0741-4159-BB2F-6F62696AD55D}" type="presParOf" srcId="{BD63C7D5-F90D-4E02-8DF3-8A41FA3FB2D4}" destId="{9EDCC38E-0E26-48CA-A9AD-7DAAE5CE261F}" srcOrd="0" destOrd="0" presId="urn:microsoft.com/office/officeart/2005/8/layout/hierarchy1"/>
    <dgm:cxn modelId="{4D630DB7-F8AF-4958-9346-9BD8EF1DE71F}" type="presParOf" srcId="{BD63C7D5-F90D-4E02-8DF3-8A41FA3FB2D4}" destId="{601BC823-C964-4804-B427-B5DD99E0C6AB}" srcOrd="1" destOrd="0" presId="urn:microsoft.com/office/officeart/2005/8/layout/hierarchy1"/>
    <dgm:cxn modelId="{B5B66A81-4238-409D-89CD-890FB8FDA335}" type="presParOf" srcId="{55D8355A-DE46-4BC4-AFFB-A8C36482EE37}" destId="{0C4976FE-9622-4163-B579-8346F936BBBF}" srcOrd="1" destOrd="0" presId="urn:microsoft.com/office/officeart/2005/8/layout/hierarchy1"/>
    <dgm:cxn modelId="{74ABD7D4-8461-4D20-AE99-7771BE400FDF}" type="presParOf" srcId="{0C4976FE-9622-4163-B579-8346F936BBBF}" destId="{A15F99BC-6314-4C96-A3E0-40ED1747B39B}" srcOrd="0" destOrd="0" presId="urn:microsoft.com/office/officeart/2005/8/layout/hierarchy1"/>
    <dgm:cxn modelId="{EF843DEF-62FE-4C95-A765-4E45717A8E13}" type="presParOf" srcId="{0C4976FE-9622-4163-B579-8346F936BBBF}" destId="{77A9B534-5146-452A-99B9-3017B4795842}" srcOrd="1" destOrd="0" presId="urn:microsoft.com/office/officeart/2005/8/layout/hierarchy1"/>
    <dgm:cxn modelId="{CD3F3C83-A94A-48C5-ACD3-D4089C2CBC5F}" type="presParOf" srcId="{77A9B534-5146-452A-99B9-3017B4795842}" destId="{4A711683-0934-48F2-8424-D0ED01656C8C}" srcOrd="0" destOrd="0" presId="urn:microsoft.com/office/officeart/2005/8/layout/hierarchy1"/>
    <dgm:cxn modelId="{B867F671-8422-40D1-8123-1B4555576DC6}" type="presParOf" srcId="{4A711683-0934-48F2-8424-D0ED01656C8C}" destId="{5238488B-9CEB-4F29-8647-BF3D505928F3}" srcOrd="0" destOrd="0" presId="urn:microsoft.com/office/officeart/2005/8/layout/hierarchy1"/>
    <dgm:cxn modelId="{C69129F1-69A1-4BF3-BE6F-87684B97502F}" type="presParOf" srcId="{4A711683-0934-48F2-8424-D0ED01656C8C}" destId="{89410F99-0DC8-4804-AEC6-8EA4FFCB400E}" srcOrd="1" destOrd="0" presId="urn:microsoft.com/office/officeart/2005/8/layout/hierarchy1"/>
    <dgm:cxn modelId="{6924B1CB-1756-4C3D-A19C-58524CD70F56}" type="presParOf" srcId="{77A9B534-5146-452A-99B9-3017B4795842}" destId="{BC8FC945-B43B-4343-AA7C-D15E209D0FDE}" srcOrd="1" destOrd="0" presId="urn:microsoft.com/office/officeart/2005/8/layout/hierarchy1"/>
    <dgm:cxn modelId="{E0C71D0A-D22A-40E5-A2D1-05253387A909}" type="presParOf" srcId="{0C4976FE-9622-4163-B579-8346F936BBBF}" destId="{BB7C896C-7118-40E4-BCDC-CE017F8A5CD5}" srcOrd="2" destOrd="0" presId="urn:microsoft.com/office/officeart/2005/8/layout/hierarchy1"/>
    <dgm:cxn modelId="{65723164-A96F-436E-BF20-214D91F3B980}" type="presParOf" srcId="{0C4976FE-9622-4163-B579-8346F936BBBF}" destId="{AE1E843D-BE35-4D02-B501-E417A60AE1AD}" srcOrd="3" destOrd="0" presId="urn:microsoft.com/office/officeart/2005/8/layout/hierarchy1"/>
    <dgm:cxn modelId="{BA39BA4C-6BF9-4C2B-9A30-E97EA9B4CA80}" type="presParOf" srcId="{AE1E843D-BE35-4D02-B501-E417A60AE1AD}" destId="{0C33D5C1-37F4-4DE7-8289-21BBD57362F9}" srcOrd="0" destOrd="0" presId="urn:microsoft.com/office/officeart/2005/8/layout/hierarchy1"/>
    <dgm:cxn modelId="{3FC82258-95A2-4818-A3F4-29CE01CE2CC4}" type="presParOf" srcId="{0C33D5C1-37F4-4DE7-8289-21BBD57362F9}" destId="{47779743-1C36-4BEC-B1CF-5349F0D5C337}" srcOrd="0" destOrd="0" presId="urn:microsoft.com/office/officeart/2005/8/layout/hierarchy1"/>
    <dgm:cxn modelId="{7E060E1E-DB29-463E-88A6-942D74BAA98B}" type="presParOf" srcId="{0C33D5C1-37F4-4DE7-8289-21BBD57362F9}" destId="{8B12637A-3D5D-4119-8491-CC1E7F0784E6}" srcOrd="1" destOrd="0" presId="urn:microsoft.com/office/officeart/2005/8/layout/hierarchy1"/>
    <dgm:cxn modelId="{38AC5B84-A3C4-4380-BD21-38FCBA216216}" type="presParOf" srcId="{AE1E843D-BE35-4D02-B501-E417A60AE1AD}" destId="{CF7B11F1-5E5E-4D21-A561-CF0F9BC7DD0E}" srcOrd="1" destOrd="0" presId="urn:microsoft.com/office/officeart/2005/8/layout/hierarchy1"/>
    <dgm:cxn modelId="{59E73C81-2D06-4223-80FA-1AB78D6287A5}" type="presParOf" srcId="{0C4976FE-9622-4163-B579-8346F936BBBF}" destId="{E11EE799-8615-425D-9FA3-47443680314C}" srcOrd="4" destOrd="0" presId="urn:microsoft.com/office/officeart/2005/8/layout/hierarchy1"/>
    <dgm:cxn modelId="{B13F1F4F-CE6D-4E7A-9D70-789B96B822E9}" type="presParOf" srcId="{0C4976FE-9622-4163-B579-8346F936BBBF}" destId="{7988CD0F-EA8B-40E8-B12B-CF0E4C7A6616}" srcOrd="5" destOrd="0" presId="urn:microsoft.com/office/officeart/2005/8/layout/hierarchy1"/>
    <dgm:cxn modelId="{B7C2E64A-0031-4F43-BABE-36EFB3CA03DA}" type="presParOf" srcId="{7988CD0F-EA8B-40E8-B12B-CF0E4C7A6616}" destId="{F8EA259C-A52B-41D2-AB33-A12D0DD53C28}" srcOrd="0" destOrd="0" presId="urn:microsoft.com/office/officeart/2005/8/layout/hierarchy1"/>
    <dgm:cxn modelId="{82B20C52-FFF7-4520-A0CD-B3C178CC8F23}" type="presParOf" srcId="{F8EA259C-A52B-41D2-AB33-A12D0DD53C28}" destId="{D3849A58-A1CD-4683-AD64-F9A1FE0E79E7}" srcOrd="0" destOrd="0" presId="urn:microsoft.com/office/officeart/2005/8/layout/hierarchy1"/>
    <dgm:cxn modelId="{CA9F5826-561A-4B65-B77E-5F8D3C3B49B9}" type="presParOf" srcId="{F8EA259C-A52B-41D2-AB33-A12D0DD53C28}" destId="{69CD30B0-CEC8-4A88-ABDA-B917F70C0AA9}" srcOrd="1" destOrd="0" presId="urn:microsoft.com/office/officeart/2005/8/layout/hierarchy1"/>
    <dgm:cxn modelId="{05A178B0-EB0E-4E26-A63B-441AA2708C26}" type="presParOf" srcId="{7988CD0F-EA8B-40E8-B12B-CF0E4C7A6616}" destId="{57287C06-45CD-4FE6-961B-990B1A692481}" srcOrd="1" destOrd="0" presId="urn:microsoft.com/office/officeart/2005/8/layout/hierarchy1"/>
    <dgm:cxn modelId="{BF18120C-EA2C-4F35-9DF6-323CACFFD767}" type="presParOf" srcId="{0C4976FE-9622-4163-B579-8346F936BBBF}" destId="{E3F994A4-E1C0-446A-B430-B80D73FB42F1}" srcOrd="6" destOrd="0" presId="urn:microsoft.com/office/officeart/2005/8/layout/hierarchy1"/>
    <dgm:cxn modelId="{D1B7E9B3-4864-4817-A62A-30DF9DA8B5A0}" type="presParOf" srcId="{0C4976FE-9622-4163-B579-8346F936BBBF}" destId="{0F420B63-1E1A-4CFC-B70C-1891A3EC0F44}" srcOrd="7" destOrd="0" presId="urn:microsoft.com/office/officeart/2005/8/layout/hierarchy1"/>
    <dgm:cxn modelId="{932B1ACE-F643-427D-8D5D-77FD53EE00D6}" type="presParOf" srcId="{0F420B63-1E1A-4CFC-B70C-1891A3EC0F44}" destId="{CB5A4EFB-D817-46EB-AD68-A19C4290E8E2}" srcOrd="0" destOrd="0" presId="urn:microsoft.com/office/officeart/2005/8/layout/hierarchy1"/>
    <dgm:cxn modelId="{B12F33F0-425F-4764-BF68-1672EDDE3053}" type="presParOf" srcId="{CB5A4EFB-D817-46EB-AD68-A19C4290E8E2}" destId="{A436097C-0668-4085-9D43-C60E43F5FFE4}" srcOrd="0" destOrd="0" presId="urn:microsoft.com/office/officeart/2005/8/layout/hierarchy1"/>
    <dgm:cxn modelId="{BE878A64-3BC3-497A-802A-B1F25AE6BBDA}" type="presParOf" srcId="{CB5A4EFB-D817-46EB-AD68-A19C4290E8E2}" destId="{750D7ED1-9D7F-4BBB-B363-8EAF262CF0CB}" srcOrd="1" destOrd="0" presId="urn:microsoft.com/office/officeart/2005/8/layout/hierarchy1"/>
    <dgm:cxn modelId="{22844FC5-26EC-4C85-96EF-DCF4FC33824D}" type="presParOf" srcId="{0F420B63-1E1A-4CFC-B70C-1891A3EC0F44}" destId="{6BF713A6-2BE5-4B95-B545-6AE4A9AC737C}" srcOrd="1" destOrd="0" presId="urn:microsoft.com/office/officeart/2005/8/layout/hierarchy1"/>
    <dgm:cxn modelId="{FC44824A-17C3-4368-B47F-31A9A565EB67}" type="presParOf" srcId="{2A2E91BE-DE80-4843-9B80-1572AB0B191E}" destId="{1E580967-1D59-4672-B3FD-1D51CE2121AF}" srcOrd="8" destOrd="0" presId="urn:microsoft.com/office/officeart/2005/8/layout/hierarchy1"/>
    <dgm:cxn modelId="{1F887857-8A10-4265-94CF-1CB37721091F}" type="presParOf" srcId="{2A2E91BE-DE80-4843-9B80-1572AB0B191E}" destId="{C14DF41F-1E2A-4820-AF21-0A090A3D4DC0}" srcOrd="9" destOrd="0" presId="urn:microsoft.com/office/officeart/2005/8/layout/hierarchy1"/>
    <dgm:cxn modelId="{8AB19EA7-EE15-4AB0-B312-9009528D08A6}" type="presParOf" srcId="{C14DF41F-1E2A-4820-AF21-0A090A3D4DC0}" destId="{37536489-DF9F-4082-9FB2-6F85B1CA8030}" srcOrd="0" destOrd="0" presId="urn:microsoft.com/office/officeart/2005/8/layout/hierarchy1"/>
    <dgm:cxn modelId="{1A32B129-ACCB-45AA-B1F4-FED867BF6990}" type="presParOf" srcId="{37536489-DF9F-4082-9FB2-6F85B1CA8030}" destId="{3A929B03-D057-4781-A311-8FC80D4F2F23}" srcOrd="0" destOrd="0" presId="urn:microsoft.com/office/officeart/2005/8/layout/hierarchy1"/>
    <dgm:cxn modelId="{0AA5B9A6-93B1-41A6-A532-62108C5B2570}" type="presParOf" srcId="{37536489-DF9F-4082-9FB2-6F85B1CA8030}" destId="{6E1F4F5F-83F6-40BD-8345-50551A1D2B97}" srcOrd="1" destOrd="0" presId="urn:microsoft.com/office/officeart/2005/8/layout/hierarchy1"/>
    <dgm:cxn modelId="{83215708-05C4-4F53-852E-033CEAC73A10}" type="presParOf" srcId="{C14DF41F-1E2A-4820-AF21-0A090A3D4DC0}" destId="{38A1951B-EE14-4903-BA57-641327F682C8}" srcOrd="1" destOrd="0" presId="urn:microsoft.com/office/officeart/2005/8/layout/hierarchy1"/>
    <dgm:cxn modelId="{4694B82A-3E60-4663-BE1F-92C7CEBB38B1}" type="presParOf" srcId="{38A1951B-EE14-4903-BA57-641327F682C8}" destId="{4CA9E09D-1A81-44F5-8F4B-29F36B3D3325}" srcOrd="0" destOrd="0" presId="urn:microsoft.com/office/officeart/2005/8/layout/hierarchy1"/>
    <dgm:cxn modelId="{E6709B7B-7D3B-4BCB-B179-713369D66FA6}" type="presParOf" srcId="{38A1951B-EE14-4903-BA57-641327F682C8}" destId="{3DD7D418-2DA3-464E-A494-0A564BD3DEF2}" srcOrd="1" destOrd="0" presId="urn:microsoft.com/office/officeart/2005/8/layout/hierarchy1"/>
    <dgm:cxn modelId="{EDCAAD53-CF25-4434-8CD2-C66A1E9E25BA}" type="presParOf" srcId="{3DD7D418-2DA3-464E-A494-0A564BD3DEF2}" destId="{04B761A3-738D-4A9D-B637-BB491C7FD3D0}" srcOrd="0" destOrd="0" presId="urn:microsoft.com/office/officeart/2005/8/layout/hierarchy1"/>
    <dgm:cxn modelId="{4D4A6B2B-8B39-45FE-80F4-2477CAD117A7}" type="presParOf" srcId="{04B761A3-738D-4A9D-B637-BB491C7FD3D0}" destId="{4211528B-5583-461F-8E8F-41105A52CD28}" srcOrd="0" destOrd="0" presId="urn:microsoft.com/office/officeart/2005/8/layout/hierarchy1"/>
    <dgm:cxn modelId="{9D7616C7-9CA6-4198-8303-437F2C548968}" type="presParOf" srcId="{04B761A3-738D-4A9D-B637-BB491C7FD3D0}" destId="{83791C77-DC0B-447D-89B3-4E384CA71BA4}" srcOrd="1" destOrd="0" presId="urn:microsoft.com/office/officeart/2005/8/layout/hierarchy1"/>
    <dgm:cxn modelId="{2933C4BD-339F-47CD-9D3E-758FFA3D59C2}" type="presParOf" srcId="{3DD7D418-2DA3-464E-A494-0A564BD3DEF2}" destId="{229BBB98-EAFF-4868-99A5-CB340BEA52BA}" srcOrd="1" destOrd="0" presId="urn:microsoft.com/office/officeart/2005/8/layout/hierarchy1"/>
    <dgm:cxn modelId="{44B1CF04-C1A4-462B-B855-5848F3FE66B9}" type="presParOf" srcId="{38A1951B-EE14-4903-BA57-641327F682C8}" destId="{3BC8EAA7-823D-4167-8F1A-3A2932DD067A}" srcOrd="2" destOrd="0" presId="urn:microsoft.com/office/officeart/2005/8/layout/hierarchy1"/>
    <dgm:cxn modelId="{514049A3-3BD6-4F19-ADE4-AA5F41D2D934}" type="presParOf" srcId="{38A1951B-EE14-4903-BA57-641327F682C8}" destId="{8D59220F-AD9E-4214-B54E-32F2BDF48C26}" srcOrd="3" destOrd="0" presId="urn:microsoft.com/office/officeart/2005/8/layout/hierarchy1"/>
    <dgm:cxn modelId="{799AC862-14B8-410B-A5B9-03DF13F11FF2}" type="presParOf" srcId="{8D59220F-AD9E-4214-B54E-32F2BDF48C26}" destId="{80525D8E-4774-4651-8981-D32E6DC67D9D}" srcOrd="0" destOrd="0" presId="urn:microsoft.com/office/officeart/2005/8/layout/hierarchy1"/>
    <dgm:cxn modelId="{E833DE92-3E51-4B8D-8BAC-5BD6CB6CB323}" type="presParOf" srcId="{80525D8E-4774-4651-8981-D32E6DC67D9D}" destId="{A754F018-2329-49EC-A187-072D512960F8}" srcOrd="0" destOrd="0" presId="urn:microsoft.com/office/officeart/2005/8/layout/hierarchy1"/>
    <dgm:cxn modelId="{37C841D7-CF44-447F-A2AC-0B719ACACD30}" type="presParOf" srcId="{80525D8E-4774-4651-8981-D32E6DC67D9D}" destId="{8F55051D-8107-440F-B73C-3C8105595366}" srcOrd="1" destOrd="0" presId="urn:microsoft.com/office/officeart/2005/8/layout/hierarchy1"/>
    <dgm:cxn modelId="{3FAC2277-7322-4E30-84E7-4AE469072182}" type="presParOf" srcId="{8D59220F-AD9E-4214-B54E-32F2BDF48C26}" destId="{5B995137-039C-4F50-8AC5-D1048E7C95ED}" srcOrd="1" destOrd="0" presId="urn:microsoft.com/office/officeart/2005/8/layout/hierarchy1"/>
    <dgm:cxn modelId="{4BA6EA52-A553-4510-A5ED-F59B9BE09D47}" type="presParOf" srcId="{38A1951B-EE14-4903-BA57-641327F682C8}" destId="{79076D9A-C299-491D-9CB7-B5D25C7537F8}" srcOrd="4" destOrd="0" presId="urn:microsoft.com/office/officeart/2005/8/layout/hierarchy1"/>
    <dgm:cxn modelId="{FA8D0915-AF29-44A2-B62F-13E68327B094}" type="presParOf" srcId="{38A1951B-EE14-4903-BA57-641327F682C8}" destId="{3DEB0AE3-7793-4561-A42C-04980A29DEE3}" srcOrd="5" destOrd="0" presId="urn:microsoft.com/office/officeart/2005/8/layout/hierarchy1"/>
    <dgm:cxn modelId="{35867CA1-3E04-40EC-945A-E4B1DF464B8D}" type="presParOf" srcId="{3DEB0AE3-7793-4561-A42C-04980A29DEE3}" destId="{CC2001AC-1E14-4570-8071-A320CB705EF1}" srcOrd="0" destOrd="0" presId="urn:microsoft.com/office/officeart/2005/8/layout/hierarchy1"/>
    <dgm:cxn modelId="{6AE1CD19-593C-45BA-B28F-E0F83A3F5082}" type="presParOf" srcId="{CC2001AC-1E14-4570-8071-A320CB705EF1}" destId="{45B8098E-1726-402F-B24C-DF99B3745FFA}" srcOrd="0" destOrd="0" presId="urn:microsoft.com/office/officeart/2005/8/layout/hierarchy1"/>
    <dgm:cxn modelId="{577ACF4A-D76F-494C-82BF-48C7D66848E0}" type="presParOf" srcId="{CC2001AC-1E14-4570-8071-A320CB705EF1}" destId="{0B9B21AD-941E-4B9F-95D9-78B9E56B674C}" srcOrd="1" destOrd="0" presId="urn:microsoft.com/office/officeart/2005/8/layout/hierarchy1"/>
    <dgm:cxn modelId="{293EC7D6-5A5F-4551-8DDD-C36742573C04}" type="presParOf" srcId="{3DEB0AE3-7793-4561-A42C-04980A29DEE3}" destId="{8DC8282E-CFBF-41E6-A09E-A1EBE83EBF54}" srcOrd="1" destOrd="0" presId="urn:microsoft.com/office/officeart/2005/8/layout/hierarchy1"/>
    <dgm:cxn modelId="{3856E6C8-91DA-4C5A-A71F-2C468E5BF989}" type="presParOf" srcId="{38A1951B-EE14-4903-BA57-641327F682C8}" destId="{87DCAC15-BDD3-477C-A979-EBC69CBBAEDD}" srcOrd="6" destOrd="0" presId="urn:microsoft.com/office/officeart/2005/8/layout/hierarchy1"/>
    <dgm:cxn modelId="{9E50D19F-E5FD-4AA4-9C90-F0CA5E1CF3B9}" type="presParOf" srcId="{38A1951B-EE14-4903-BA57-641327F682C8}" destId="{5B54DCF9-239F-4C96-A0D6-55F42EBCD000}" srcOrd="7" destOrd="0" presId="urn:microsoft.com/office/officeart/2005/8/layout/hierarchy1"/>
    <dgm:cxn modelId="{1A00A2DC-525E-499A-81C4-1170D0A4F9EE}" type="presParOf" srcId="{5B54DCF9-239F-4C96-A0D6-55F42EBCD000}" destId="{7AD55A23-9F83-4B38-82D6-DD1E06170F67}" srcOrd="0" destOrd="0" presId="urn:microsoft.com/office/officeart/2005/8/layout/hierarchy1"/>
    <dgm:cxn modelId="{84A46CB8-FE5F-4F7C-840E-4F7561FC91DB}" type="presParOf" srcId="{7AD55A23-9F83-4B38-82D6-DD1E06170F67}" destId="{EC5D31AC-1585-439A-82D2-2A54AACC9516}" srcOrd="0" destOrd="0" presId="urn:microsoft.com/office/officeart/2005/8/layout/hierarchy1"/>
    <dgm:cxn modelId="{04ABC376-9074-4D72-A14D-E4E43DB18EB4}" type="presParOf" srcId="{7AD55A23-9F83-4B38-82D6-DD1E06170F67}" destId="{A9E17D70-E51E-4067-A3B7-6C427244CE03}" srcOrd="1" destOrd="0" presId="urn:microsoft.com/office/officeart/2005/8/layout/hierarchy1"/>
    <dgm:cxn modelId="{B6E67EB6-8D7B-4FF7-9CA4-93759B90634F}" type="presParOf" srcId="{5B54DCF9-239F-4C96-A0D6-55F42EBCD000}" destId="{4DC42ABD-28E1-4186-B7AC-CCF93BD789D6}" srcOrd="1" destOrd="0" presId="urn:microsoft.com/office/officeart/2005/8/layout/hierarchy1"/>
    <dgm:cxn modelId="{91457410-A3A1-4836-ADE6-D087487ADF4E}" type="presParOf" srcId="{2A2E91BE-DE80-4843-9B80-1572AB0B191E}" destId="{FAC4C295-AC09-41F8-843D-070E3BDAF542}" srcOrd="10" destOrd="0" presId="urn:microsoft.com/office/officeart/2005/8/layout/hierarchy1"/>
    <dgm:cxn modelId="{06885ECC-F957-4182-B4E5-AB59F8435377}" type="presParOf" srcId="{2A2E91BE-DE80-4843-9B80-1572AB0B191E}" destId="{E5106B19-F1CF-4BE5-83D5-26F1AC850DBC}" srcOrd="11" destOrd="0" presId="urn:microsoft.com/office/officeart/2005/8/layout/hierarchy1"/>
    <dgm:cxn modelId="{CDC66E46-33DE-4F3D-AD17-D702E55473A6}" type="presParOf" srcId="{E5106B19-F1CF-4BE5-83D5-26F1AC850DBC}" destId="{1BBD99A7-E25A-4A22-BF0C-10C5279248E1}" srcOrd="0" destOrd="0" presId="urn:microsoft.com/office/officeart/2005/8/layout/hierarchy1"/>
    <dgm:cxn modelId="{A6EB3CE0-2E74-4A85-A727-221900FC8FAE}" type="presParOf" srcId="{1BBD99A7-E25A-4A22-BF0C-10C5279248E1}" destId="{807C542C-1025-49F4-B08B-04D793B2983F}" srcOrd="0" destOrd="0" presId="urn:microsoft.com/office/officeart/2005/8/layout/hierarchy1"/>
    <dgm:cxn modelId="{0F913A2C-9A7A-4521-9D8F-C1B5409032E1}" type="presParOf" srcId="{1BBD99A7-E25A-4A22-BF0C-10C5279248E1}" destId="{874F4A6C-6123-4807-84FA-67A8953F83DA}" srcOrd="1" destOrd="0" presId="urn:microsoft.com/office/officeart/2005/8/layout/hierarchy1"/>
    <dgm:cxn modelId="{6A5E3759-7A2C-47F9-94F0-4053EF7C8FDB}" type="presParOf" srcId="{E5106B19-F1CF-4BE5-83D5-26F1AC850DBC}" destId="{D259DFF7-FBE8-4B32-B0BB-8AE19232CB24}" srcOrd="1" destOrd="0" presId="urn:microsoft.com/office/officeart/2005/8/layout/hierarchy1"/>
    <dgm:cxn modelId="{8BBE65FF-4477-4FEE-A33E-F05FDE6CD127}" type="presParOf" srcId="{2A2E91BE-DE80-4843-9B80-1572AB0B191E}" destId="{21499542-C05A-4F37-AA76-7F22D9DC7309}" srcOrd="12" destOrd="0" presId="urn:microsoft.com/office/officeart/2005/8/layout/hierarchy1"/>
    <dgm:cxn modelId="{EEB66A76-0F49-4ED6-9CA3-7D6A0697F0F6}" type="presParOf" srcId="{2A2E91BE-DE80-4843-9B80-1572AB0B191E}" destId="{3CCBF7E9-60F6-4F9E-9AD2-24D16F4AA787}" srcOrd="13" destOrd="0" presId="urn:microsoft.com/office/officeart/2005/8/layout/hierarchy1"/>
    <dgm:cxn modelId="{58C675FD-B2FE-433A-BB00-ADDFE6B0916D}" type="presParOf" srcId="{3CCBF7E9-60F6-4F9E-9AD2-24D16F4AA787}" destId="{9B46BA72-0188-4D4C-A4AA-EF3A6E07C1FB}" srcOrd="0" destOrd="0" presId="urn:microsoft.com/office/officeart/2005/8/layout/hierarchy1"/>
    <dgm:cxn modelId="{0EDEB9A4-7DDB-4C82-86FE-C325B07573C1}" type="presParOf" srcId="{9B46BA72-0188-4D4C-A4AA-EF3A6E07C1FB}" destId="{479DBA09-D17D-4EDC-9FFB-4ACC300F64A6}" srcOrd="0" destOrd="0" presId="urn:microsoft.com/office/officeart/2005/8/layout/hierarchy1"/>
    <dgm:cxn modelId="{EF8ED674-FB68-41FF-BAB9-2ACBA25DB257}" type="presParOf" srcId="{9B46BA72-0188-4D4C-A4AA-EF3A6E07C1FB}" destId="{AED6018E-1503-4A15-BE1A-6294FC00959D}" srcOrd="1" destOrd="0" presId="urn:microsoft.com/office/officeart/2005/8/layout/hierarchy1"/>
    <dgm:cxn modelId="{5770B143-94D6-49E3-AF89-473EFA40B9CB}" type="presParOf" srcId="{3CCBF7E9-60F6-4F9E-9AD2-24D16F4AA787}" destId="{0022B204-33D7-4942-B7EF-F3F7D54C76E0}" srcOrd="1" destOrd="0" presId="urn:microsoft.com/office/officeart/2005/8/layout/hierarchy1"/>
    <dgm:cxn modelId="{5EC0DBBB-4732-4AC0-B344-3E2ECA12856D}" type="presParOf" srcId="{0022B204-33D7-4942-B7EF-F3F7D54C76E0}" destId="{6DD54FC4-031A-4046-8B8C-A50197CB7F99}" srcOrd="0" destOrd="0" presId="urn:microsoft.com/office/officeart/2005/8/layout/hierarchy1"/>
    <dgm:cxn modelId="{B236129A-D89B-49D3-9421-B515D8D5E1F3}" type="presParOf" srcId="{0022B204-33D7-4942-B7EF-F3F7D54C76E0}" destId="{D27E07A6-B56F-467F-9A33-345BEE68345D}" srcOrd="1" destOrd="0" presId="urn:microsoft.com/office/officeart/2005/8/layout/hierarchy1"/>
    <dgm:cxn modelId="{4D73D096-5100-4A8D-82BF-37FB3ED96329}" type="presParOf" srcId="{D27E07A6-B56F-467F-9A33-345BEE68345D}" destId="{D8035285-CC6A-43D3-8BAE-5FCBA24E2A1B}" srcOrd="0" destOrd="0" presId="urn:microsoft.com/office/officeart/2005/8/layout/hierarchy1"/>
    <dgm:cxn modelId="{B7DEA5A6-29C1-4731-8AC7-A52F70901026}" type="presParOf" srcId="{D8035285-CC6A-43D3-8BAE-5FCBA24E2A1B}" destId="{5F08F27E-5D3C-4F0A-ACB4-F39379F19E8D}" srcOrd="0" destOrd="0" presId="urn:microsoft.com/office/officeart/2005/8/layout/hierarchy1"/>
    <dgm:cxn modelId="{2D30C61C-927A-4372-901D-FCAAE2977DCC}" type="presParOf" srcId="{D8035285-CC6A-43D3-8BAE-5FCBA24E2A1B}" destId="{1F696070-E7DA-4665-9FB2-C765E9A51F34}" srcOrd="1" destOrd="0" presId="urn:microsoft.com/office/officeart/2005/8/layout/hierarchy1"/>
    <dgm:cxn modelId="{4D563C42-7FCE-4247-95D9-64D1541E4A47}" type="presParOf" srcId="{D27E07A6-B56F-467F-9A33-345BEE68345D}" destId="{9CF30F45-8209-4621-BD6D-D5A9F063B60C}" srcOrd="1" destOrd="0" presId="urn:microsoft.com/office/officeart/2005/8/layout/hierarchy1"/>
    <dgm:cxn modelId="{7005E57C-7385-42E5-9EFA-1C8159A04C81}" type="presParOf" srcId="{0022B204-33D7-4942-B7EF-F3F7D54C76E0}" destId="{71F19BC8-CD46-4B37-8C42-A77766F52E56}" srcOrd="2" destOrd="0" presId="urn:microsoft.com/office/officeart/2005/8/layout/hierarchy1"/>
    <dgm:cxn modelId="{80A5EC4F-CB23-47A7-9745-8C6CA913E3D1}" type="presParOf" srcId="{0022B204-33D7-4942-B7EF-F3F7D54C76E0}" destId="{A0216BD2-B2BB-4786-892C-56B7A36F2658}" srcOrd="3" destOrd="0" presId="urn:microsoft.com/office/officeart/2005/8/layout/hierarchy1"/>
    <dgm:cxn modelId="{0F27EA16-E666-499D-BCB7-3AE3A399602C}" type="presParOf" srcId="{A0216BD2-B2BB-4786-892C-56B7A36F2658}" destId="{B696CEA6-48C3-4231-B058-EF0254B445B8}" srcOrd="0" destOrd="0" presId="urn:microsoft.com/office/officeart/2005/8/layout/hierarchy1"/>
    <dgm:cxn modelId="{DD42C599-B1D7-4FB5-8395-76636F5D5715}" type="presParOf" srcId="{B696CEA6-48C3-4231-B058-EF0254B445B8}" destId="{EB7882BE-1371-4D16-ACD5-2E79051F2074}" srcOrd="0" destOrd="0" presId="urn:microsoft.com/office/officeart/2005/8/layout/hierarchy1"/>
    <dgm:cxn modelId="{7FD8759D-1843-4EAB-852A-5058295F19C1}" type="presParOf" srcId="{B696CEA6-48C3-4231-B058-EF0254B445B8}" destId="{DA16167E-6CEB-41C2-A0AF-31406A6B6759}" srcOrd="1" destOrd="0" presId="urn:microsoft.com/office/officeart/2005/8/layout/hierarchy1"/>
    <dgm:cxn modelId="{E1B7F669-EE69-4DBE-B11C-F2638C367910}" type="presParOf" srcId="{A0216BD2-B2BB-4786-892C-56B7A36F2658}" destId="{B6A46D10-DC10-497B-B11A-607D473BA4EF}" srcOrd="1" destOrd="0" presId="urn:microsoft.com/office/officeart/2005/8/layout/hierarchy1"/>
    <dgm:cxn modelId="{59687A78-3D92-4996-B7B8-E162CC7E3FD7}" type="presParOf" srcId="{0022B204-33D7-4942-B7EF-F3F7D54C76E0}" destId="{C562125A-D722-489E-8C40-1EEB4BA169CA}" srcOrd="4" destOrd="0" presId="urn:microsoft.com/office/officeart/2005/8/layout/hierarchy1"/>
    <dgm:cxn modelId="{95E7131A-2A49-4E14-92E9-105C7860D3F7}" type="presParOf" srcId="{0022B204-33D7-4942-B7EF-F3F7D54C76E0}" destId="{7D906872-55DB-4A72-882D-62B981E88534}" srcOrd="5" destOrd="0" presId="urn:microsoft.com/office/officeart/2005/8/layout/hierarchy1"/>
    <dgm:cxn modelId="{DF6C72C2-C22D-40FB-8CC6-AB15FA97E4C9}" type="presParOf" srcId="{7D906872-55DB-4A72-882D-62B981E88534}" destId="{2FB1B91C-F99D-42D9-BE58-DBA608DD0080}" srcOrd="0" destOrd="0" presId="urn:microsoft.com/office/officeart/2005/8/layout/hierarchy1"/>
    <dgm:cxn modelId="{DADAA98C-0D2E-41C8-9446-C31F677FC20F}" type="presParOf" srcId="{2FB1B91C-F99D-42D9-BE58-DBA608DD0080}" destId="{1DAB0B72-CE8E-41B1-9510-B5A41298BE5A}" srcOrd="0" destOrd="0" presId="urn:microsoft.com/office/officeart/2005/8/layout/hierarchy1"/>
    <dgm:cxn modelId="{6FDB9AB1-281B-4873-9FF1-A4682CF0EBE3}" type="presParOf" srcId="{2FB1B91C-F99D-42D9-BE58-DBA608DD0080}" destId="{61F66968-7BF2-483A-9DFB-133E4DF9796C}" srcOrd="1" destOrd="0" presId="urn:microsoft.com/office/officeart/2005/8/layout/hierarchy1"/>
    <dgm:cxn modelId="{C4185D20-064D-4603-9A74-5470111CFA5E}" type="presParOf" srcId="{7D906872-55DB-4A72-882D-62B981E88534}" destId="{A2016F20-AF7F-4DF8-9DDE-2D566026683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90710-CA74-42D9-99AC-0501A125852C}">
      <dsp:nvSpPr>
        <dsp:cNvPr id="0" name=""/>
        <dsp:cNvSpPr/>
      </dsp:nvSpPr>
      <dsp:spPr>
        <a:xfrm>
          <a:off x="8918030" y="2317871"/>
          <a:ext cx="776030" cy="185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576"/>
              </a:lnTo>
              <a:lnTo>
                <a:pt x="776030" y="126576"/>
              </a:lnTo>
              <a:lnTo>
                <a:pt x="776030" y="185740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0A56CF-9C53-4922-B964-F7B756C5027F}">
      <dsp:nvSpPr>
        <dsp:cNvPr id="0" name=""/>
        <dsp:cNvSpPr/>
      </dsp:nvSpPr>
      <dsp:spPr>
        <a:xfrm>
          <a:off x="8867769" y="2317871"/>
          <a:ext cx="91440" cy="185740"/>
        </a:xfrm>
        <a:custGeom>
          <a:avLst/>
          <a:gdLst/>
          <a:ahLst/>
          <a:cxnLst/>
          <a:rect l="0" t="0" r="0" b="0"/>
          <a:pathLst>
            <a:path>
              <a:moveTo>
                <a:pt x="50260" y="0"/>
              </a:moveTo>
              <a:lnTo>
                <a:pt x="50260" y="126576"/>
              </a:lnTo>
              <a:lnTo>
                <a:pt x="45720" y="126576"/>
              </a:lnTo>
              <a:lnTo>
                <a:pt x="45720" y="185740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01CF2D-1724-4218-9DE9-285E0C16CC0A}">
      <dsp:nvSpPr>
        <dsp:cNvPr id="0" name=""/>
        <dsp:cNvSpPr/>
      </dsp:nvSpPr>
      <dsp:spPr>
        <a:xfrm>
          <a:off x="8132918" y="2317871"/>
          <a:ext cx="785111" cy="185740"/>
        </a:xfrm>
        <a:custGeom>
          <a:avLst/>
          <a:gdLst/>
          <a:ahLst/>
          <a:cxnLst/>
          <a:rect l="0" t="0" r="0" b="0"/>
          <a:pathLst>
            <a:path>
              <a:moveTo>
                <a:pt x="785111" y="0"/>
              </a:moveTo>
              <a:lnTo>
                <a:pt x="785111" y="126576"/>
              </a:lnTo>
              <a:lnTo>
                <a:pt x="0" y="126576"/>
              </a:lnTo>
              <a:lnTo>
                <a:pt x="0" y="185740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1A2A96-AA29-4A20-B9F4-B2F7FA8CC434}">
      <dsp:nvSpPr>
        <dsp:cNvPr id="0" name=""/>
        <dsp:cNvSpPr/>
      </dsp:nvSpPr>
      <dsp:spPr>
        <a:xfrm>
          <a:off x="5400920" y="1726589"/>
          <a:ext cx="3517110" cy="185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576"/>
              </a:lnTo>
              <a:lnTo>
                <a:pt x="3517110" y="126576"/>
              </a:lnTo>
              <a:lnTo>
                <a:pt x="3517110" y="185740"/>
              </a:lnTo>
            </a:path>
          </a:pathLst>
        </a:custGeom>
        <a:noFill/>
        <a:ln w="63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8E9FDC-69F3-4CFF-96E9-0949FB03AEC5}">
      <dsp:nvSpPr>
        <dsp:cNvPr id="0" name=""/>
        <dsp:cNvSpPr/>
      </dsp:nvSpPr>
      <dsp:spPr>
        <a:xfrm>
          <a:off x="7306627" y="2317871"/>
          <a:ext cx="91440" cy="1857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740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DEEE91-4E58-4387-B0C9-0CFD7497CC1A}">
      <dsp:nvSpPr>
        <dsp:cNvPr id="0" name=""/>
        <dsp:cNvSpPr/>
      </dsp:nvSpPr>
      <dsp:spPr>
        <a:xfrm>
          <a:off x="5400920" y="1726589"/>
          <a:ext cx="1951427" cy="185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576"/>
              </a:lnTo>
              <a:lnTo>
                <a:pt x="1951427" y="126576"/>
              </a:lnTo>
              <a:lnTo>
                <a:pt x="1951427" y="185740"/>
              </a:lnTo>
            </a:path>
          </a:pathLst>
        </a:custGeom>
        <a:noFill/>
        <a:ln w="63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B67553-1576-4B95-9AEA-A52C9809BF2C}">
      <dsp:nvSpPr>
        <dsp:cNvPr id="0" name=""/>
        <dsp:cNvSpPr/>
      </dsp:nvSpPr>
      <dsp:spPr>
        <a:xfrm>
          <a:off x="6526056" y="2317871"/>
          <a:ext cx="91440" cy="1857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740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33F58E-65D5-453D-AF69-AE1E5F2B631E}">
      <dsp:nvSpPr>
        <dsp:cNvPr id="0" name=""/>
        <dsp:cNvSpPr/>
      </dsp:nvSpPr>
      <dsp:spPr>
        <a:xfrm>
          <a:off x="5400920" y="1726589"/>
          <a:ext cx="1170856" cy="185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576"/>
              </a:lnTo>
              <a:lnTo>
                <a:pt x="1170856" y="126576"/>
              </a:lnTo>
              <a:lnTo>
                <a:pt x="1170856" y="185740"/>
              </a:lnTo>
            </a:path>
          </a:pathLst>
        </a:custGeom>
        <a:noFill/>
        <a:ln w="63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BC6294-6818-4CC1-B0B7-92C2395DC231}">
      <dsp:nvSpPr>
        <dsp:cNvPr id="0" name=""/>
        <dsp:cNvSpPr/>
      </dsp:nvSpPr>
      <dsp:spPr>
        <a:xfrm>
          <a:off x="5010635" y="2317871"/>
          <a:ext cx="780570" cy="185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576"/>
              </a:lnTo>
              <a:lnTo>
                <a:pt x="780570" y="126576"/>
              </a:lnTo>
              <a:lnTo>
                <a:pt x="780570" y="185740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91335F-11F2-4377-AF1D-F643D73DCEAC}">
      <dsp:nvSpPr>
        <dsp:cNvPr id="0" name=""/>
        <dsp:cNvSpPr/>
      </dsp:nvSpPr>
      <dsp:spPr>
        <a:xfrm>
          <a:off x="4964915" y="2317871"/>
          <a:ext cx="91440" cy="1857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740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AB5E56-EE41-4673-A892-C1AE52944776}">
      <dsp:nvSpPr>
        <dsp:cNvPr id="0" name=""/>
        <dsp:cNvSpPr/>
      </dsp:nvSpPr>
      <dsp:spPr>
        <a:xfrm>
          <a:off x="4230064" y="2317871"/>
          <a:ext cx="780570" cy="185740"/>
        </a:xfrm>
        <a:custGeom>
          <a:avLst/>
          <a:gdLst/>
          <a:ahLst/>
          <a:cxnLst/>
          <a:rect l="0" t="0" r="0" b="0"/>
          <a:pathLst>
            <a:path>
              <a:moveTo>
                <a:pt x="780570" y="0"/>
              </a:moveTo>
              <a:lnTo>
                <a:pt x="780570" y="126576"/>
              </a:lnTo>
              <a:lnTo>
                <a:pt x="0" y="126576"/>
              </a:lnTo>
              <a:lnTo>
                <a:pt x="0" y="185740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7C6F71-9F46-4F8B-9749-EB9D67FEEE38}">
      <dsp:nvSpPr>
        <dsp:cNvPr id="0" name=""/>
        <dsp:cNvSpPr/>
      </dsp:nvSpPr>
      <dsp:spPr>
        <a:xfrm>
          <a:off x="5010635" y="1726589"/>
          <a:ext cx="390285" cy="185740"/>
        </a:xfrm>
        <a:custGeom>
          <a:avLst/>
          <a:gdLst/>
          <a:ahLst/>
          <a:cxnLst/>
          <a:rect l="0" t="0" r="0" b="0"/>
          <a:pathLst>
            <a:path>
              <a:moveTo>
                <a:pt x="390285" y="0"/>
              </a:moveTo>
              <a:lnTo>
                <a:pt x="390285" y="126576"/>
              </a:lnTo>
              <a:lnTo>
                <a:pt x="0" y="126576"/>
              </a:lnTo>
              <a:lnTo>
                <a:pt x="0" y="185740"/>
              </a:lnTo>
            </a:path>
          </a:pathLst>
        </a:custGeom>
        <a:noFill/>
        <a:ln w="63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2A8E8C-0060-4683-98B5-5DA9094336AB}">
      <dsp:nvSpPr>
        <dsp:cNvPr id="0" name=""/>
        <dsp:cNvSpPr/>
      </dsp:nvSpPr>
      <dsp:spPr>
        <a:xfrm>
          <a:off x="1888351" y="2317871"/>
          <a:ext cx="1561141" cy="185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576"/>
              </a:lnTo>
              <a:lnTo>
                <a:pt x="1561141" y="126576"/>
              </a:lnTo>
              <a:lnTo>
                <a:pt x="1561141" y="185740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15768B-D89D-49C0-87EF-7A2764E976E7}">
      <dsp:nvSpPr>
        <dsp:cNvPr id="0" name=""/>
        <dsp:cNvSpPr/>
      </dsp:nvSpPr>
      <dsp:spPr>
        <a:xfrm>
          <a:off x="1888351" y="2317871"/>
          <a:ext cx="780570" cy="185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576"/>
              </a:lnTo>
              <a:lnTo>
                <a:pt x="780570" y="126576"/>
              </a:lnTo>
              <a:lnTo>
                <a:pt x="780570" y="185740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40316E-19DE-4963-8FB7-88038682EC66}">
      <dsp:nvSpPr>
        <dsp:cNvPr id="0" name=""/>
        <dsp:cNvSpPr/>
      </dsp:nvSpPr>
      <dsp:spPr>
        <a:xfrm>
          <a:off x="1842631" y="2317871"/>
          <a:ext cx="91440" cy="1857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740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F722E1-2686-4AC9-AC65-CDAB75ECDDD0}">
      <dsp:nvSpPr>
        <dsp:cNvPr id="0" name=""/>
        <dsp:cNvSpPr/>
      </dsp:nvSpPr>
      <dsp:spPr>
        <a:xfrm>
          <a:off x="1101431" y="2317871"/>
          <a:ext cx="786919" cy="185740"/>
        </a:xfrm>
        <a:custGeom>
          <a:avLst/>
          <a:gdLst/>
          <a:ahLst/>
          <a:cxnLst/>
          <a:rect l="0" t="0" r="0" b="0"/>
          <a:pathLst>
            <a:path>
              <a:moveTo>
                <a:pt x="786919" y="0"/>
              </a:moveTo>
              <a:lnTo>
                <a:pt x="786919" y="126576"/>
              </a:lnTo>
              <a:lnTo>
                <a:pt x="0" y="126576"/>
              </a:lnTo>
              <a:lnTo>
                <a:pt x="0" y="185740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775173-24F1-41F8-A68D-E1E1FC41ADD2}">
      <dsp:nvSpPr>
        <dsp:cNvPr id="0" name=""/>
        <dsp:cNvSpPr/>
      </dsp:nvSpPr>
      <dsp:spPr>
        <a:xfrm>
          <a:off x="327209" y="2317871"/>
          <a:ext cx="1561141" cy="185740"/>
        </a:xfrm>
        <a:custGeom>
          <a:avLst/>
          <a:gdLst/>
          <a:ahLst/>
          <a:cxnLst/>
          <a:rect l="0" t="0" r="0" b="0"/>
          <a:pathLst>
            <a:path>
              <a:moveTo>
                <a:pt x="1561141" y="0"/>
              </a:moveTo>
              <a:lnTo>
                <a:pt x="1561141" y="126576"/>
              </a:lnTo>
              <a:lnTo>
                <a:pt x="0" y="126576"/>
              </a:lnTo>
              <a:lnTo>
                <a:pt x="0" y="185740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2A15A2-00B3-4287-A562-F4764343BA93}">
      <dsp:nvSpPr>
        <dsp:cNvPr id="0" name=""/>
        <dsp:cNvSpPr/>
      </dsp:nvSpPr>
      <dsp:spPr>
        <a:xfrm>
          <a:off x="1888351" y="1726589"/>
          <a:ext cx="3512569" cy="185740"/>
        </a:xfrm>
        <a:custGeom>
          <a:avLst/>
          <a:gdLst/>
          <a:ahLst/>
          <a:cxnLst/>
          <a:rect l="0" t="0" r="0" b="0"/>
          <a:pathLst>
            <a:path>
              <a:moveTo>
                <a:pt x="3512569" y="0"/>
              </a:moveTo>
              <a:lnTo>
                <a:pt x="3512569" y="126576"/>
              </a:lnTo>
              <a:lnTo>
                <a:pt x="0" y="126576"/>
              </a:lnTo>
              <a:lnTo>
                <a:pt x="0" y="185740"/>
              </a:lnTo>
            </a:path>
          </a:pathLst>
        </a:custGeom>
        <a:noFill/>
        <a:ln w="63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8C467C-C00B-44BB-A276-61AC8C4FA7D0}">
      <dsp:nvSpPr>
        <dsp:cNvPr id="0" name=""/>
        <dsp:cNvSpPr/>
      </dsp:nvSpPr>
      <dsp:spPr>
        <a:xfrm>
          <a:off x="5081595" y="1321046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883570-226C-4B97-849C-D9F487DEFA7C}">
      <dsp:nvSpPr>
        <dsp:cNvPr id="0" name=""/>
        <dsp:cNvSpPr/>
      </dsp:nvSpPr>
      <dsp:spPr>
        <a:xfrm>
          <a:off x="5152556" y="1388459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latin typeface="Calibri Light" panose="020F0302020204030204"/>
            </a:rPr>
            <a:t>Deputy Chief Executive</a:t>
          </a:r>
          <a:endParaRPr lang="en-US" sz="500" kern="1200" dirty="0"/>
        </a:p>
      </dsp:txBody>
      <dsp:txXfrm>
        <a:off x="5164434" y="1400337"/>
        <a:ext cx="614892" cy="381786"/>
      </dsp:txXfrm>
    </dsp:sp>
    <dsp:sp modelId="{27397BD0-B669-4DB0-BA34-1E0127B87E6C}">
      <dsp:nvSpPr>
        <dsp:cNvPr id="0" name=""/>
        <dsp:cNvSpPr/>
      </dsp:nvSpPr>
      <dsp:spPr>
        <a:xfrm>
          <a:off x="1569026" y="1912329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5BAE50-1AC3-4F16-A26C-8D108ECDA6EF}">
      <dsp:nvSpPr>
        <dsp:cNvPr id="0" name=""/>
        <dsp:cNvSpPr/>
      </dsp:nvSpPr>
      <dsp:spPr>
        <a:xfrm>
          <a:off x="1639987" y="1979742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latin typeface="Calibri Light" panose="020F0302020204030204"/>
            </a:rPr>
            <a:t>Director of ICT</a:t>
          </a:r>
          <a:endParaRPr lang="en-US" sz="500" kern="1200" dirty="0"/>
        </a:p>
      </dsp:txBody>
      <dsp:txXfrm>
        <a:off x="1651865" y="1991620"/>
        <a:ext cx="614892" cy="381786"/>
      </dsp:txXfrm>
    </dsp:sp>
    <dsp:sp modelId="{ABD20ABE-0DD6-4518-8CA0-FC2638CF42C4}">
      <dsp:nvSpPr>
        <dsp:cNvPr id="0" name=""/>
        <dsp:cNvSpPr/>
      </dsp:nvSpPr>
      <dsp:spPr>
        <a:xfrm>
          <a:off x="7884" y="2503611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DD28D9-9E61-43E1-AB10-04450FDA6B8C}">
      <dsp:nvSpPr>
        <dsp:cNvPr id="0" name=""/>
        <dsp:cNvSpPr/>
      </dsp:nvSpPr>
      <dsp:spPr>
        <a:xfrm>
          <a:off x="78845" y="2571024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Head of Enterprise Architecture</a:t>
          </a:r>
        </a:p>
      </dsp:txBody>
      <dsp:txXfrm>
        <a:off x="90723" y="2582902"/>
        <a:ext cx="614892" cy="381786"/>
      </dsp:txXfrm>
    </dsp:sp>
    <dsp:sp modelId="{1F02E0CF-AF2F-490D-8B57-75CA765CDB7E}">
      <dsp:nvSpPr>
        <dsp:cNvPr id="0" name=""/>
        <dsp:cNvSpPr/>
      </dsp:nvSpPr>
      <dsp:spPr>
        <a:xfrm>
          <a:off x="782107" y="2503611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6CA035-04BC-40DE-9030-9488B586D02E}">
      <dsp:nvSpPr>
        <dsp:cNvPr id="0" name=""/>
        <dsp:cNvSpPr/>
      </dsp:nvSpPr>
      <dsp:spPr>
        <a:xfrm>
          <a:off x="853068" y="2571024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Head of Service - Operations</a:t>
          </a:r>
        </a:p>
      </dsp:txBody>
      <dsp:txXfrm>
        <a:off x="864946" y="2582902"/>
        <a:ext cx="614892" cy="381786"/>
      </dsp:txXfrm>
    </dsp:sp>
    <dsp:sp modelId="{E754747A-5615-49B5-BC98-FC81FFAEFA86}">
      <dsp:nvSpPr>
        <dsp:cNvPr id="0" name=""/>
        <dsp:cNvSpPr/>
      </dsp:nvSpPr>
      <dsp:spPr>
        <a:xfrm>
          <a:off x="1569026" y="2503611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423B08-173A-4D18-9C21-6A09C66B853C}">
      <dsp:nvSpPr>
        <dsp:cNvPr id="0" name=""/>
        <dsp:cNvSpPr/>
      </dsp:nvSpPr>
      <dsp:spPr>
        <a:xfrm>
          <a:off x="1639987" y="2571024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Head of Programme Office</a:t>
          </a:r>
        </a:p>
      </dsp:txBody>
      <dsp:txXfrm>
        <a:off x="1651865" y="2582902"/>
        <a:ext cx="614892" cy="381786"/>
      </dsp:txXfrm>
    </dsp:sp>
    <dsp:sp modelId="{EB6B87CF-97A4-429B-ADCD-AA1AFC01D1C8}">
      <dsp:nvSpPr>
        <dsp:cNvPr id="0" name=""/>
        <dsp:cNvSpPr/>
      </dsp:nvSpPr>
      <dsp:spPr>
        <a:xfrm>
          <a:off x="2349597" y="2503611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131333-1560-4A81-B65E-524AD9690898}">
      <dsp:nvSpPr>
        <dsp:cNvPr id="0" name=""/>
        <dsp:cNvSpPr/>
      </dsp:nvSpPr>
      <dsp:spPr>
        <a:xfrm>
          <a:off x="2420558" y="2571024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ICT Strategic Business partners x 3</a:t>
          </a:r>
        </a:p>
      </dsp:txBody>
      <dsp:txXfrm>
        <a:off x="2432436" y="2582902"/>
        <a:ext cx="614892" cy="381786"/>
      </dsp:txXfrm>
    </dsp:sp>
    <dsp:sp modelId="{74D03212-EFB5-436B-8FC5-A0990826E450}">
      <dsp:nvSpPr>
        <dsp:cNvPr id="0" name=""/>
        <dsp:cNvSpPr/>
      </dsp:nvSpPr>
      <dsp:spPr>
        <a:xfrm>
          <a:off x="3130168" y="2503611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1BAEAD-CA72-4C99-9978-390EAD379C22}">
      <dsp:nvSpPr>
        <dsp:cNvPr id="0" name=""/>
        <dsp:cNvSpPr/>
      </dsp:nvSpPr>
      <dsp:spPr>
        <a:xfrm>
          <a:off x="3201129" y="2571024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Head of Cyber &amp; Compliance</a:t>
          </a:r>
        </a:p>
      </dsp:txBody>
      <dsp:txXfrm>
        <a:off x="3213007" y="2582902"/>
        <a:ext cx="614892" cy="381786"/>
      </dsp:txXfrm>
    </dsp:sp>
    <dsp:sp modelId="{52CE73C3-8EEE-4539-A158-910A7572A880}">
      <dsp:nvSpPr>
        <dsp:cNvPr id="0" name=""/>
        <dsp:cNvSpPr/>
      </dsp:nvSpPr>
      <dsp:spPr>
        <a:xfrm>
          <a:off x="4691310" y="1912329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A23B70-8B38-4117-8F8F-A1B8A6942DC2}">
      <dsp:nvSpPr>
        <dsp:cNvPr id="0" name=""/>
        <dsp:cNvSpPr/>
      </dsp:nvSpPr>
      <dsp:spPr>
        <a:xfrm>
          <a:off x="4762271" y="1979742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latin typeface="Calibri Light" panose="020F0302020204030204"/>
            </a:rPr>
            <a:t>Director of Human Resources, Organizational Design &amp; Transformation</a:t>
          </a:r>
          <a:endParaRPr lang="en-US" sz="500" kern="1200" dirty="0"/>
        </a:p>
      </dsp:txBody>
      <dsp:txXfrm>
        <a:off x="4774149" y="1991620"/>
        <a:ext cx="614892" cy="381786"/>
      </dsp:txXfrm>
    </dsp:sp>
    <dsp:sp modelId="{40B9F625-9597-4402-872D-5AFB81024E08}">
      <dsp:nvSpPr>
        <dsp:cNvPr id="0" name=""/>
        <dsp:cNvSpPr/>
      </dsp:nvSpPr>
      <dsp:spPr>
        <a:xfrm>
          <a:off x="3910739" y="2503611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2464C0-7BBB-4CEA-9B82-D53D92926D3D}">
      <dsp:nvSpPr>
        <dsp:cNvPr id="0" name=""/>
        <dsp:cNvSpPr/>
      </dsp:nvSpPr>
      <dsp:spPr>
        <a:xfrm>
          <a:off x="3981700" y="2571024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Strategic Head of HR</a:t>
          </a:r>
        </a:p>
      </dsp:txBody>
      <dsp:txXfrm>
        <a:off x="3993578" y="2582902"/>
        <a:ext cx="614892" cy="381786"/>
      </dsp:txXfrm>
    </dsp:sp>
    <dsp:sp modelId="{F4D7A79A-141A-4DC6-97F4-1F52E8027F20}">
      <dsp:nvSpPr>
        <dsp:cNvPr id="0" name=""/>
        <dsp:cNvSpPr/>
      </dsp:nvSpPr>
      <dsp:spPr>
        <a:xfrm>
          <a:off x="4691310" y="2503611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B1657D-3371-490B-825B-C4A89C5027EB}">
      <dsp:nvSpPr>
        <dsp:cNvPr id="0" name=""/>
        <dsp:cNvSpPr/>
      </dsp:nvSpPr>
      <dsp:spPr>
        <a:xfrm>
          <a:off x="4762271" y="2571024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Strategic Head of OD &amp; Transformation</a:t>
          </a:r>
        </a:p>
      </dsp:txBody>
      <dsp:txXfrm>
        <a:off x="4774149" y="2582902"/>
        <a:ext cx="614892" cy="381786"/>
      </dsp:txXfrm>
    </dsp:sp>
    <dsp:sp modelId="{115E9DED-13A9-48C8-A6B8-0EC7F423F7EB}">
      <dsp:nvSpPr>
        <dsp:cNvPr id="0" name=""/>
        <dsp:cNvSpPr/>
      </dsp:nvSpPr>
      <dsp:spPr>
        <a:xfrm>
          <a:off x="5471881" y="2503611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CAB3C6-667E-4CB7-931F-5401679BC28B}">
      <dsp:nvSpPr>
        <dsp:cNvPr id="0" name=""/>
        <dsp:cNvSpPr/>
      </dsp:nvSpPr>
      <dsp:spPr>
        <a:xfrm>
          <a:off x="5542842" y="2571024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Strategic Head of Health &amp; Care workforce</a:t>
          </a:r>
        </a:p>
      </dsp:txBody>
      <dsp:txXfrm>
        <a:off x="5554720" y="2582902"/>
        <a:ext cx="614892" cy="381786"/>
      </dsp:txXfrm>
    </dsp:sp>
    <dsp:sp modelId="{130C6FCE-0E15-4D5C-8EF6-2150476E2DED}">
      <dsp:nvSpPr>
        <dsp:cNvPr id="0" name=""/>
        <dsp:cNvSpPr/>
      </dsp:nvSpPr>
      <dsp:spPr>
        <a:xfrm>
          <a:off x="6252452" y="1912329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1DC0F5-1BBE-4A0C-B6FC-56AA47B6975F}">
      <dsp:nvSpPr>
        <dsp:cNvPr id="0" name=""/>
        <dsp:cNvSpPr/>
      </dsp:nvSpPr>
      <dsp:spPr>
        <a:xfrm>
          <a:off x="6323413" y="1979742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latin typeface="+mj-lt"/>
            </a:rPr>
            <a:t>City Treasurer**</a:t>
          </a:r>
        </a:p>
      </dsp:txBody>
      <dsp:txXfrm>
        <a:off x="6335291" y="1991620"/>
        <a:ext cx="614892" cy="381786"/>
      </dsp:txXfrm>
    </dsp:sp>
    <dsp:sp modelId="{DBA04CFA-280E-439F-A7C4-9387A2BEA21B}">
      <dsp:nvSpPr>
        <dsp:cNvPr id="0" name=""/>
        <dsp:cNvSpPr/>
      </dsp:nvSpPr>
      <dsp:spPr>
        <a:xfrm>
          <a:off x="6252452" y="2503611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E96ADA-A769-4402-A1E0-5E0033120CBD}">
      <dsp:nvSpPr>
        <dsp:cNvPr id="0" name=""/>
        <dsp:cNvSpPr/>
      </dsp:nvSpPr>
      <dsp:spPr>
        <a:xfrm>
          <a:off x="6323413" y="2571024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highlight>
                <a:srgbClr val="FFFF00"/>
              </a:highlight>
            </a:rPr>
            <a:t>See separate sheet</a:t>
          </a:r>
        </a:p>
      </dsp:txBody>
      <dsp:txXfrm>
        <a:off x="6335291" y="2582902"/>
        <a:ext cx="614892" cy="381786"/>
      </dsp:txXfrm>
    </dsp:sp>
    <dsp:sp modelId="{03A284E0-F642-4A7B-A200-97EED6A5FC59}">
      <dsp:nvSpPr>
        <dsp:cNvPr id="0" name=""/>
        <dsp:cNvSpPr/>
      </dsp:nvSpPr>
      <dsp:spPr>
        <a:xfrm>
          <a:off x="7033023" y="1912329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AB4064-16E7-4FDB-96E4-D33E1133CFFE}">
      <dsp:nvSpPr>
        <dsp:cNvPr id="0" name=""/>
        <dsp:cNvSpPr/>
      </dsp:nvSpPr>
      <dsp:spPr>
        <a:xfrm>
          <a:off x="7103984" y="1979742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latin typeface="Calibri Light" panose="020F0302020204030204"/>
            </a:rPr>
            <a:t>City Solicitor**</a:t>
          </a:r>
        </a:p>
      </dsp:txBody>
      <dsp:txXfrm>
        <a:off x="7115862" y="1991620"/>
        <a:ext cx="614892" cy="381786"/>
      </dsp:txXfrm>
    </dsp:sp>
    <dsp:sp modelId="{4805D1A3-8DB2-47AF-87D0-6FEA58FAACFE}">
      <dsp:nvSpPr>
        <dsp:cNvPr id="0" name=""/>
        <dsp:cNvSpPr/>
      </dsp:nvSpPr>
      <dsp:spPr>
        <a:xfrm>
          <a:off x="7033023" y="2503611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2C1E21-ABDD-4A15-BB15-A554BB1AACE5}">
      <dsp:nvSpPr>
        <dsp:cNvPr id="0" name=""/>
        <dsp:cNvSpPr/>
      </dsp:nvSpPr>
      <dsp:spPr>
        <a:xfrm>
          <a:off x="7103984" y="2571024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highlight>
                <a:srgbClr val="FFFF00"/>
              </a:highlight>
            </a:rPr>
            <a:t>See separate sheet</a:t>
          </a:r>
        </a:p>
      </dsp:txBody>
      <dsp:txXfrm>
        <a:off x="7115862" y="2582902"/>
        <a:ext cx="614892" cy="381786"/>
      </dsp:txXfrm>
    </dsp:sp>
    <dsp:sp modelId="{3F1E1D7B-6F27-47F2-A446-9B23AEF92CDB}">
      <dsp:nvSpPr>
        <dsp:cNvPr id="0" name=""/>
        <dsp:cNvSpPr/>
      </dsp:nvSpPr>
      <dsp:spPr>
        <a:xfrm>
          <a:off x="8598706" y="1912329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CD0A18-156C-4886-ACA7-4B21D6A643FD}">
      <dsp:nvSpPr>
        <dsp:cNvPr id="0" name=""/>
        <dsp:cNvSpPr/>
      </dsp:nvSpPr>
      <dsp:spPr>
        <a:xfrm>
          <a:off x="8669667" y="1979742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Director of Policy, Performance and Reform </a:t>
          </a:r>
        </a:p>
      </dsp:txBody>
      <dsp:txXfrm>
        <a:off x="8681545" y="1991620"/>
        <a:ext cx="614892" cy="381786"/>
      </dsp:txXfrm>
    </dsp:sp>
    <dsp:sp modelId="{4B072D3E-01C9-4EC8-A6AE-A5A151FDC48A}">
      <dsp:nvSpPr>
        <dsp:cNvPr id="0" name=""/>
        <dsp:cNvSpPr/>
      </dsp:nvSpPr>
      <dsp:spPr>
        <a:xfrm>
          <a:off x="7813594" y="2503611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D862C9-502E-4EBC-AAE8-57A9CD0FD373}">
      <dsp:nvSpPr>
        <dsp:cNvPr id="0" name=""/>
        <dsp:cNvSpPr/>
      </dsp:nvSpPr>
      <dsp:spPr>
        <a:xfrm>
          <a:off x="7884555" y="2571024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AD of City Policy</a:t>
          </a:r>
        </a:p>
      </dsp:txBody>
      <dsp:txXfrm>
        <a:off x="7896433" y="2582902"/>
        <a:ext cx="614892" cy="381786"/>
      </dsp:txXfrm>
    </dsp:sp>
    <dsp:sp modelId="{ED9EBDAC-3870-49AD-BD7F-C377F036CF50}">
      <dsp:nvSpPr>
        <dsp:cNvPr id="0" name=""/>
        <dsp:cNvSpPr/>
      </dsp:nvSpPr>
      <dsp:spPr>
        <a:xfrm>
          <a:off x="8594165" y="2503611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A60BBC-208F-4205-98B7-5DAABBDF3651}">
      <dsp:nvSpPr>
        <dsp:cNvPr id="0" name=""/>
        <dsp:cNvSpPr/>
      </dsp:nvSpPr>
      <dsp:spPr>
        <a:xfrm>
          <a:off x="8665126" y="2571024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AD Performance, Research &amp; Intelligence</a:t>
          </a:r>
        </a:p>
      </dsp:txBody>
      <dsp:txXfrm>
        <a:off x="8677004" y="2582902"/>
        <a:ext cx="614892" cy="381786"/>
      </dsp:txXfrm>
    </dsp:sp>
    <dsp:sp modelId="{8D2BE397-7C21-4941-86CB-79DEAD68F90F}">
      <dsp:nvSpPr>
        <dsp:cNvPr id="0" name=""/>
        <dsp:cNvSpPr/>
      </dsp:nvSpPr>
      <dsp:spPr>
        <a:xfrm>
          <a:off x="9374736" y="2503611"/>
          <a:ext cx="638648" cy="4055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8DA6A8-14FE-4289-9F80-2DE863E31187}">
      <dsp:nvSpPr>
        <dsp:cNvPr id="0" name=""/>
        <dsp:cNvSpPr/>
      </dsp:nvSpPr>
      <dsp:spPr>
        <a:xfrm>
          <a:off x="9445697" y="2571024"/>
          <a:ext cx="638648" cy="4055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Head of Reform &amp; Innovation</a:t>
          </a:r>
        </a:p>
      </dsp:txBody>
      <dsp:txXfrm>
        <a:off x="9457575" y="2582902"/>
        <a:ext cx="614892" cy="3817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A42039-38F1-45DB-9F03-E29818188392}">
      <dsp:nvSpPr>
        <dsp:cNvPr id="0" name=""/>
        <dsp:cNvSpPr/>
      </dsp:nvSpPr>
      <dsp:spPr>
        <a:xfrm>
          <a:off x="8691235" y="1977265"/>
          <a:ext cx="1009882" cy="160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174"/>
              </a:lnTo>
              <a:lnTo>
                <a:pt x="1009882" y="109174"/>
              </a:lnTo>
              <a:lnTo>
                <a:pt x="1009882" y="160204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25BB49-8A45-440A-ACE6-4EDB82EA8382}">
      <dsp:nvSpPr>
        <dsp:cNvPr id="0" name=""/>
        <dsp:cNvSpPr/>
      </dsp:nvSpPr>
      <dsp:spPr>
        <a:xfrm>
          <a:off x="8691235" y="1977265"/>
          <a:ext cx="336627" cy="160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174"/>
              </a:lnTo>
              <a:lnTo>
                <a:pt x="336627" y="109174"/>
              </a:lnTo>
              <a:lnTo>
                <a:pt x="336627" y="160204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F268F2-A352-4A55-BEEF-8E248CFF7C05}">
      <dsp:nvSpPr>
        <dsp:cNvPr id="0" name=""/>
        <dsp:cNvSpPr/>
      </dsp:nvSpPr>
      <dsp:spPr>
        <a:xfrm>
          <a:off x="8354608" y="1977265"/>
          <a:ext cx="336627" cy="160204"/>
        </a:xfrm>
        <a:custGeom>
          <a:avLst/>
          <a:gdLst/>
          <a:ahLst/>
          <a:cxnLst/>
          <a:rect l="0" t="0" r="0" b="0"/>
          <a:pathLst>
            <a:path>
              <a:moveTo>
                <a:pt x="336627" y="0"/>
              </a:moveTo>
              <a:lnTo>
                <a:pt x="336627" y="109174"/>
              </a:lnTo>
              <a:lnTo>
                <a:pt x="0" y="109174"/>
              </a:lnTo>
              <a:lnTo>
                <a:pt x="0" y="160204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938912-CA01-40C5-893E-07B364CF0D24}">
      <dsp:nvSpPr>
        <dsp:cNvPr id="0" name=""/>
        <dsp:cNvSpPr/>
      </dsp:nvSpPr>
      <dsp:spPr>
        <a:xfrm>
          <a:off x="7681353" y="1977265"/>
          <a:ext cx="1009882" cy="160204"/>
        </a:xfrm>
        <a:custGeom>
          <a:avLst/>
          <a:gdLst/>
          <a:ahLst/>
          <a:cxnLst/>
          <a:rect l="0" t="0" r="0" b="0"/>
          <a:pathLst>
            <a:path>
              <a:moveTo>
                <a:pt x="1009882" y="0"/>
              </a:moveTo>
              <a:lnTo>
                <a:pt x="1009882" y="109174"/>
              </a:lnTo>
              <a:lnTo>
                <a:pt x="0" y="109174"/>
              </a:lnTo>
              <a:lnTo>
                <a:pt x="0" y="160204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59EC04-9DFD-4472-B799-C92EA2327666}">
      <dsp:nvSpPr>
        <dsp:cNvPr id="0" name=""/>
        <dsp:cNvSpPr/>
      </dsp:nvSpPr>
      <dsp:spPr>
        <a:xfrm>
          <a:off x="4988331" y="1467275"/>
          <a:ext cx="3702903" cy="160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174"/>
              </a:lnTo>
              <a:lnTo>
                <a:pt x="3702903" y="109174"/>
              </a:lnTo>
              <a:lnTo>
                <a:pt x="3702903" y="160204"/>
              </a:lnTo>
            </a:path>
          </a:pathLst>
        </a:custGeom>
        <a:noFill/>
        <a:ln w="63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89B605-CFD6-4436-8EF7-342DF219FE24}">
      <dsp:nvSpPr>
        <dsp:cNvPr id="0" name=""/>
        <dsp:cNvSpPr/>
      </dsp:nvSpPr>
      <dsp:spPr>
        <a:xfrm>
          <a:off x="6962377" y="1977265"/>
          <a:ext cx="91440" cy="1602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0204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DD5261-053B-4BAC-A787-D2958AF36189}">
      <dsp:nvSpPr>
        <dsp:cNvPr id="0" name=""/>
        <dsp:cNvSpPr/>
      </dsp:nvSpPr>
      <dsp:spPr>
        <a:xfrm>
          <a:off x="4988331" y="1467275"/>
          <a:ext cx="2019765" cy="160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174"/>
              </a:lnTo>
              <a:lnTo>
                <a:pt x="2019765" y="109174"/>
              </a:lnTo>
              <a:lnTo>
                <a:pt x="2019765" y="160204"/>
              </a:lnTo>
            </a:path>
          </a:pathLst>
        </a:custGeom>
        <a:noFill/>
        <a:ln w="63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0EFA97-CE14-439A-9854-DF62C32EE908}">
      <dsp:nvSpPr>
        <dsp:cNvPr id="0" name=""/>
        <dsp:cNvSpPr/>
      </dsp:nvSpPr>
      <dsp:spPr>
        <a:xfrm>
          <a:off x="4651704" y="1977265"/>
          <a:ext cx="1683138" cy="160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174"/>
              </a:lnTo>
              <a:lnTo>
                <a:pt x="1683138" y="109174"/>
              </a:lnTo>
              <a:lnTo>
                <a:pt x="1683138" y="160204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1E1C3E-AD23-40C1-9C09-C9BF9190DDFE}">
      <dsp:nvSpPr>
        <dsp:cNvPr id="0" name=""/>
        <dsp:cNvSpPr/>
      </dsp:nvSpPr>
      <dsp:spPr>
        <a:xfrm>
          <a:off x="4651704" y="1977265"/>
          <a:ext cx="1009882" cy="160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174"/>
              </a:lnTo>
              <a:lnTo>
                <a:pt x="1009882" y="109174"/>
              </a:lnTo>
              <a:lnTo>
                <a:pt x="1009882" y="160204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FCBCB3-479C-4CF2-A822-378BA65924E4}">
      <dsp:nvSpPr>
        <dsp:cNvPr id="0" name=""/>
        <dsp:cNvSpPr/>
      </dsp:nvSpPr>
      <dsp:spPr>
        <a:xfrm>
          <a:off x="4651704" y="1977265"/>
          <a:ext cx="336627" cy="160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174"/>
              </a:lnTo>
              <a:lnTo>
                <a:pt x="336627" y="109174"/>
              </a:lnTo>
              <a:lnTo>
                <a:pt x="336627" y="160204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60471-BFC6-469E-9B12-ADEF20F706B2}">
      <dsp:nvSpPr>
        <dsp:cNvPr id="0" name=""/>
        <dsp:cNvSpPr/>
      </dsp:nvSpPr>
      <dsp:spPr>
        <a:xfrm>
          <a:off x="4315076" y="1977265"/>
          <a:ext cx="336627" cy="160204"/>
        </a:xfrm>
        <a:custGeom>
          <a:avLst/>
          <a:gdLst/>
          <a:ahLst/>
          <a:cxnLst/>
          <a:rect l="0" t="0" r="0" b="0"/>
          <a:pathLst>
            <a:path>
              <a:moveTo>
                <a:pt x="336627" y="0"/>
              </a:moveTo>
              <a:lnTo>
                <a:pt x="336627" y="109174"/>
              </a:lnTo>
              <a:lnTo>
                <a:pt x="0" y="109174"/>
              </a:lnTo>
              <a:lnTo>
                <a:pt x="0" y="160204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62F1DF-7B00-4C27-84AA-752E9ECE6DA7}">
      <dsp:nvSpPr>
        <dsp:cNvPr id="0" name=""/>
        <dsp:cNvSpPr/>
      </dsp:nvSpPr>
      <dsp:spPr>
        <a:xfrm>
          <a:off x="3641821" y="1977265"/>
          <a:ext cx="1009882" cy="160204"/>
        </a:xfrm>
        <a:custGeom>
          <a:avLst/>
          <a:gdLst/>
          <a:ahLst/>
          <a:cxnLst/>
          <a:rect l="0" t="0" r="0" b="0"/>
          <a:pathLst>
            <a:path>
              <a:moveTo>
                <a:pt x="1009882" y="0"/>
              </a:moveTo>
              <a:lnTo>
                <a:pt x="1009882" y="109174"/>
              </a:lnTo>
              <a:lnTo>
                <a:pt x="0" y="109174"/>
              </a:lnTo>
              <a:lnTo>
                <a:pt x="0" y="160204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6C3690-47A2-4947-9AEC-BB4328946B3C}">
      <dsp:nvSpPr>
        <dsp:cNvPr id="0" name=""/>
        <dsp:cNvSpPr/>
      </dsp:nvSpPr>
      <dsp:spPr>
        <a:xfrm>
          <a:off x="2968566" y="1977265"/>
          <a:ext cx="1683138" cy="160204"/>
        </a:xfrm>
        <a:custGeom>
          <a:avLst/>
          <a:gdLst/>
          <a:ahLst/>
          <a:cxnLst/>
          <a:rect l="0" t="0" r="0" b="0"/>
          <a:pathLst>
            <a:path>
              <a:moveTo>
                <a:pt x="1683138" y="0"/>
              </a:moveTo>
              <a:lnTo>
                <a:pt x="1683138" y="109174"/>
              </a:lnTo>
              <a:lnTo>
                <a:pt x="0" y="109174"/>
              </a:lnTo>
              <a:lnTo>
                <a:pt x="0" y="160204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CB8A25-B7AA-4505-86B5-9A7B25FEFAD1}">
      <dsp:nvSpPr>
        <dsp:cNvPr id="0" name=""/>
        <dsp:cNvSpPr/>
      </dsp:nvSpPr>
      <dsp:spPr>
        <a:xfrm>
          <a:off x="4651704" y="1467275"/>
          <a:ext cx="336627" cy="160204"/>
        </a:xfrm>
        <a:custGeom>
          <a:avLst/>
          <a:gdLst/>
          <a:ahLst/>
          <a:cxnLst/>
          <a:rect l="0" t="0" r="0" b="0"/>
          <a:pathLst>
            <a:path>
              <a:moveTo>
                <a:pt x="336627" y="0"/>
              </a:moveTo>
              <a:lnTo>
                <a:pt x="336627" y="109174"/>
              </a:lnTo>
              <a:lnTo>
                <a:pt x="0" y="109174"/>
              </a:lnTo>
              <a:lnTo>
                <a:pt x="0" y="160204"/>
              </a:lnTo>
            </a:path>
          </a:pathLst>
        </a:custGeom>
        <a:noFill/>
        <a:ln w="63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36B748-521F-4700-846D-C7D6F9ABB4C4}">
      <dsp:nvSpPr>
        <dsp:cNvPr id="0" name=""/>
        <dsp:cNvSpPr/>
      </dsp:nvSpPr>
      <dsp:spPr>
        <a:xfrm>
          <a:off x="1285428" y="1977265"/>
          <a:ext cx="1009882" cy="160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174"/>
              </a:lnTo>
              <a:lnTo>
                <a:pt x="1009882" y="109174"/>
              </a:lnTo>
              <a:lnTo>
                <a:pt x="1009882" y="160204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783E38-09A4-4BC8-B5A5-B29DCDBC8051}">
      <dsp:nvSpPr>
        <dsp:cNvPr id="0" name=""/>
        <dsp:cNvSpPr/>
      </dsp:nvSpPr>
      <dsp:spPr>
        <a:xfrm>
          <a:off x="1285428" y="1977265"/>
          <a:ext cx="336627" cy="160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174"/>
              </a:lnTo>
              <a:lnTo>
                <a:pt x="336627" y="109174"/>
              </a:lnTo>
              <a:lnTo>
                <a:pt x="336627" y="160204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CB0135-1934-445B-8304-E8103A61DBD5}">
      <dsp:nvSpPr>
        <dsp:cNvPr id="0" name=""/>
        <dsp:cNvSpPr/>
      </dsp:nvSpPr>
      <dsp:spPr>
        <a:xfrm>
          <a:off x="948800" y="1977265"/>
          <a:ext cx="336627" cy="160204"/>
        </a:xfrm>
        <a:custGeom>
          <a:avLst/>
          <a:gdLst/>
          <a:ahLst/>
          <a:cxnLst/>
          <a:rect l="0" t="0" r="0" b="0"/>
          <a:pathLst>
            <a:path>
              <a:moveTo>
                <a:pt x="336627" y="0"/>
              </a:moveTo>
              <a:lnTo>
                <a:pt x="336627" y="109174"/>
              </a:lnTo>
              <a:lnTo>
                <a:pt x="0" y="109174"/>
              </a:lnTo>
              <a:lnTo>
                <a:pt x="0" y="160204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1D525F-72B6-4033-95CA-327DA6C8EBFB}">
      <dsp:nvSpPr>
        <dsp:cNvPr id="0" name=""/>
        <dsp:cNvSpPr/>
      </dsp:nvSpPr>
      <dsp:spPr>
        <a:xfrm>
          <a:off x="275545" y="1977265"/>
          <a:ext cx="1009882" cy="160204"/>
        </a:xfrm>
        <a:custGeom>
          <a:avLst/>
          <a:gdLst/>
          <a:ahLst/>
          <a:cxnLst/>
          <a:rect l="0" t="0" r="0" b="0"/>
          <a:pathLst>
            <a:path>
              <a:moveTo>
                <a:pt x="1009882" y="0"/>
              </a:moveTo>
              <a:lnTo>
                <a:pt x="1009882" y="109174"/>
              </a:lnTo>
              <a:lnTo>
                <a:pt x="0" y="109174"/>
              </a:lnTo>
              <a:lnTo>
                <a:pt x="0" y="160204"/>
              </a:lnTo>
            </a:path>
          </a:pathLst>
        </a:custGeom>
        <a:noFill/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7786E1-E369-4625-A683-78442F2C2234}">
      <dsp:nvSpPr>
        <dsp:cNvPr id="0" name=""/>
        <dsp:cNvSpPr/>
      </dsp:nvSpPr>
      <dsp:spPr>
        <a:xfrm>
          <a:off x="1285428" y="1467275"/>
          <a:ext cx="3702903" cy="160204"/>
        </a:xfrm>
        <a:custGeom>
          <a:avLst/>
          <a:gdLst/>
          <a:ahLst/>
          <a:cxnLst/>
          <a:rect l="0" t="0" r="0" b="0"/>
          <a:pathLst>
            <a:path>
              <a:moveTo>
                <a:pt x="3702903" y="0"/>
              </a:moveTo>
              <a:lnTo>
                <a:pt x="3702903" y="109174"/>
              </a:lnTo>
              <a:lnTo>
                <a:pt x="0" y="109174"/>
              </a:lnTo>
              <a:lnTo>
                <a:pt x="0" y="160204"/>
              </a:lnTo>
            </a:path>
          </a:pathLst>
        </a:custGeom>
        <a:noFill/>
        <a:ln w="63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CB6C5E-4992-489D-821F-E43CB8F0842F}">
      <dsp:nvSpPr>
        <dsp:cNvPr id="0" name=""/>
        <dsp:cNvSpPr/>
      </dsp:nvSpPr>
      <dsp:spPr>
        <a:xfrm>
          <a:off x="4712909" y="1117488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4E295E-CA17-453E-A880-DD71FF127BEC}">
      <dsp:nvSpPr>
        <dsp:cNvPr id="0" name=""/>
        <dsp:cNvSpPr/>
      </dsp:nvSpPr>
      <dsp:spPr>
        <a:xfrm>
          <a:off x="4774114" y="1175633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latin typeface="Calibri Light" panose="020F0302020204030204"/>
            </a:rPr>
            <a:t>City Solicitor</a:t>
          </a:r>
          <a:endParaRPr lang="en-US" sz="500" kern="1200" dirty="0"/>
        </a:p>
      </dsp:txBody>
      <dsp:txXfrm>
        <a:off x="4784359" y="1185878"/>
        <a:ext cx="530355" cy="329296"/>
      </dsp:txXfrm>
    </dsp:sp>
    <dsp:sp modelId="{E37EFCA3-C962-456E-BCEC-369359044DA2}">
      <dsp:nvSpPr>
        <dsp:cNvPr id="0" name=""/>
        <dsp:cNvSpPr/>
      </dsp:nvSpPr>
      <dsp:spPr>
        <a:xfrm>
          <a:off x="1010005" y="1627479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5490E0-BAB9-49D7-B80D-865B8F1513A0}">
      <dsp:nvSpPr>
        <dsp:cNvPr id="0" name=""/>
        <dsp:cNvSpPr/>
      </dsp:nvSpPr>
      <dsp:spPr>
        <a:xfrm>
          <a:off x="1071210" y="168562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latin typeface="Calibri Light" panose="020F0302020204030204"/>
            </a:rPr>
            <a:t>Deputy City Solicitor</a:t>
          </a:r>
          <a:endParaRPr lang="en-US" sz="500" kern="1200" dirty="0"/>
        </a:p>
      </dsp:txBody>
      <dsp:txXfrm>
        <a:off x="1081455" y="1695869"/>
        <a:ext cx="530355" cy="329296"/>
      </dsp:txXfrm>
    </dsp:sp>
    <dsp:sp modelId="{56DAEA3B-5BFC-4D91-B5A9-4FF535983335}">
      <dsp:nvSpPr>
        <dsp:cNvPr id="0" name=""/>
        <dsp:cNvSpPr/>
      </dsp:nvSpPr>
      <dsp:spPr>
        <a:xfrm>
          <a:off x="122" y="2137470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4F4AFA-A696-4A92-B81D-0536DF561000}">
      <dsp:nvSpPr>
        <dsp:cNvPr id="0" name=""/>
        <dsp:cNvSpPr/>
      </dsp:nvSpPr>
      <dsp:spPr>
        <a:xfrm>
          <a:off x="61327" y="219561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AD </a:t>
          </a:r>
          <a:r>
            <a:rPr lang="en-GB" sz="500" kern="1200" dirty="0" err="1"/>
            <a:t>LegalServices</a:t>
          </a:r>
          <a:r>
            <a:rPr lang="en-GB" sz="500" kern="1200" dirty="0"/>
            <a:t> C&amp;F</a:t>
          </a:r>
        </a:p>
      </dsp:txBody>
      <dsp:txXfrm>
        <a:off x="71572" y="2205859"/>
        <a:ext cx="530355" cy="329296"/>
      </dsp:txXfrm>
    </dsp:sp>
    <dsp:sp modelId="{77C2B199-88B8-486A-8CAC-3AA9EB5B5153}">
      <dsp:nvSpPr>
        <dsp:cNvPr id="0" name=""/>
        <dsp:cNvSpPr/>
      </dsp:nvSpPr>
      <dsp:spPr>
        <a:xfrm>
          <a:off x="673377" y="2137470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EBEA5F-D279-4D97-AEA7-33CA5B47B989}">
      <dsp:nvSpPr>
        <dsp:cNvPr id="0" name=""/>
        <dsp:cNvSpPr/>
      </dsp:nvSpPr>
      <dsp:spPr>
        <a:xfrm>
          <a:off x="734582" y="219561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AD Legal Services C&amp;S</a:t>
          </a:r>
        </a:p>
      </dsp:txBody>
      <dsp:txXfrm>
        <a:off x="744827" y="2205859"/>
        <a:ext cx="530355" cy="329296"/>
      </dsp:txXfrm>
    </dsp:sp>
    <dsp:sp modelId="{4AA11748-918B-4775-A0D5-145575BE04B9}">
      <dsp:nvSpPr>
        <dsp:cNvPr id="0" name=""/>
        <dsp:cNvSpPr/>
      </dsp:nvSpPr>
      <dsp:spPr>
        <a:xfrm>
          <a:off x="1346633" y="2137470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AD0FD3-0A4F-47BE-8710-49AC4353D75F}">
      <dsp:nvSpPr>
        <dsp:cNvPr id="0" name=""/>
        <dsp:cNvSpPr/>
      </dsp:nvSpPr>
      <dsp:spPr>
        <a:xfrm>
          <a:off x="1407838" y="219561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AD Legal Services PPR</a:t>
          </a:r>
        </a:p>
      </dsp:txBody>
      <dsp:txXfrm>
        <a:off x="1418083" y="2205859"/>
        <a:ext cx="530355" cy="329296"/>
      </dsp:txXfrm>
    </dsp:sp>
    <dsp:sp modelId="{5DD1BF38-1C46-4C81-BD90-70AD3485215F}">
      <dsp:nvSpPr>
        <dsp:cNvPr id="0" name=""/>
        <dsp:cNvSpPr/>
      </dsp:nvSpPr>
      <dsp:spPr>
        <a:xfrm>
          <a:off x="2019888" y="2137470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EF9FF1-AF33-4C8A-B6BE-E548D09404F3}">
      <dsp:nvSpPr>
        <dsp:cNvPr id="0" name=""/>
        <dsp:cNvSpPr/>
      </dsp:nvSpPr>
      <dsp:spPr>
        <a:xfrm>
          <a:off x="2081093" y="219561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AD Legal Services Governance</a:t>
          </a:r>
        </a:p>
      </dsp:txBody>
      <dsp:txXfrm>
        <a:off x="2091338" y="2205859"/>
        <a:ext cx="530355" cy="329296"/>
      </dsp:txXfrm>
    </dsp:sp>
    <dsp:sp modelId="{3928A228-E21F-4663-925C-AF069B646895}">
      <dsp:nvSpPr>
        <dsp:cNvPr id="0" name=""/>
        <dsp:cNvSpPr/>
      </dsp:nvSpPr>
      <dsp:spPr>
        <a:xfrm>
          <a:off x="4376281" y="1627479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51B73E-CC90-487C-8387-B70790AD8F68}">
      <dsp:nvSpPr>
        <dsp:cNvPr id="0" name=""/>
        <dsp:cNvSpPr/>
      </dsp:nvSpPr>
      <dsp:spPr>
        <a:xfrm>
          <a:off x="4437486" y="168562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latin typeface="Calibri Light" panose="020F0302020204030204"/>
            </a:rPr>
            <a:t>Director of Strategic Communications</a:t>
          </a:r>
          <a:endParaRPr lang="en-US" sz="500" kern="1200" dirty="0"/>
        </a:p>
      </dsp:txBody>
      <dsp:txXfrm>
        <a:off x="4447731" y="1695869"/>
        <a:ext cx="530355" cy="329296"/>
      </dsp:txXfrm>
    </dsp:sp>
    <dsp:sp modelId="{D7BB03F6-202A-443A-BFF9-064AEE156D50}">
      <dsp:nvSpPr>
        <dsp:cNvPr id="0" name=""/>
        <dsp:cNvSpPr/>
      </dsp:nvSpPr>
      <dsp:spPr>
        <a:xfrm>
          <a:off x="2693143" y="2137470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AB1723-1C2A-4137-96A4-EEE4B2E73C0A}">
      <dsp:nvSpPr>
        <dsp:cNvPr id="0" name=""/>
        <dsp:cNvSpPr/>
      </dsp:nvSpPr>
      <dsp:spPr>
        <a:xfrm>
          <a:off x="2754348" y="219561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Head of Protocol Civil &amp; Ceremonial</a:t>
          </a:r>
        </a:p>
      </dsp:txBody>
      <dsp:txXfrm>
        <a:off x="2764593" y="2205859"/>
        <a:ext cx="530355" cy="329296"/>
      </dsp:txXfrm>
    </dsp:sp>
    <dsp:sp modelId="{A4B10463-85BE-482E-8A8E-DB97FCB540C2}">
      <dsp:nvSpPr>
        <dsp:cNvPr id="0" name=""/>
        <dsp:cNvSpPr/>
      </dsp:nvSpPr>
      <dsp:spPr>
        <a:xfrm>
          <a:off x="3366398" y="2137470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A07EA3-5C09-4FB3-B08A-4C15DAE2C6BF}">
      <dsp:nvSpPr>
        <dsp:cNvPr id="0" name=""/>
        <dsp:cNvSpPr/>
      </dsp:nvSpPr>
      <dsp:spPr>
        <a:xfrm>
          <a:off x="3427603" y="219561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Business Manager</a:t>
          </a:r>
        </a:p>
      </dsp:txBody>
      <dsp:txXfrm>
        <a:off x="3437848" y="2205859"/>
        <a:ext cx="530355" cy="329296"/>
      </dsp:txXfrm>
    </dsp:sp>
    <dsp:sp modelId="{A1B9C87C-AE96-4EB6-BE7D-361DF0CE2B8A}">
      <dsp:nvSpPr>
        <dsp:cNvPr id="0" name=""/>
        <dsp:cNvSpPr/>
      </dsp:nvSpPr>
      <dsp:spPr>
        <a:xfrm>
          <a:off x="4039654" y="2137470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9460274-271A-4D6F-9A1F-565DCDDB0BD1}">
      <dsp:nvSpPr>
        <dsp:cNvPr id="0" name=""/>
        <dsp:cNvSpPr/>
      </dsp:nvSpPr>
      <dsp:spPr>
        <a:xfrm>
          <a:off x="4100859" y="219561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Head of Communications</a:t>
          </a:r>
        </a:p>
      </dsp:txBody>
      <dsp:txXfrm>
        <a:off x="4111104" y="2205859"/>
        <a:ext cx="530355" cy="329296"/>
      </dsp:txXfrm>
    </dsp:sp>
    <dsp:sp modelId="{19F7BE26-789A-473B-9F6A-34B0BA277F9B}">
      <dsp:nvSpPr>
        <dsp:cNvPr id="0" name=""/>
        <dsp:cNvSpPr/>
      </dsp:nvSpPr>
      <dsp:spPr>
        <a:xfrm>
          <a:off x="4712909" y="2137470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45A95B-CEAD-4231-A4E7-24FBF521BC24}">
      <dsp:nvSpPr>
        <dsp:cNvPr id="0" name=""/>
        <dsp:cNvSpPr/>
      </dsp:nvSpPr>
      <dsp:spPr>
        <a:xfrm>
          <a:off x="4774114" y="219561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Head of Communications MHCC</a:t>
          </a:r>
        </a:p>
      </dsp:txBody>
      <dsp:txXfrm>
        <a:off x="4784359" y="2205859"/>
        <a:ext cx="530355" cy="329296"/>
      </dsp:txXfrm>
    </dsp:sp>
    <dsp:sp modelId="{75EE7742-99ED-42DD-BDB8-C03353FAD8E4}">
      <dsp:nvSpPr>
        <dsp:cNvPr id="0" name=""/>
        <dsp:cNvSpPr/>
      </dsp:nvSpPr>
      <dsp:spPr>
        <a:xfrm>
          <a:off x="5386164" y="2137470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224A9E-95F0-4166-A109-EE085D5D927E}">
      <dsp:nvSpPr>
        <dsp:cNvPr id="0" name=""/>
        <dsp:cNvSpPr/>
      </dsp:nvSpPr>
      <dsp:spPr>
        <a:xfrm>
          <a:off x="5447369" y="219561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Head of Chief Executive Office</a:t>
          </a:r>
        </a:p>
      </dsp:txBody>
      <dsp:txXfrm>
        <a:off x="5457614" y="2205859"/>
        <a:ext cx="530355" cy="329296"/>
      </dsp:txXfrm>
    </dsp:sp>
    <dsp:sp modelId="{A50AD6BE-9328-4C91-B6E5-3F56337070B1}">
      <dsp:nvSpPr>
        <dsp:cNvPr id="0" name=""/>
        <dsp:cNvSpPr/>
      </dsp:nvSpPr>
      <dsp:spPr>
        <a:xfrm>
          <a:off x="6059419" y="2137470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394027-A858-44A3-BE2A-7238E9A269C3}">
      <dsp:nvSpPr>
        <dsp:cNvPr id="0" name=""/>
        <dsp:cNvSpPr/>
      </dsp:nvSpPr>
      <dsp:spPr>
        <a:xfrm>
          <a:off x="6120624" y="219561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Head of Leaders Office</a:t>
          </a:r>
        </a:p>
      </dsp:txBody>
      <dsp:txXfrm>
        <a:off x="6130869" y="2205859"/>
        <a:ext cx="530355" cy="329296"/>
      </dsp:txXfrm>
    </dsp:sp>
    <dsp:sp modelId="{65A6F165-E125-47E4-A7CE-441A77F14B75}">
      <dsp:nvSpPr>
        <dsp:cNvPr id="0" name=""/>
        <dsp:cNvSpPr/>
      </dsp:nvSpPr>
      <dsp:spPr>
        <a:xfrm>
          <a:off x="6732675" y="1627479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572C2E-60C0-4C03-8A64-F8473D6E2AC4}">
      <dsp:nvSpPr>
        <dsp:cNvPr id="0" name=""/>
        <dsp:cNvSpPr/>
      </dsp:nvSpPr>
      <dsp:spPr>
        <a:xfrm>
          <a:off x="6793880" y="168562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>
              <a:latin typeface="+mj-lt"/>
            </a:rPr>
            <a:t>Head of Electoral Services</a:t>
          </a:r>
        </a:p>
      </dsp:txBody>
      <dsp:txXfrm>
        <a:off x="6804125" y="1695869"/>
        <a:ext cx="530355" cy="329296"/>
      </dsp:txXfrm>
    </dsp:sp>
    <dsp:sp modelId="{506FA09F-B411-43E3-8CA7-511944ED0852}">
      <dsp:nvSpPr>
        <dsp:cNvPr id="0" name=""/>
        <dsp:cNvSpPr/>
      </dsp:nvSpPr>
      <dsp:spPr>
        <a:xfrm>
          <a:off x="6732675" y="2137470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6EAC01-4569-481B-B192-00B8840F0282}">
      <dsp:nvSpPr>
        <dsp:cNvPr id="0" name=""/>
        <dsp:cNvSpPr/>
      </dsp:nvSpPr>
      <dsp:spPr>
        <a:xfrm>
          <a:off x="6793880" y="219561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Electoral Service Manager x 3</a:t>
          </a:r>
        </a:p>
      </dsp:txBody>
      <dsp:txXfrm>
        <a:off x="6804125" y="2205859"/>
        <a:ext cx="530355" cy="329296"/>
      </dsp:txXfrm>
    </dsp:sp>
    <dsp:sp modelId="{2C2CB23E-0996-4665-8199-3A50313683A7}">
      <dsp:nvSpPr>
        <dsp:cNvPr id="0" name=""/>
        <dsp:cNvSpPr/>
      </dsp:nvSpPr>
      <dsp:spPr>
        <a:xfrm>
          <a:off x="8415813" y="1627479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46C0E8-0768-4A9C-B948-0B6488A5C014}">
      <dsp:nvSpPr>
        <dsp:cNvPr id="0" name=""/>
        <dsp:cNvSpPr/>
      </dsp:nvSpPr>
      <dsp:spPr>
        <a:xfrm>
          <a:off x="8477018" y="168562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latin typeface="Calibri Light" panose="020F0302020204030204"/>
            </a:rPr>
            <a:t>Head of Registrars and Coroners</a:t>
          </a:r>
          <a:endParaRPr lang="en-US" sz="500" kern="1200" dirty="0"/>
        </a:p>
      </dsp:txBody>
      <dsp:txXfrm>
        <a:off x="8487263" y="1695869"/>
        <a:ext cx="530355" cy="329296"/>
      </dsp:txXfrm>
    </dsp:sp>
    <dsp:sp modelId="{CB1AAF67-EB1E-4CEC-A4EE-0C3B1C050E94}">
      <dsp:nvSpPr>
        <dsp:cNvPr id="0" name=""/>
        <dsp:cNvSpPr/>
      </dsp:nvSpPr>
      <dsp:spPr>
        <a:xfrm>
          <a:off x="7405930" y="2137470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30577B-3884-4DF5-992E-0BC2B907D989}">
      <dsp:nvSpPr>
        <dsp:cNvPr id="0" name=""/>
        <dsp:cNvSpPr/>
      </dsp:nvSpPr>
      <dsp:spPr>
        <a:xfrm>
          <a:off x="7467135" y="219561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Registration &amp; Records  Team manager</a:t>
          </a:r>
        </a:p>
      </dsp:txBody>
      <dsp:txXfrm>
        <a:off x="7477380" y="2205859"/>
        <a:ext cx="530355" cy="329296"/>
      </dsp:txXfrm>
    </dsp:sp>
    <dsp:sp modelId="{EE9086AE-577D-4C78-A864-5D738DF04FEE}">
      <dsp:nvSpPr>
        <dsp:cNvPr id="0" name=""/>
        <dsp:cNvSpPr/>
      </dsp:nvSpPr>
      <dsp:spPr>
        <a:xfrm>
          <a:off x="8079185" y="2137470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02F52F-FF9E-4D27-8AFE-5608175AE2BB}">
      <dsp:nvSpPr>
        <dsp:cNvPr id="0" name=""/>
        <dsp:cNvSpPr/>
      </dsp:nvSpPr>
      <dsp:spPr>
        <a:xfrm>
          <a:off x="8140390" y="219561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Ceremonies &amp; Citizenship Team Manager</a:t>
          </a:r>
        </a:p>
      </dsp:txBody>
      <dsp:txXfrm>
        <a:off x="8150635" y="2205859"/>
        <a:ext cx="530355" cy="329296"/>
      </dsp:txXfrm>
    </dsp:sp>
    <dsp:sp modelId="{F297D1C4-6F78-45C3-AB70-5D5E5F5C77A6}">
      <dsp:nvSpPr>
        <dsp:cNvPr id="0" name=""/>
        <dsp:cNvSpPr/>
      </dsp:nvSpPr>
      <dsp:spPr>
        <a:xfrm>
          <a:off x="8752440" y="2137470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D52307-21E2-4D91-A8BA-92D628D6EF0B}">
      <dsp:nvSpPr>
        <dsp:cNvPr id="0" name=""/>
        <dsp:cNvSpPr/>
      </dsp:nvSpPr>
      <dsp:spPr>
        <a:xfrm>
          <a:off x="8813645" y="219561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Service Manager / First Officer Coroners</a:t>
          </a:r>
        </a:p>
      </dsp:txBody>
      <dsp:txXfrm>
        <a:off x="8823890" y="2205859"/>
        <a:ext cx="530355" cy="329296"/>
      </dsp:txXfrm>
    </dsp:sp>
    <dsp:sp modelId="{AB869EBD-F802-48D9-B1B0-DBC31FEF6A9E}">
      <dsp:nvSpPr>
        <dsp:cNvPr id="0" name=""/>
        <dsp:cNvSpPr/>
      </dsp:nvSpPr>
      <dsp:spPr>
        <a:xfrm>
          <a:off x="9425696" y="2137470"/>
          <a:ext cx="550845" cy="349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634929-2F5E-4367-BD97-1661BADB375C}">
      <dsp:nvSpPr>
        <dsp:cNvPr id="0" name=""/>
        <dsp:cNvSpPr/>
      </dsp:nvSpPr>
      <dsp:spPr>
        <a:xfrm>
          <a:off x="9486901" y="2195614"/>
          <a:ext cx="550845" cy="3497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Area Coroner x 2</a:t>
          </a:r>
        </a:p>
      </dsp:txBody>
      <dsp:txXfrm>
        <a:off x="9497146" y="2205859"/>
        <a:ext cx="530355" cy="3292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2125A-D722-489E-8C40-1EEB4BA169CA}">
      <dsp:nvSpPr>
        <dsp:cNvPr id="0" name=""/>
        <dsp:cNvSpPr/>
      </dsp:nvSpPr>
      <dsp:spPr>
        <a:xfrm>
          <a:off x="9677541" y="2414065"/>
          <a:ext cx="555624" cy="13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99"/>
              </a:lnTo>
              <a:lnTo>
                <a:pt x="555624" y="90099"/>
              </a:lnTo>
              <a:lnTo>
                <a:pt x="555624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F19BC8-CD46-4B37-8C42-A77766F52E56}">
      <dsp:nvSpPr>
        <dsp:cNvPr id="0" name=""/>
        <dsp:cNvSpPr/>
      </dsp:nvSpPr>
      <dsp:spPr>
        <a:xfrm>
          <a:off x="9631821" y="2414065"/>
          <a:ext cx="91440" cy="1322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D54FC4-031A-4046-8B8C-A50197CB7F99}">
      <dsp:nvSpPr>
        <dsp:cNvPr id="0" name=""/>
        <dsp:cNvSpPr/>
      </dsp:nvSpPr>
      <dsp:spPr>
        <a:xfrm>
          <a:off x="9121917" y="2414065"/>
          <a:ext cx="555624" cy="132213"/>
        </a:xfrm>
        <a:custGeom>
          <a:avLst/>
          <a:gdLst/>
          <a:ahLst/>
          <a:cxnLst/>
          <a:rect l="0" t="0" r="0" b="0"/>
          <a:pathLst>
            <a:path>
              <a:moveTo>
                <a:pt x="555624" y="0"/>
              </a:moveTo>
              <a:lnTo>
                <a:pt x="555624" y="90099"/>
              </a:lnTo>
              <a:lnTo>
                <a:pt x="0" y="90099"/>
              </a:lnTo>
              <a:lnTo>
                <a:pt x="0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499542-C05A-4F37-AA76-7F22D9DC7309}">
      <dsp:nvSpPr>
        <dsp:cNvPr id="0" name=""/>
        <dsp:cNvSpPr/>
      </dsp:nvSpPr>
      <dsp:spPr>
        <a:xfrm>
          <a:off x="5371450" y="1993180"/>
          <a:ext cx="4306091" cy="13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99"/>
              </a:lnTo>
              <a:lnTo>
                <a:pt x="4306091" y="90099"/>
              </a:lnTo>
              <a:lnTo>
                <a:pt x="4306091" y="13221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C4C295-AC09-41F8-843D-070E3BDAF542}">
      <dsp:nvSpPr>
        <dsp:cNvPr id="0" name=""/>
        <dsp:cNvSpPr/>
      </dsp:nvSpPr>
      <dsp:spPr>
        <a:xfrm>
          <a:off x="5371450" y="1993180"/>
          <a:ext cx="2917029" cy="13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99"/>
              </a:lnTo>
              <a:lnTo>
                <a:pt x="2917029" y="90099"/>
              </a:lnTo>
              <a:lnTo>
                <a:pt x="2917029" y="13221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CAC15-BDD3-477C-A979-EBC69CBBAEDD}">
      <dsp:nvSpPr>
        <dsp:cNvPr id="0" name=""/>
        <dsp:cNvSpPr/>
      </dsp:nvSpPr>
      <dsp:spPr>
        <a:xfrm>
          <a:off x="7732855" y="2414065"/>
          <a:ext cx="833437" cy="13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99"/>
              </a:lnTo>
              <a:lnTo>
                <a:pt x="833437" y="90099"/>
              </a:lnTo>
              <a:lnTo>
                <a:pt x="833437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076D9A-C299-491D-9CB7-B5D25C7537F8}">
      <dsp:nvSpPr>
        <dsp:cNvPr id="0" name=""/>
        <dsp:cNvSpPr/>
      </dsp:nvSpPr>
      <dsp:spPr>
        <a:xfrm>
          <a:off x="7732855" y="2414065"/>
          <a:ext cx="277812" cy="13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99"/>
              </a:lnTo>
              <a:lnTo>
                <a:pt x="277812" y="90099"/>
              </a:lnTo>
              <a:lnTo>
                <a:pt x="277812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C8EAA7-823D-4167-8F1A-3A2932DD067A}">
      <dsp:nvSpPr>
        <dsp:cNvPr id="0" name=""/>
        <dsp:cNvSpPr/>
      </dsp:nvSpPr>
      <dsp:spPr>
        <a:xfrm>
          <a:off x="7455043" y="2414065"/>
          <a:ext cx="277812" cy="132213"/>
        </a:xfrm>
        <a:custGeom>
          <a:avLst/>
          <a:gdLst/>
          <a:ahLst/>
          <a:cxnLst/>
          <a:rect l="0" t="0" r="0" b="0"/>
          <a:pathLst>
            <a:path>
              <a:moveTo>
                <a:pt x="277812" y="0"/>
              </a:moveTo>
              <a:lnTo>
                <a:pt x="277812" y="90099"/>
              </a:lnTo>
              <a:lnTo>
                <a:pt x="0" y="90099"/>
              </a:lnTo>
              <a:lnTo>
                <a:pt x="0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A9E09D-1A81-44F5-8F4B-29F36B3D3325}">
      <dsp:nvSpPr>
        <dsp:cNvPr id="0" name=""/>
        <dsp:cNvSpPr/>
      </dsp:nvSpPr>
      <dsp:spPr>
        <a:xfrm>
          <a:off x="6899418" y="2414065"/>
          <a:ext cx="833437" cy="132213"/>
        </a:xfrm>
        <a:custGeom>
          <a:avLst/>
          <a:gdLst/>
          <a:ahLst/>
          <a:cxnLst/>
          <a:rect l="0" t="0" r="0" b="0"/>
          <a:pathLst>
            <a:path>
              <a:moveTo>
                <a:pt x="833437" y="0"/>
              </a:moveTo>
              <a:lnTo>
                <a:pt x="833437" y="90099"/>
              </a:lnTo>
              <a:lnTo>
                <a:pt x="0" y="90099"/>
              </a:lnTo>
              <a:lnTo>
                <a:pt x="0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580967-1D59-4672-B3FD-1D51CE2121AF}">
      <dsp:nvSpPr>
        <dsp:cNvPr id="0" name=""/>
        <dsp:cNvSpPr/>
      </dsp:nvSpPr>
      <dsp:spPr>
        <a:xfrm>
          <a:off x="5371450" y="1993180"/>
          <a:ext cx="2361404" cy="13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99"/>
              </a:lnTo>
              <a:lnTo>
                <a:pt x="2361404" y="90099"/>
              </a:lnTo>
              <a:lnTo>
                <a:pt x="2361404" y="13221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F994A4-E1C0-446A-B430-B80D73FB42F1}">
      <dsp:nvSpPr>
        <dsp:cNvPr id="0" name=""/>
        <dsp:cNvSpPr/>
      </dsp:nvSpPr>
      <dsp:spPr>
        <a:xfrm>
          <a:off x="5510356" y="2414065"/>
          <a:ext cx="833437" cy="13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99"/>
              </a:lnTo>
              <a:lnTo>
                <a:pt x="833437" y="90099"/>
              </a:lnTo>
              <a:lnTo>
                <a:pt x="833437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1EE799-8615-425D-9FA3-47443680314C}">
      <dsp:nvSpPr>
        <dsp:cNvPr id="0" name=""/>
        <dsp:cNvSpPr/>
      </dsp:nvSpPr>
      <dsp:spPr>
        <a:xfrm>
          <a:off x="5510356" y="2414065"/>
          <a:ext cx="277812" cy="13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99"/>
              </a:lnTo>
              <a:lnTo>
                <a:pt x="277812" y="90099"/>
              </a:lnTo>
              <a:lnTo>
                <a:pt x="277812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7C896C-7118-40E4-BCDC-CE017F8A5CD5}">
      <dsp:nvSpPr>
        <dsp:cNvPr id="0" name=""/>
        <dsp:cNvSpPr/>
      </dsp:nvSpPr>
      <dsp:spPr>
        <a:xfrm>
          <a:off x="5232544" y="2414065"/>
          <a:ext cx="277812" cy="132213"/>
        </a:xfrm>
        <a:custGeom>
          <a:avLst/>
          <a:gdLst/>
          <a:ahLst/>
          <a:cxnLst/>
          <a:rect l="0" t="0" r="0" b="0"/>
          <a:pathLst>
            <a:path>
              <a:moveTo>
                <a:pt x="277812" y="0"/>
              </a:moveTo>
              <a:lnTo>
                <a:pt x="277812" y="90099"/>
              </a:lnTo>
              <a:lnTo>
                <a:pt x="0" y="90099"/>
              </a:lnTo>
              <a:lnTo>
                <a:pt x="0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5F99BC-6314-4C96-A3E0-40ED1747B39B}">
      <dsp:nvSpPr>
        <dsp:cNvPr id="0" name=""/>
        <dsp:cNvSpPr/>
      </dsp:nvSpPr>
      <dsp:spPr>
        <a:xfrm>
          <a:off x="4676919" y="2414065"/>
          <a:ext cx="833437" cy="132213"/>
        </a:xfrm>
        <a:custGeom>
          <a:avLst/>
          <a:gdLst/>
          <a:ahLst/>
          <a:cxnLst/>
          <a:rect l="0" t="0" r="0" b="0"/>
          <a:pathLst>
            <a:path>
              <a:moveTo>
                <a:pt x="833437" y="0"/>
              </a:moveTo>
              <a:lnTo>
                <a:pt x="833437" y="90099"/>
              </a:lnTo>
              <a:lnTo>
                <a:pt x="0" y="90099"/>
              </a:lnTo>
              <a:lnTo>
                <a:pt x="0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9EBA29-07E1-474E-BB7E-02C53749ADFE}">
      <dsp:nvSpPr>
        <dsp:cNvPr id="0" name=""/>
        <dsp:cNvSpPr/>
      </dsp:nvSpPr>
      <dsp:spPr>
        <a:xfrm>
          <a:off x="5371450" y="1993180"/>
          <a:ext cx="138906" cy="13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99"/>
              </a:lnTo>
              <a:lnTo>
                <a:pt x="138906" y="90099"/>
              </a:lnTo>
              <a:lnTo>
                <a:pt x="138906" y="13221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7D0D91-5CCE-4C67-BA01-7A2148F5C6F1}">
      <dsp:nvSpPr>
        <dsp:cNvPr id="0" name=""/>
        <dsp:cNvSpPr/>
      </dsp:nvSpPr>
      <dsp:spPr>
        <a:xfrm>
          <a:off x="3843482" y="2414065"/>
          <a:ext cx="277812" cy="13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99"/>
              </a:lnTo>
              <a:lnTo>
                <a:pt x="277812" y="90099"/>
              </a:lnTo>
              <a:lnTo>
                <a:pt x="277812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4DBB43-2828-4D41-A657-33B717F45410}">
      <dsp:nvSpPr>
        <dsp:cNvPr id="0" name=""/>
        <dsp:cNvSpPr/>
      </dsp:nvSpPr>
      <dsp:spPr>
        <a:xfrm>
          <a:off x="3565670" y="2414065"/>
          <a:ext cx="277812" cy="132213"/>
        </a:xfrm>
        <a:custGeom>
          <a:avLst/>
          <a:gdLst/>
          <a:ahLst/>
          <a:cxnLst/>
          <a:rect l="0" t="0" r="0" b="0"/>
          <a:pathLst>
            <a:path>
              <a:moveTo>
                <a:pt x="277812" y="0"/>
              </a:moveTo>
              <a:lnTo>
                <a:pt x="277812" y="90099"/>
              </a:lnTo>
              <a:lnTo>
                <a:pt x="0" y="90099"/>
              </a:lnTo>
              <a:lnTo>
                <a:pt x="0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C3DD6C-0587-41C6-9191-BDE24CC56FD9}">
      <dsp:nvSpPr>
        <dsp:cNvPr id="0" name=""/>
        <dsp:cNvSpPr/>
      </dsp:nvSpPr>
      <dsp:spPr>
        <a:xfrm>
          <a:off x="3843482" y="1993180"/>
          <a:ext cx="1527967" cy="132213"/>
        </a:xfrm>
        <a:custGeom>
          <a:avLst/>
          <a:gdLst/>
          <a:ahLst/>
          <a:cxnLst/>
          <a:rect l="0" t="0" r="0" b="0"/>
          <a:pathLst>
            <a:path>
              <a:moveTo>
                <a:pt x="1527967" y="0"/>
              </a:moveTo>
              <a:lnTo>
                <a:pt x="1527967" y="90099"/>
              </a:lnTo>
              <a:lnTo>
                <a:pt x="0" y="90099"/>
              </a:lnTo>
              <a:lnTo>
                <a:pt x="0" y="13221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1B666A-ED34-4599-ACB4-75A426B0364A}">
      <dsp:nvSpPr>
        <dsp:cNvPr id="0" name=""/>
        <dsp:cNvSpPr/>
      </dsp:nvSpPr>
      <dsp:spPr>
        <a:xfrm>
          <a:off x="2732233" y="2414065"/>
          <a:ext cx="277812" cy="13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99"/>
              </a:lnTo>
              <a:lnTo>
                <a:pt x="277812" y="90099"/>
              </a:lnTo>
              <a:lnTo>
                <a:pt x="277812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B97B67-360D-43EB-8AA0-7D6D0346E288}">
      <dsp:nvSpPr>
        <dsp:cNvPr id="0" name=""/>
        <dsp:cNvSpPr/>
      </dsp:nvSpPr>
      <dsp:spPr>
        <a:xfrm>
          <a:off x="2454420" y="2414065"/>
          <a:ext cx="277812" cy="132213"/>
        </a:xfrm>
        <a:custGeom>
          <a:avLst/>
          <a:gdLst/>
          <a:ahLst/>
          <a:cxnLst/>
          <a:rect l="0" t="0" r="0" b="0"/>
          <a:pathLst>
            <a:path>
              <a:moveTo>
                <a:pt x="277812" y="0"/>
              </a:moveTo>
              <a:lnTo>
                <a:pt x="277812" y="90099"/>
              </a:lnTo>
              <a:lnTo>
                <a:pt x="0" y="90099"/>
              </a:lnTo>
              <a:lnTo>
                <a:pt x="0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A8E380-8993-4251-BDBA-C7EF4418DED2}">
      <dsp:nvSpPr>
        <dsp:cNvPr id="0" name=""/>
        <dsp:cNvSpPr/>
      </dsp:nvSpPr>
      <dsp:spPr>
        <a:xfrm>
          <a:off x="2732233" y="1993180"/>
          <a:ext cx="2639217" cy="132213"/>
        </a:xfrm>
        <a:custGeom>
          <a:avLst/>
          <a:gdLst/>
          <a:ahLst/>
          <a:cxnLst/>
          <a:rect l="0" t="0" r="0" b="0"/>
          <a:pathLst>
            <a:path>
              <a:moveTo>
                <a:pt x="2639217" y="0"/>
              </a:moveTo>
              <a:lnTo>
                <a:pt x="2639217" y="90099"/>
              </a:lnTo>
              <a:lnTo>
                <a:pt x="0" y="90099"/>
              </a:lnTo>
              <a:lnTo>
                <a:pt x="0" y="13221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645C42-771C-408A-B972-4815EBFD141D}">
      <dsp:nvSpPr>
        <dsp:cNvPr id="0" name=""/>
        <dsp:cNvSpPr/>
      </dsp:nvSpPr>
      <dsp:spPr>
        <a:xfrm>
          <a:off x="1065359" y="2414065"/>
          <a:ext cx="833437" cy="13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99"/>
              </a:lnTo>
              <a:lnTo>
                <a:pt x="833437" y="90099"/>
              </a:lnTo>
              <a:lnTo>
                <a:pt x="833437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7E92D-9FC7-48E8-A0F4-63E28859961F}">
      <dsp:nvSpPr>
        <dsp:cNvPr id="0" name=""/>
        <dsp:cNvSpPr/>
      </dsp:nvSpPr>
      <dsp:spPr>
        <a:xfrm>
          <a:off x="1065359" y="2414065"/>
          <a:ext cx="277812" cy="132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99"/>
              </a:lnTo>
              <a:lnTo>
                <a:pt x="277812" y="90099"/>
              </a:lnTo>
              <a:lnTo>
                <a:pt x="277812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03D88F-80BE-4F96-81C3-A493AE06E5AB}">
      <dsp:nvSpPr>
        <dsp:cNvPr id="0" name=""/>
        <dsp:cNvSpPr/>
      </dsp:nvSpPr>
      <dsp:spPr>
        <a:xfrm>
          <a:off x="787546" y="2414065"/>
          <a:ext cx="277812" cy="132213"/>
        </a:xfrm>
        <a:custGeom>
          <a:avLst/>
          <a:gdLst/>
          <a:ahLst/>
          <a:cxnLst/>
          <a:rect l="0" t="0" r="0" b="0"/>
          <a:pathLst>
            <a:path>
              <a:moveTo>
                <a:pt x="277812" y="0"/>
              </a:moveTo>
              <a:lnTo>
                <a:pt x="277812" y="90099"/>
              </a:lnTo>
              <a:lnTo>
                <a:pt x="0" y="90099"/>
              </a:lnTo>
              <a:lnTo>
                <a:pt x="0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B24767-BF19-4AC3-831F-250611F66182}">
      <dsp:nvSpPr>
        <dsp:cNvPr id="0" name=""/>
        <dsp:cNvSpPr/>
      </dsp:nvSpPr>
      <dsp:spPr>
        <a:xfrm>
          <a:off x="231922" y="2414065"/>
          <a:ext cx="833437" cy="132213"/>
        </a:xfrm>
        <a:custGeom>
          <a:avLst/>
          <a:gdLst/>
          <a:ahLst/>
          <a:cxnLst/>
          <a:rect l="0" t="0" r="0" b="0"/>
          <a:pathLst>
            <a:path>
              <a:moveTo>
                <a:pt x="833437" y="0"/>
              </a:moveTo>
              <a:lnTo>
                <a:pt x="833437" y="90099"/>
              </a:lnTo>
              <a:lnTo>
                <a:pt x="0" y="90099"/>
              </a:lnTo>
              <a:lnTo>
                <a:pt x="0" y="13221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FE59B0-D2F4-4430-97C1-433B9FC94B9A}">
      <dsp:nvSpPr>
        <dsp:cNvPr id="0" name=""/>
        <dsp:cNvSpPr/>
      </dsp:nvSpPr>
      <dsp:spPr>
        <a:xfrm>
          <a:off x="1065359" y="1993180"/>
          <a:ext cx="4306091" cy="132213"/>
        </a:xfrm>
        <a:custGeom>
          <a:avLst/>
          <a:gdLst/>
          <a:ahLst/>
          <a:cxnLst/>
          <a:rect l="0" t="0" r="0" b="0"/>
          <a:pathLst>
            <a:path>
              <a:moveTo>
                <a:pt x="4306091" y="0"/>
              </a:moveTo>
              <a:lnTo>
                <a:pt x="4306091" y="90099"/>
              </a:lnTo>
              <a:lnTo>
                <a:pt x="0" y="90099"/>
              </a:lnTo>
              <a:lnTo>
                <a:pt x="0" y="13221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195AA2-DABD-41AA-90CB-D7B027C64F93}">
      <dsp:nvSpPr>
        <dsp:cNvPr id="0" name=""/>
        <dsp:cNvSpPr/>
      </dsp:nvSpPr>
      <dsp:spPr>
        <a:xfrm>
          <a:off x="5144149" y="1704507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77EF703-0BBE-4FA9-9879-13C534A914C5}">
      <dsp:nvSpPr>
        <dsp:cNvPr id="0" name=""/>
        <dsp:cNvSpPr/>
      </dsp:nvSpPr>
      <dsp:spPr>
        <a:xfrm>
          <a:off x="5194660" y="1752493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>
              <a:latin typeface="Calibri Light" panose="020F0302020204030204"/>
            </a:rPr>
            <a:t>City Treasurer</a:t>
          </a:r>
          <a:endParaRPr lang="en-US" sz="500" kern="1200" dirty="0"/>
        </a:p>
      </dsp:txBody>
      <dsp:txXfrm>
        <a:off x="5203115" y="1760948"/>
        <a:ext cx="437692" cy="271762"/>
      </dsp:txXfrm>
    </dsp:sp>
    <dsp:sp modelId="{544728E4-5DF7-47F1-B174-BB0C163BD029}">
      <dsp:nvSpPr>
        <dsp:cNvPr id="0" name=""/>
        <dsp:cNvSpPr/>
      </dsp:nvSpPr>
      <dsp:spPr>
        <a:xfrm>
          <a:off x="838058" y="2125393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473F82D-CB2E-4B1A-8064-8DE2651A9B7F}">
      <dsp:nvSpPr>
        <dsp:cNvPr id="0" name=""/>
        <dsp:cNvSpPr/>
      </dsp:nvSpPr>
      <dsp:spPr>
        <a:xfrm>
          <a:off x="888569" y="2173379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 dirty="0"/>
            <a:t>Assistant Director (Corporate Finance)</a:t>
          </a:r>
        </a:p>
      </dsp:txBody>
      <dsp:txXfrm>
        <a:off x="897024" y="2181834"/>
        <a:ext cx="437692" cy="271762"/>
      </dsp:txXfrm>
    </dsp:sp>
    <dsp:sp modelId="{5D3511AB-81E5-4EE9-A55E-647D0FF84869}">
      <dsp:nvSpPr>
        <dsp:cNvPr id="0" name=""/>
        <dsp:cNvSpPr/>
      </dsp:nvSpPr>
      <dsp:spPr>
        <a:xfrm>
          <a:off x="4621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E9D9C68-85FF-4F37-81D7-18080995A15E}">
      <dsp:nvSpPr>
        <dsp:cNvPr id="0" name=""/>
        <dsp:cNvSpPr/>
      </dsp:nvSpPr>
      <dsp:spPr>
        <a:xfrm>
          <a:off x="55132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Assistant Director – Revenue &amp; Benefits</a:t>
          </a:r>
        </a:p>
      </dsp:txBody>
      <dsp:txXfrm>
        <a:off x="63587" y="2602719"/>
        <a:ext cx="437692" cy="271762"/>
      </dsp:txXfrm>
    </dsp:sp>
    <dsp:sp modelId="{25C6B235-AF68-4359-8286-B906E2D70D1B}">
      <dsp:nvSpPr>
        <dsp:cNvPr id="0" name=""/>
        <dsp:cNvSpPr/>
      </dsp:nvSpPr>
      <dsp:spPr>
        <a:xfrm>
          <a:off x="560245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0FD5246-9E2D-4804-9E23-2D6680B25A17}">
      <dsp:nvSpPr>
        <dsp:cNvPr id="0" name=""/>
        <dsp:cNvSpPr/>
      </dsp:nvSpPr>
      <dsp:spPr>
        <a:xfrm>
          <a:off x="610757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Head of Corporate Revenue</a:t>
          </a:r>
        </a:p>
      </dsp:txBody>
      <dsp:txXfrm>
        <a:off x="619212" y="2602719"/>
        <a:ext cx="437692" cy="271762"/>
      </dsp:txXfrm>
    </dsp:sp>
    <dsp:sp modelId="{1F73D145-B8B1-4C8C-8C6D-24640C51CC4E}">
      <dsp:nvSpPr>
        <dsp:cNvPr id="0" name=""/>
        <dsp:cNvSpPr/>
      </dsp:nvSpPr>
      <dsp:spPr>
        <a:xfrm>
          <a:off x="1115870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EE8FCCF-9172-46F6-AC3C-F641F8F3C984}">
      <dsp:nvSpPr>
        <dsp:cNvPr id="0" name=""/>
        <dsp:cNvSpPr/>
      </dsp:nvSpPr>
      <dsp:spPr>
        <a:xfrm>
          <a:off x="1166381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Corporate Customer Service Manager</a:t>
          </a:r>
        </a:p>
      </dsp:txBody>
      <dsp:txXfrm>
        <a:off x="1174836" y="2602719"/>
        <a:ext cx="437692" cy="271762"/>
      </dsp:txXfrm>
    </dsp:sp>
    <dsp:sp modelId="{2A2599D3-FF2C-4D23-A54A-4473C4D9877C}">
      <dsp:nvSpPr>
        <dsp:cNvPr id="0" name=""/>
        <dsp:cNvSpPr/>
      </dsp:nvSpPr>
      <dsp:spPr>
        <a:xfrm>
          <a:off x="1671495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541F700-A45A-4D7F-9C58-7DD0767D1049}">
      <dsp:nvSpPr>
        <dsp:cNvPr id="0" name=""/>
        <dsp:cNvSpPr/>
      </dsp:nvSpPr>
      <dsp:spPr>
        <a:xfrm>
          <a:off x="1722006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Head of Corporate Assets</a:t>
          </a:r>
        </a:p>
      </dsp:txBody>
      <dsp:txXfrm>
        <a:off x="1730461" y="2602719"/>
        <a:ext cx="437692" cy="271762"/>
      </dsp:txXfrm>
    </dsp:sp>
    <dsp:sp modelId="{597F5B6F-458F-4365-AC28-55FE154B9706}">
      <dsp:nvSpPr>
        <dsp:cNvPr id="0" name=""/>
        <dsp:cNvSpPr/>
      </dsp:nvSpPr>
      <dsp:spPr>
        <a:xfrm>
          <a:off x="2504932" y="2125393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F3CF0EF-3955-4766-ACBD-7CD88D53AAA9}">
      <dsp:nvSpPr>
        <dsp:cNvPr id="0" name=""/>
        <dsp:cNvSpPr/>
      </dsp:nvSpPr>
      <dsp:spPr>
        <a:xfrm>
          <a:off x="2555443" y="2173379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Assistant Director Finance (Place &amp; Core)</a:t>
          </a:r>
          <a:endParaRPr lang="en-US" sz="500" kern="1200" dirty="0">
            <a:latin typeface="Calibri Light" panose="020F0302020204030204"/>
          </a:endParaRPr>
        </a:p>
      </dsp:txBody>
      <dsp:txXfrm>
        <a:off x="2563898" y="2181834"/>
        <a:ext cx="437692" cy="271762"/>
      </dsp:txXfrm>
    </dsp:sp>
    <dsp:sp modelId="{C6CFF3D6-742A-4147-9B22-BB398B9CBBF3}">
      <dsp:nvSpPr>
        <dsp:cNvPr id="0" name=""/>
        <dsp:cNvSpPr/>
      </dsp:nvSpPr>
      <dsp:spPr>
        <a:xfrm>
          <a:off x="2227119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8C3A0DE-77AE-4014-A280-57C681E383A1}">
      <dsp:nvSpPr>
        <dsp:cNvPr id="0" name=""/>
        <dsp:cNvSpPr/>
      </dsp:nvSpPr>
      <dsp:spPr>
        <a:xfrm>
          <a:off x="2277631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2 x Head of Group Finance</a:t>
          </a:r>
        </a:p>
      </dsp:txBody>
      <dsp:txXfrm>
        <a:off x="2286086" y="2602719"/>
        <a:ext cx="437692" cy="271762"/>
      </dsp:txXfrm>
    </dsp:sp>
    <dsp:sp modelId="{DC8EA74E-0BA7-443E-965F-93DA223ACB1C}">
      <dsp:nvSpPr>
        <dsp:cNvPr id="0" name=""/>
        <dsp:cNvSpPr/>
      </dsp:nvSpPr>
      <dsp:spPr>
        <a:xfrm>
          <a:off x="2782744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C0DAF0E-F3FA-441F-94F2-020D4E3D6304}">
      <dsp:nvSpPr>
        <dsp:cNvPr id="0" name=""/>
        <dsp:cNvSpPr/>
      </dsp:nvSpPr>
      <dsp:spPr>
        <a:xfrm>
          <a:off x="2833255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Finance Manager</a:t>
          </a:r>
        </a:p>
      </dsp:txBody>
      <dsp:txXfrm>
        <a:off x="2841710" y="2602719"/>
        <a:ext cx="437692" cy="271762"/>
      </dsp:txXfrm>
    </dsp:sp>
    <dsp:sp modelId="{337312B0-1CC6-447F-9DE1-F63FA054983C}">
      <dsp:nvSpPr>
        <dsp:cNvPr id="0" name=""/>
        <dsp:cNvSpPr/>
      </dsp:nvSpPr>
      <dsp:spPr>
        <a:xfrm>
          <a:off x="3616181" y="2125393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FB23959-D002-4E91-A6F0-CC24130DD814}">
      <dsp:nvSpPr>
        <dsp:cNvPr id="0" name=""/>
        <dsp:cNvSpPr/>
      </dsp:nvSpPr>
      <dsp:spPr>
        <a:xfrm>
          <a:off x="3666692" y="2173379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Assistant Director Finance (Children’s)</a:t>
          </a:r>
          <a:endParaRPr lang="en-US" sz="500" kern="1200" dirty="0"/>
        </a:p>
      </dsp:txBody>
      <dsp:txXfrm>
        <a:off x="3675147" y="2181834"/>
        <a:ext cx="437692" cy="271762"/>
      </dsp:txXfrm>
    </dsp:sp>
    <dsp:sp modelId="{8240C0FC-07C1-480E-97A4-B16A3FB13F6D}">
      <dsp:nvSpPr>
        <dsp:cNvPr id="0" name=""/>
        <dsp:cNvSpPr/>
      </dsp:nvSpPr>
      <dsp:spPr>
        <a:xfrm>
          <a:off x="3338369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3A0BB73-3CD3-4623-98E6-1328C7E4735E}">
      <dsp:nvSpPr>
        <dsp:cNvPr id="0" name=""/>
        <dsp:cNvSpPr/>
      </dsp:nvSpPr>
      <dsp:spPr>
        <a:xfrm>
          <a:off x="3388880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2 x Head of Group Finance</a:t>
          </a:r>
        </a:p>
      </dsp:txBody>
      <dsp:txXfrm>
        <a:off x="3397335" y="2602719"/>
        <a:ext cx="437692" cy="271762"/>
      </dsp:txXfrm>
    </dsp:sp>
    <dsp:sp modelId="{D240BF22-8C3B-495A-BAB0-0F1BA715AC96}">
      <dsp:nvSpPr>
        <dsp:cNvPr id="0" name=""/>
        <dsp:cNvSpPr/>
      </dsp:nvSpPr>
      <dsp:spPr>
        <a:xfrm>
          <a:off x="3893993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F450064-BD44-45C9-82F0-5C75BDB0ACDC}">
      <dsp:nvSpPr>
        <dsp:cNvPr id="0" name=""/>
        <dsp:cNvSpPr/>
      </dsp:nvSpPr>
      <dsp:spPr>
        <a:xfrm>
          <a:off x="3944505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School Finance lead</a:t>
          </a:r>
        </a:p>
      </dsp:txBody>
      <dsp:txXfrm>
        <a:off x="3952960" y="2602719"/>
        <a:ext cx="437692" cy="271762"/>
      </dsp:txXfrm>
    </dsp:sp>
    <dsp:sp modelId="{9EDCC38E-0E26-48CA-A9AD-7DAAE5CE261F}">
      <dsp:nvSpPr>
        <dsp:cNvPr id="0" name=""/>
        <dsp:cNvSpPr/>
      </dsp:nvSpPr>
      <dsp:spPr>
        <a:xfrm>
          <a:off x="5283055" y="2125393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01BC823-C964-4804-B427-B5DD99E0C6AB}">
      <dsp:nvSpPr>
        <dsp:cNvPr id="0" name=""/>
        <dsp:cNvSpPr/>
      </dsp:nvSpPr>
      <dsp:spPr>
        <a:xfrm>
          <a:off x="5333567" y="2173379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Assistant Director Assurance &amp; Risk</a:t>
          </a:r>
          <a:endParaRPr lang="en-US" sz="500" kern="1200" dirty="0"/>
        </a:p>
      </dsp:txBody>
      <dsp:txXfrm>
        <a:off x="5342022" y="2181834"/>
        <a:ext cx="437692" cy="271762"/>
      </dsp:txXfrm>
    </dsp:sp>
    <dsp:sp modelId="{5238488B-9CEB-4F29-8647-BF3D505928F3}">
      <dsp:nvSpPr>
        <dsp:cNvPr id="0" name=""/>
        <dsp:cNvSpPr/>
      </dsp:nvSpPr>
      <dsp:spPr>
        <a:xfrm>
          <a:off x="4449618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9410F99-0DC8-4804-AEC6-8EA4FFCB400E}">
      <dsp:nvSpPr>
        <dsp:cNvPr id="0" name=""/>
        <dsp:cNvSpPr/>
      </dsp:nvSpPr>
      <dsp:spPr>
        <a:xfrm>
          <a:off x="4500129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4 x Audit manager</a:t>
          </a:r>
        </a:p>
      </dsp:txBody>
      <dsp:txXfrm>
        <a:off x="4508584" y="2602719"/>
        <a:ext cx="437692" cy="271762"/>
      </dsp:txXfrm>
    </dsp:sp>
    <dsp:sp modelId="{47779743-1C36-4BEC-B1CF-5349F0D5C337}">
      <dsp:nvSpPr>
        <dsp:cNvPr id="0" name=""/>
        <dsp:cNvSpPr/>
      </dsp:nvSpPr>
      <dsp:spPr>
        <a:xfrm>
          <a:off x="5005243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B12637A-3D5D-4119-8491-CC1E7F0784E6}">
      <dsp:nvSpPr>
        <dsp:cNvPr id="0" name=""/>
        <dsp:cNvSpPr/>
      </dsp:nvSpPr>
      <dsp:spPr>
        <a:xfrm>
          <a:off x="5055754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Risk &amp; Resilience Lead</a:t>
          </a:r>
        </a:p>
      </dsp:txBody>
      <dsp:txXfrm>
        <a:off x="5064209" y="2602719"/>
        <a:ext cx="437692" cy="271762"/>
      </dsp:txXfrm>
    </dsp:sp>
    <dsp:sp modelId="{D3849A58-A1CD-4683-AD64-F9A1FE0E79E7}">
      <dsp:nvSpPr>
        <dsp:cNvPr id="0" name=""/>
        <dsp:cNvSpPr/>
      </dsp:nvSpPr>
      <dsp:spPr>
        <a:xfrm>
          <a:off x="5560868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9CD30B0-CEC8-4A88-ABDA-B917F70C0AA9}">
      <dsp:nvSpPr>
        <dsp:cNvPr id="0" name=""/>
        <dsp:cNvSpPr/>
      </dsp:nvSpPr>
      <dsp:spPr>
        <a:xfrm>
          <a:off x="5611379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Corporate H&amp;S Manager</a:t>
          </a:r>
        </a:p>
      </dsp:txBody>
      <dsp:txXfrm>
        <a:off x="5619834" y="2602719"/>
        <a:ext cx="437692" cy="271762"/>
      </dsp:txXfrm>
    </dsp:sp>
    <dsp:sp modelId="{A436097C-0668-4085-9D43-C60E43F5FFE4}">
      <dsp:nvSpPr>
        <dsp:cNvPr id="0" name=""/>
        <dsp:cNvSpPr/>
      </dsp:nvSpPr>
      <dsp:spPr>
        <a:xfrm>
          <a:off x="6116492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50D7ED1-9D7F-4BBB-B363-8EAF262CF0CB}">
      <dsp:nvSpPr>
        <dsp:cNvPr id="0" name=""/>
        <dsp:cNvSpPr/>
      </dsp:nvSpPr>
      <dsp:spPr>
        <a:xfrm>
          <a:off x="6167004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Corporate Insurance &amp; Claims Manager</a:t>
          </a:r>
        </a:p>
      </dsp:txBody>
      <dsp:txXfrm>
        <a:off x="6175459" y="2602719"/>
        <a:ext cx="437692" cy="271762"/>
      </dsp:txXfrm>
    </dsp:sp>
    <dsp:sp modelId="{3A929B03-D057-4781-A311-8FC80D4F2F23}">
      <dsp:nvSpPr>
        <dsp:cNvPr id="0" name=""/>
        <dsp:cNvSpPr/>
      </dsp:nvSpPr>
      <dsp:spPr>
        <a:xfrm>
          <a:off x="7505554" y="2125393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E1F4F5F-83F6-40BD-8345-50551A1D2B97}">
      <dsp:nvSpPr>
        <dsp:cNvPr id="0" name=""/>
        <dsp:cNvSpPr/>
      </dsp:nvSpPr>
      <dsp:spPr>
        <a:xfrm>
          <a:off x="7556065" y="2173379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Assistant Director Corporate Energy &amp; Commercial Governance</a:t>
          </a:r>
          <a:endParaRPr lang="en-US" sz="500" kern="1200" dirty="0"/>
        </a:p>
      </dsp:txBody>
      <dsp:txXfrm>
        <a:off x="7564520" y="2181834"/>
        <a:ext cx="437692" cy="271762"/>
      </dsp:txXfrm>
    </dsp:sp>
    <dsp:sp modelId="{4211528B-5583-461F-8E8F-41105A52CD28}">
      <dsp:nvSpPr>
        <dsp:cNvPr id="0" name=""/>
        <dsp:cNvSpPr/>
      </dsp:nvSpPr>
      <dsp:spPr>
        <a:xfrm>
          <a:off x="6672117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3791C77-DC0B-447D-89B3-4E384CA71BA4}">
      <dsp:nvSpPr>
        <dsp:cNvPr id="0" name=""/>
        <dsp:cNvSpPr/>
      </dsp:nvSpPr>
      <dsp:spPr>
        <a:xfrm>
          <a:off x="6722628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MCR Energy Group Finance lead</a:t>
          </a:r>
        </a:p>
      </dsp:txBody>
      <dsp:txXfrm>
        <a:off x="6731083" y="2602719"/>
        <a:ext cx="437692" cy="271762"/>
      </dsp:txXfrm>
    </dsp:sp>
    <dsp:sp modelId="{A754F018-2329-49EC-A187-072D512960F8}">
      <dsp:nvSpPr>
        <dsp:cNvPr id="0" name=""/>
        <dsp:cNvSpPr/>
      </dsp:nvSpPr>
      <dsp:spPr>
        <a:xfrm>
          <a:off x="7227742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F55051D-8107-440F-B73C-3C8105595366}">
      <dsp:nvSpPr>
        <dsp:cNvPr id="0" name=""/>
        <dsp:cNvSpPr/>
      </dsp:nvSpPr>
      <dsp:spPr>
        <a:xfrm>
          <a:off x="7278253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Principal Commercial Governance Manager</a:t>
          </a:r>
        </a:p>
      </dsp:txBody>
      <dsp:txXfrm>
        <a:off x="7286708" y="2602719"/>
        <a:ext cx="437692" cy="271762"/>
      </dsp:txXfrm>
    </dsp:sp>
    <dsp:sp modelId="{45B8098E-1726-402F-B24C-DF99B3745FFA}">
      <dsp:nvSpPr>
        <dsp:cNvPr id="0" name=""/>
        <dsp:cNvSpPr/>
      </dsp:nvSpPr>
      <dsp:spPr>
        <a:xfrm>
          <a:off x="7783366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B9B21AD-941E-4B9F-95D9-78B9E56B674C}">
      <dsp:nvSpPr>
        <dsp:cNvPr id="0" name=""/>
        <dsp:cNvSpPr/>
      </dsp:nvSpPr>
      <dsp:spPr>
        <a:xfrm>
          <a:off x="7833878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Commercial Governance &amp; Corporate Energy Lead</a:t>
          </a:r>
        </a:p>
      </dsp:txBody>
      <dsp:txXfrm>
        <a:off x="7842333" y="2602719"/>
        <a:ext cx="437692" cy="271762"/>
      </dsp:txXfrm>
    </dsp:sp>
    <dsp:sp modelId="{EC5D31AC-1585-439A-82D2-2A54AACC9516}">
      <dsp:nvSpPr>
        <dsp:cNvPr id="0" name=""/>
        <dsp:cNvSpPr/>
      </dsp:nvSpPr>
      <dsp:spPr>
        <a:xfrm>
          <a:off x="8338991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9E17D70-E51E-4067-A3B7-6C427244CE03}">
      <dsp:nvSpPr>
        <dsp:cNvPr id="0" name=""/>
        <dsp:cNvSpPr/>
      </dsp:nvSpPr>
      <dsp:spPr>
        <a:xfrm>
          <a:off x="8389502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CGHN Operational Lead</a:t>
          </a:r>
        </a:p>
      </dsp:txBody>
      <dsp:txXfrm>
        <a:off x="8397957" y="2602719"/>
        <a:ext cx="437692" cy="271762"/>
      </dsp:txXfrm>
    </dsp:sp>
    <dsp:sp modelId="{807C542C-1025-49F4-B08B-04D793B2983F}">
      <dsp:nvSpPr>
        <dsp:cNvPr id="0" name=""/>
        <dsp:cNvSpPr/>
      </dsp:nvSpPr>
      <dsp:spPr>
        <a:xfrm>
          <a:off x="8061179" y="2125393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74F4A6C-6123-4807-84FA-67A8953F83DA}">
      <dsp:nvSpPr>
        <dsp:cNvPr id="0" name=""/>
        <dsp:cNvSpPr/>
      </dsp:nvSpPr>
      <dsp:spPr>
        <a:xfrm>
          <a:off x="8111690" y="2173379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/>
            <a:t>Assistant Director Finance (Adults)</a:t>
          </a:r>
          <a:endParaRPr lang="en-US" sz="500" kern="1200" dirty="0">
            <a:latin typeface="Calibri Light" panose="020F0302020204030204"/>
          </a:endParaRPr>
        </a:p>
      </dsp:txBody>
      <dsp:txXfrm>
        <a:off x="8120145" y="2181834"/>
        <a:ext cx="437692" cy="271762"/>
      </dsp:txXfrm>
    </dsp:sp>
    <dsp:sp modelId="{479DBA09-D17D-4EDC-9FFB-4ACC300F64A6}">
      <dsp:nvSpPr>
        <dsp:cNvPr id="0" name=""/>
        <dsp:cNvSpPr/>
      </dsp:nvSpPr>
      <dsp:spPr>
        <a:xfrm>
          <a:off x="9450240" y="2125393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ED6018E-1503-4A15-BE1A-6294FC00959D}">
      <dsp:nvSpPr>
        <dsp:cNvPr id="0" name=""/>
        <dsp:cNvSpPr/>
      </dsp:nvSpPr>
      <dsp:spPr>
        <a:xfrm>
          <a:off x="9500752" y="2173379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Assistant Director Integrated Commissioning &amp; Procurement</a:t>
          </a:r>
          <a:endParaRPr lang="en-US" sz="500" kern="1200" dirty="0">
            <a:latin typeface="Calibri Light" panose="020F0302020204030204"/>
          </a:endParaRPr>
        </a:p>
      </dsp:txBody>
      <dsp:txXfrm>
        <a:off x="9509207" y="2181834"/>
        <a:ext cx="437692" cy="271762"/>
      </dsp:txXfrm>
    </dsp:sp>
    <dsp:sp modelId="{5F08F27E-5D3C-4F0A-ACB4-F39379F19E8D}">
      <dsp:nvSpPr>
        <dsp:cNvPr id="0" name=""/>
        <dsp:cNvSpPr/>
      </dsp:nvSpPr>
      <dsp:spPr>
        <a:xfrm>
          <a:off x="8894616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F696070-E7DA-4665-9FB2-C765E9A51F34}">
      <dsp:nvSpPr>
        <dsp:cNvPr id="0" name=""/>
        <dsp:cNvSpPr/>
      </dsp:nvSpPr>
      <dsp:spPr>
        <a:xfrm>
          <a:off x="8945127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Strategic lead Commissioning</a:t>
          </a:r>
        </a:p>
      </dsp:txBody>
      <dsp:txXfrm>
        <a:off x="8953582" y="2602719"/>
        <a:ext cx="437692" cy="271762"/>
      </dsp:txXfrm>
    </dsp:sp>
    <dsp:sp modelId="{EB7882BE-1371-4D16-ACD5-2E79051F2074}">
      <dsp:nvSpPr>
        <dsp:cNvPr id="0" name=""/>
        <dsp:cNvSpPr/>
      </dsp:nvSpPr>
      <dsp:spPr>
        <a:xfrm>
          <a:off x="9450240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A16167E-6CEB-41C2-A0AF-31406A6B6759}">
      <dsp:nvSpPr>
        <dsp:cNvPr id="0" name=""/>
        <dsp:cNvSpPr/>
      </dsp:nvSpPr>
      <dsp:spPr>
        <a:xfrm>
          <a:off x="9500752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Group management Procurement</a:t>
          </a:r>
        </a:p>
      </dsp:txBody>
      <dsp:txXfrm>
        <a:off x="9509207" y="2602719"/>
        <a:ext cx="437692" cy="271762"/>
      </dsp:txXfrm>
    </dsp:sp>
    <dsp:sp modelId="{1DAB0B72-CE8E-41B1-9510-B5A41298BE5A}">
      <dsp:nvSpPr>
        <dsp:cNvPr id="0" name=""/>
        <dsp:cNvSpPr/>
      </dsp:nvSpPr>
      <dsp:spPr>
        <a:xfrm>
          <a:off x="10005865" y="2546279"/>
          <a:ext cx="454602" cy="2886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1F66968-7BF2-483A-9DFB-133E4DF9796C}">
      <dsp:nvSpPr>
        <dsp:cNvPr id="0" name=""/>
        <dsp:cNvSpPr/>
      </dsp:nvSpPr>
      <dsp:spPr>
        <a:xfrm>
          <a:off x="10056376" y="2594264"/>
          <a:ext cx="454602" cy="288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Procurement Manager</a:t>
          </a:r>
        </a:p>
      </dsp:txBody>
      <dsp:txXfrm>
        <a:off x="10064831" y="2602719"/>
        <a:ext cx="437692" cy="2717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#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964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584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712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67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748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692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990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065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84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999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101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584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2F0E7-C52B-177A-2A3E-1C8BA976D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 fontScale="90000"/>
          </a:bodyPr>
          <a:lstStyle/>
          <a:p>
            <a:r>
              <a:rPr lang="en-US" sz="5400" dirty="0">
                <a:cs typeface="Calibri Light"/>
              </a:rPr>
              <a:t>Corporate Services: Deputy Chief Executive’s Division</a:t>
            </a:r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FB9F5940-35E2-1E0B-0685-FAE347779E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1912544"/>
              </p:ext>
            </p:extLst>
          </p:nvPr>
        </p:nvGraphicFramePr>
        <p:xfrm>
          <a:off x="816908" y="1878496"/>
          <a:ext cx="10092231" cy="4297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7E7A508-1C05-2F93-57E7-2D7D9E3A2471}"/>
              </a:ext>
            </a:extLst>
          </p:cNvPr>
          <p:cNvSpPr txBox="1"/>
          <p:nvPr/>
        </p:nvSpPr>
        <p:spPr>
          <a:xfrm>
            <a:off x="912264" y="5529779"/>
            <a:ext cx="106787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/>
              <a:t>* The City Solicitor &amp; City Treasurer report to the Deputy Chief Executive, but </a:t>
            </a:r>
            <a:r>
              <a:rPr lang="en-GB" sz="1600"/>
              <a:t>also has </a:t>
            </a:r>
            <a:r>
              <a:rPr lang="en-GB" sz="1600" dirty="0"/>
              <a:t>a direct reporting line to the Chief Executive in respect of statutory Monitoring Officer responsibilities.</a:t>
            </a:r>
          </a:p>
        </p:txBody>
      </p:sp>
    </p:spTree>
    <p:extLst>
      <p:ext uri="{BB962C8B-B14F-4D97-AF65-F5344CB8AC3E}">
        <p14:creationId xmlns:p14="http://schemas.microsoft.com/office/powerpoint/2010/main" val="3591673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85F22-6F14-36ED-DD44-C93107872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276" y="539438"/>
            <a:ext cx="10627340" cy="978121"/>
          </a:xfrm>
        </p:spPr>
        <p:txBody>
          <a:bodyPr anchor="b">
            <a:normAutofit fontScale="90000"/>
          </a:bodyPr>
          <a:lstStyle/>
          <a:p>
            <a:r>
              <a:rPr lang="en-US" sz="5000" dirty="0">
                <a:cs typeface="Calibri Light"/>
              </a:rPr>
              <a:t>Corporate Services: City Solicitor's Division</a:t>
            </a:r>
            <a:endParaRPr lang="en-US" sz="5000" dirty="0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8B38856D-765C-CCD0-D351-20427E0EAF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489194"/>
              </p:ext>
            </p:extLst>
          </p:nvPr>
        </p:nvGraphicFramePr>
        <p:xfrm>
          <a:off x="530294" y="1711999"/>
          <a:ext cx="10037869" cy="3662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9078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7E6CB-17FC-2127-331F-B8831967F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Corporate Services: City Treasurer’s Division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C5EE28-4AD3-33EB-6315-7240E139A0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74510"/>
              </p:ext>
            </p:extLst>
          </p:nvPr>
        </p:nvGraphicFramePr>
        <p:xfrm>
          <a:off x="838200" y="1589518"/>
          <a:ext cx="10515600" cy="4587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4375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B3BF7C01C7DC4AAA6F86FE4B03A686" ma:contentTypeVersion="10" ma:contentTypeDescription="Create a new document." ma:contentTypeScope="" ma:versionID="e8618c6bfb2c21c3ffc8dbd07522182c">
  <xsd:schema xmlns:xsd="http://www.w3.org/2001/XMLSchema" xmlns:xs="http://www.w3.org/2001/XMLSchema" xmlns:p="http://schemas.microsoft.com/office/2006/metadata/properties" xmlns:ns3="8f4eb646-1fe9-4cae-a230-38a0c3b6e851" xmlns:ns4="5435d17a-4f51-4694-8e67-b2260dac9d8c" targetNamespace="http://schemas.microsoft.com/office/2006/metadata/properties" ma:root="true" ma:fieldsID="2a715b27abc018a8fa920f3e9abf1627" ns3:_="" ns4:_="">
    <xsd:import namespace="8f4eb646-1fe9-4cae-a230-38a0c3b6e851"/>
    <xsd:import namespace="5435d17a-4f51-4694-8e67-b2260dac9d8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4eb646-1fe9-4cae-a230-38a0c3b6e8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35d17a-4f51-4694-8e67-b2260dac9d8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f4eb646-1fe9-4cae-a230-38a0c3b6e85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DB9EDD-94BE-48C0-8A8B-69B40B72C4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4eb646-1fe9-4cae-a230-38a0c3b6e851"/>
    <ds:schemaRef ds:uri="5435d17a-4f51-4694-8e67-b2260dac9d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73589D7-DAF2-49CF-98B6-AF02D6A46C69}">
  <ds:schemaRefs>
    <ds:schemaRef ds:uri="5435d17a-4f51-4694-8e67-b2260dac9d8c"/>
    <ds:schemaRef ds:uri="8f4eb646-1fe9-4cae-a230-38a0c3b6e851"/>
    <ds:schemaRef ds:uri="http://purl.org/dc/elements/1.1/"/>
    <ds:schemaRef ds:uri="http://www.w3.org/XML/1998/namespace"/>
    <ds:schemaRef ds:uri="http://purl.org/dc/dcmitype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C4994436-7FE1-4EC1-8064-8A1A255391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455</TotalTime>
  <Words>353</Words>
  <Application>Microsoft Office PowerPoint</Application>
  <PresentationFormat>Widescreen</PresentationFormat>
  <Paragraphs>70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Corporate Services: Deputy Chief Executive’s Division</vt:lpstr>
      <vt:lpstr>Corporate Services: City Solicitor's Division</vt:lpstr>
      <vt:lpstr>Corporate Services: City Treasurer’s Division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Fish</dc:creator>
  <cp:lastModifiedBy>Lisa Bruce</cp:lastModifiedBy>
  <cp:revision>349</cp:revision>
  <dcterms:created xsi:type="dcterms:W3CDTF">2022-08-31T14:53:32Z</dcterms:created>
  <dcterms:modified xsi:type="dcterms:W3CDTF">2026-09-23T08:09:37Z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0x01010086B3BF7C01C7DC4AAA6F86FE4B03A686</vt:lpwstr>
  </property>
</Properties>
</file>