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2B35-89E9-201D-96DC-E1A8C7C25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EEC29-A5FE-72D1-A739-2A36267F3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49F03-DF77-2260-C6E2-25999B97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1E04B-E33D-BF11-7C39-DEBFC013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1BAD0-AB57-AEB6-BB46-CDBCD7B7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627B9-DFF5-33A2-3677-1B9E3D8E5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7B107-FAEA-AC8A-42A6-A57104486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9C103-613F-8BE9-A6BC-4D58F40A6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E9584-B13B-602B-FE23-AF978814B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7F7C2-0EB5-425A-44AE-6EA923330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5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AF7A-2474-B79E-CD7F-938F03C3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F0E3C-EA87-5191-6F1B-850333157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A8C9B-2BB3-0997-8EA2-41E23A9C4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796AC-93CE-FB54-7FE2-A7B5F98B9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BC179-FF7A-1126-A1F9-A3760F575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8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7934-1152-38F6-5FCE-93D65C888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00E5D-4E68-215A-4C0C-764FC849AF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4FE212-31E7-374B-3A69-722AECBF8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E5032-5BE8-4935-6299-28F54E7D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178B3-37B7-C24C-21D3-95A3E4C1E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3D2B7-E60A-9D13-26D7-0114846C4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01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D92C-91F6-54BE-F618-28B4176FE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CD229-A29C-B8AB-061A-EFD6989CD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452BFF-F7A2-C6E1-2E9F-2FDDD06C0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108241-B7F5-67CD-2D37-B55BD9051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25AFFD-31AB-DC02-2615-C20C94855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91C589-030B-C58B-D8B7-563650802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6A00CA-79F0-610B-5557-843936DE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95E4EC-81F8-89C1-FF42-8052E7AA9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07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9CAFF-8409-A6DE-E09B-B534C4D3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97922-F0C1-7EE4-641E-95D424716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0A5DC-708D-D8FA-D8D5-06B950915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554BD9-3514-93EF-4208-E0F3AC02B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13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57B4E6-0B70-EAE7-E6A8-5B2ABB1F0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F7C08D-0633-39BB-311B-B49972713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038F6-65A7-CE12-C226-31729F58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7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3C59F-C54D-9D72-1297-3DCF50628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53233-329A-E19B-3E6A-D832B9058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17805-41F3-BEAB-7AA1-FD59BF35D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A8F3F-FF55-D032-3318-46F02A375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4E23BF-2413-D2DB-5BC2-8851ED371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88F01-7663-144D-5692-DFBF4AD03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3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2DF69-8CB8-FBE1-99F1-BB8590831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7358E7-5C21-BB58-CAEB-502CFCCFC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BA017-45C9-A23F-1E6C-0AEB4E0E4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37190-5E59-4BB3-17C2-443DF9146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13B1B-C6FF-72CC-18F6-EA06B8F93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B4382B-0388-4E26-DDD3-3DB56933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59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CCF7-2034-2896-D700-C36DE0911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594DD4-D9F0-A356-C635-D4B3872BB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137E4-1BA8-C444-C960-42325B134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35742-B731-704D-A9D8-22C70578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92C6C-1646-72D5-6A58-11F8470F2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60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8B51DD-F832-2623-9381-E263EC055C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BE8465-5E4C-B88A-EF3B-3C46A5F19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BDB1A-CEC4-11EE-4BE8-887243BAA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71907-D579-CE74-E5A3-379B1B8FD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B5790-C557-560F-70FA-C478A4BC8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6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787CCC-CBD9-FFBB-CF51-DC9A1C06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C04CE-072E-B225-E765-2F778D1A3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2DCF7-CFF1-F709-8BFE-2C1E67EA5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ADFD9B-81D8-6644-B56B-E18C503567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4E30B-DD4F-FF23-91F2-529E8A498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FE725-CE5E-D5BB-4632-6D80F8025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874234-4EEB-FF44-BAA7-34083474E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8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B38FE1-66CA-EC43-696C-0CD2C8292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C6DE18-1404-8AC3-40B1-69F14EF06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4027"/>
            <a:ext cx="11936627" cy="533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31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Natalie Potts</dc:creator>
  <cp:lastModifiedBy>Jo Rabbani</cp:lastModifiedBy>
  <cp:revision>6</cp:revision>
  <dcterms:created xsi:type="dcterms:W3CDTF">2025-05-01T07:50:46Z</dcterms:created>
  <dcterms:modified xsi:type="dcterms:W3CDTF">2026-09-22T08:04:06Z</dcterms:modified>
</cp:coreProperties>
</file>