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65" r:id="rId5"/>
    <p:sldMasterId id="2147483752" r:id="rId6"/>
    <p:sldMasterId id="2147483761" r:id="rId7"/>
    <p:sldMasterId id="2147483774" r:id="rId8"/>
  </p:sldMasterIdLst>
  <p:notesMasterIdLst>
    <p:notesMasterId r:id="rId14"/>
  </p:notesMasterIdLst>
  <p:handoutMasterIdLst>
    <p:handoutMasterId r:id="rId15"/>
  </p:handoutMasterIdLst>
  <p:sldIdLst>
    <p:sldId id="280" r:id="rId9"/>
    <p:sldId id="292" r:id="rId10"/>
    <p:sldId id="270" r:id="rId11"/>
    <p:sldId id="276" r:id="rId12"/>
    <p:sldId id="2147469225" r:id="rId13"/>
  </p:sldIdLst>
  <p:sldSz cx="9144000" cy="5143500" type="screen16x9"/>
  <p:notesSz cx="6797675" cy="9926638"/>
  <p:custDataLst>
    <p:tags r:id="rId16"/>
  </p:custDataLst>
  <p:defaultTextStyle>
    <a:defPPr>
      <a:defRPr lang="en-US"/>
    </a:defPPr>
    <a:lvl1pPr marL="0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89626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79252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68878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58503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948129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337755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727381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117007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582A"/>
    <a:srgbClr val="C63AC6"/>
    <a:srgbClr val="8F298F"/>
    <a:srgbClr val="84329B"/>
    <a:srgbClr val="D00070"/>
    <a:srgbClr val="D31873"/>
    <a:srgbClr val="890C58"/>
    <a:srgbClr val="1E6F30"/>
    <a:srgbClr val="005EB8"/>
    <a:srgbClr val="00A6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54" autoAdjust="0"/>
    <p:restoredTop sz="94660"/>
  </p:normalViewPr>
  <p:slideViewPr>
    <p:cSldViewPr snapToGrid="0">
      <p:cViewPr varScale="1">
        <p:scale>
          <a:sx n="133" d="100"/>
          <a:sy n="133" d="100"/>
        </p:scale>
        <p:origin x="996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2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 Ripley" userId="58805325-6208-4848-93cb-b547bfb244e5" providerId="ADAL" clId="{7B937650-0496-4A59-85C9-A6CA4B984DDC}"/>
    <pc:docChg chg="delSld modSld sldOrd delMainMaster">
      <pc:chgData name="Tom Ripley" userId="58805325-6208-4848-93cb-b547bfb244e5" providerId="ADAL" clId="{7B937650-0496-4A59-85C9-A6CA4B984DDC}" dt="2026-09-09T10:53:53.756" v="49" actId="404"/>
      <pc:docMkLst>
        <pc:docMk/>
      </pc:docMkLst>
      <pc:sldChg chg="modSp mod">
        <pc:chgData name="Tom Ripley" userId="58805325-6208-4848-93cb-b547bfb244e5" providerId="ADAL" clId="{7B937650-0496-4A59-85C9-A6CA4B984DDC}" dt="2026-09-09T10:53:53.756" v="49" actId="404"/>
        <pc:sldMkLst>
          <pc:docMk/>
          <pc:sldMk cId="3264417512" sldId="280"/>
        </pc:sldMkLst>
        <pc:spChg chg="mod">
          <ac:chgData name="Tom Ripley" userId="58805325-6208-4848-93cb-b547bfb244e5" providerId="ADAL" clId="{7B937650-0496-4A59-85C9-A6CA4B984DDC}" dt="2026-09-09T10:53:53.756" v="49" actId="404"/>
          <ac:spMkLst>
            <pc:docMk/>
            <pc:sldMk cId="3264417512" sldId="280"/>
            <ac:spMk id="9" creationId="{0D867A1C-4A70-486C-256D-8EF41E490DAD}"/>
          </ac:spMkLst>
        </pc:spChg>
      </pc:sldChg>
      <pc:sldChg chg="del">
        <pc:chgData name="Tom Ripley" userId="58805325-6208-4848-93cb-b547bfb244e5" providerId="ADAL" clId="{7B937650-0496-4A59-85C9-A6CA4B984DDC}" dt="2026-09-09T10:52:20.384" v="2" actId="47"/>
        <pc:sldMkLst>
          <pc:docMk/>
          <pc:sldMk cId="526827083" sldId="294"/>
        </pc:sldMkLst>
      </pc:sldChg>
      <pc:sldChg chg="del ord">
        <pc:chgData name="Tom Ripley" userId="58805325-6208-4848-93cb-b547bfb244e5" providerId="ADAL" clId="{7B937650-0496-4A59-85C9-A6CA4B984DDC}" dt="2026-09-09T10:52:24.906" v="3" actId="47"/>
        <pc:sldMkLst>
          <pc:docMk/>
          <pc:sldMk cId="2517720283" sldId="295"/>
        </pc:sldMkLst>
      </pc:sldChg>
      <pc:sldChg chg="modSp mod">
        <pc:chgData name="Tom Ripley" userId="58805325-6208-4848-93cb-b547bfb244e5" providerId="ADAL" clId="{7B937650-0496-4A59-85C9-A6CA4B984DDC}" dt="2026-09-09T10:52:47.995" v="8" actId="20577"/>
        <pc:sldMkLst>
          <pc:docMk/>
          <pc:sldMk cId="2123482" sldId="2147469225"/>
        </pc:sldMkLst>
        <pc:spChg chg="mod">
          <ac:chgData name="Tom Ripley" userId="58805325-6208-4848-93cb-b547bfb244e5" providerId="ADAL" clId="{7B937650-0496-4A59-85C9-A6CA4B984DDC}" dt="2026-09-09T10:52:43.985" v="7" actId="20577"/>
          <ac:spMkLst>
            <pc:docMk/>
            <pc:sldMk cId="2123482" sldId="2147469225"/>
            <ac:spMk id="2" creationId="{C6FAF49F-291B-1C6B-F98E-0E2E156200CE}"/>
          </ac:spMkLst>
        </pc:spChg>
        <pc:spChg chg="mod">
          <ac:chgData name="Tom Ripley" userId="58805325-6208-4848-93cb-b547bfb244e5" providerId="ADAL" clId="{7B937650-0496-4A59-85C9-A6CA4B984DDC}" dt="2026-09-09T10:52:47.995" v="8" actId="20577"/>
          <ac:spMkLst>
            <pc:docMk/>
            <pc:sldMk cId="2123482" sldId="2147469225"/>
            <ac:spMk id="26" creationId="{DCF63BCB-61F2-31D6-770C-5EDD6BDAD8DB}"/>
          </ac:spMkLst>
        </pc:spChg>
      </pc:sldChg>
      <pc:sldMasterChg chg="del delSldLayout">
        <pc:chgData name="Tom Ripley" userId="58805325-6208-4848-93cb-b547bfb244e5" providerId="ADAL" clId="{7B937650-0496-4A59-85C9-A6CA4B984DDC}" dt="2026-09-09T10:52:29.397" v="4"/>
        <pc:sldMasterMkLst>
          <pc:docMk/>
          <pc:sldMasterMk cId="2351897967" sldId="2147483704"/>
        </pc:sldMasterMkLst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2351897967" sldId="2147483704"/>
            <pc:sldLayoutMk cId="2487379414" sldId="2147483705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2351897967" sldId="2147483704"/>
            <pc:sldLayoutMk cId="4103324402" sldId="2147483706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2351897967" sldId="2147483704"/>
            <pc:sldLayoutMk cId="2920586807" sldId="2147483707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2351897967" sldId="2147483704"/>
            <pc:sldLayoutMk cId="2025963928" sldId="2147483708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2351897967" sldId="2147483704"/>
            <pc:sldLayoutMk cId="2198316682" sldId="2147483709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2351897967" sldId="2147483704"/>
            <pc:sldLayoutMk cId="1817547538" sldId="2147483710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2351897967" sldId="2147483704"/>
            <pc:sldLayoutMk cId="1208451839" sldId="2147483711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2351897967" sldId="2147483704"/>
            <pc:sldLayoutMk cId="1831486500" sldId="2147483712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2351897967" sldId="2147483704"/>
            <pc:sldLayoutMk cId="1967692600" sldId="2147483713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2351897967" sldId="2147483704"/>
            <pc:sldLayoutMk cId="1062346401" sldId="2147483714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2351897967" sldId="2147483704"/>
            <pc:sldLayoutMk cId="3084981109" sldId="2147483715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2351897967" sldId="2147483704"/>
            <pc:sldLayoutMk cId="724942400" sldId="2147483716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2351897967" sldId="2147483704"/>
            <pc:sldLayoutMk cId="3648023648" sldId="2147483717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2351897967" sldId="2147483704"/>
            <pc:sldLayoutMk cId="1809925923" sldId="2147483718"/>
          </pc:sldLayoutMkLst>
        </pc:sldLayoutChg>
      </pc:sldMasterChg>
      <pc:sldMasterChg chg="del delSldLayout">
        <pc:chgData name="Tom Ripley" userId="58805325-6208-4848-93cb-b547bfb244e5" providerId="ADAL" clId="{7B937650-0496-4A59-85C9-A6CA4B984DDC}" dt="2026-09-09T10:52:29.397" v="4"/>
        <pc:sldMasterMkLst>
          <pc:docMk/>
          <pc:sldMasterMk cId="1403240000" sldId="2147483719"/>
        </pc:sldMasterMkLst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1403240000" sldId="2147483719"/>
            <pc:sldLayoutMk cId="2993179807" sldId="2147483720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1403240000" sldId="2147483719"/>
            <pc:sldLayoutMk cId="2441619985" sldId="2147483721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1403240000" sldId="2147483719"/>
            <pc:sldLayoutMk cId="100697638" sldId="2147483722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1403240000" sldId="2147483719"/>
            <pc:sldLayoutMk cId="2586426555" sldId="2147483723"/>
          </pc:sldLayoutMkLst>
        </pc:sldLayoutChg>
      </pc:sldMasterChg>
      <pc:sldMasterChg chg="del delSldLayout">
        <pc:chgData name="Tom Ripley" userId="58805325-6208-4848-93cb-b547bfb244e5" providerId="ADAL" clId="{7B937650-0496-4A59-85C9-A6CA4B984DDC}" dt="2026-09-09T10:52:29.397" v="4"/>
        <pc:sldMasterMkLst>
          <pc:docMk/>
          <pc:sldMasterMk cId="1683618378" sldId="2147483724"/>
        </pc:sldMasterMkLst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1683618378" sldId="2147483724"/>
            <pc:sldLayoutMk cId="145129805" sldId="2147483725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1683618378" sldId="2147483724"/>
            <pc:sldLayoutMk cId="1321401456" sldId="2147483726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1683618378" sldId="2147483724"/>
            <pc:sldLayoutMk cId="2928594393" sldId="2147483727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1683618378" sldId="2147483724"/>
            <pc:sldLayoutMk cId="27707708" sldId="2147483728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1683618378" sldId="2147483724"/>
            <pc:sldLayoutMk cId="1540531882" sldId="2147483729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1683618378" sldId="2147483724"/>
            <pc:sldLayoutMk cId="669306348" sldId="2147483730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1683618378" sldId="2147483724"/>
            <pc:sldLayoutMk cId="1232802521" sldId="2147483731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1683618378" sldId="2147483724"/>
            <pc:sldLayoutMk cId="2549033159" sldId="2147483732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1683618378" sldId="2147483724"/>
            <pc:sldLayoutMk cId="4175358266" sldId="2147483733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1683618378" sldId="2147483724"/>
            <pc:sldLayoutMk cId="3416415647" sldId="2147483734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1683618378" sldId="2147483724"/>
            <pc:sldLayoutMk cId="1855170650" sldId="2147483735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1683618378" sldId="2147483724"/>
            <pc:sldLayoutMk cId="977553058" sldId="2147483736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1683618378" sldId="2147483724"/>
            <pc:sldLayoutMk cId="3183429918" sldId="2147483737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1683618378" sldId="2147483724"/>
            <pc:sldLayoutMk cId="3101288613" sldId="2147483738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1683618378" sldId="2147483724"/>
            <pc:sldLayoutMk cId="942228778" sldId="2147483739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1683618378" sldId="2147483724"/>
            <pc:sldLayoutMk cId="2284223507" sldId="2147483740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1683618378" sldId="2147483724"/>
            <pc:sldLayoutMk cId="1637630174" sldId="2147483741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1683618378" sldId="2147483724"/>
            <pc:sldLayoutMk cId="66126176" sldId="2147483742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1683618378" sldId="2147483724"/>
            <pc:sldLayoutMk cId="4130649203" sldId="2147483743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1683618378" sldId="2147483724"/>
            <pc:sldLayoutMk cId="1436707283" sldId="2147483744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1683618378" sldId="2147483724"/>
            <pc:sldLayoutMk cId="4213020940" sldId="2147483745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1683618378" sldId="2147483724"/>
            <pc:sldLayoutMk cId="3618923847" sldId="2147483746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1683618378" sldId="2147483724"/>
            <pc:sldLayoutMk cId="4131210586" sldId="2147483747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1683618378" sldId="2147483724"/>
            <pc:sldLayoutMk cId="1664433212" sldId="2147483748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1683618378" sldId="2147483724"/>
            <pc:sldLayoutMk cId="817780228" sldId="2147483749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1683618378" sldId="2147483724"/>
            <pc:sldLayoutMk cId="2966109562" sldId="2147483750"/>
          </pc:sldLayoutMkLst>
        </pc:sldLayoutChg>
        <pc:sldLayoutChg chg="del">
          <pc:chgData name="Tom Ripley" userId="58805325-6208-4848-93cb-b547bfb244e5" providerId="ADAL" clId="{7B937650-0496-4A59-85C9-A6CA4B984DDC}" dt="2026-09-09T10:52:29.397" v="4"/>
          <pc:sldLayoutMkLst>
            <pc:docMk/>
            <pc:sldMasterMk cId="1683618378" sldId="2147483724"/>
            <pc:sldLayoutMk cId="609711387" sldId="2147483751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EA71174-EE1C-CCA8-3F6F-26C96F534F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EAB4F3-4782-07E4-A430-00495EB7DD9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700032-4755-4853-A1C7-86F1521116B9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F38C70-27A4-7087-AE8B-4736D521968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5388BB-0E68-398D-0546-63A0F93F289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B9A2E-D9EA-449F-83F7-02E3D59A3E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26991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ACA597-D0FC-49B8-89F5-D53AACD26BB3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6BD850-0564-4E4B-BE85-B7205CE7C8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116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79252" rtl="0" eaLnBrk="1" latinLnBrk="0" hangingPunct="1">
      <a:defRPr sz="1000" kern="1200">
        <a:solidFill>
          <a:schemeClr val="tx1"/>
        </a:solidFill>
        <a:latin typeface="Arial Nova Light" pitchFamily="34" charset="0"/>
        <a:ea typeface="+mn-ea"/>
        <a:cs typeface="Arial Nova Light" pitchFamily="34" charset="0"/>
      </a:defRPr>
    </a:lvl1pPr>
    <a:lvl2pPr marL="389626" algn="l" defTabSz="779252" rtl="0" eaLnBrk="1" latinLnBrk="0" hangingPunct="1">
      <a:defRPr sz="1000" kern="1200">
        <a:solidFill>
          <a:schemeClr val="tx1"/>
        </a:solidFill>
        <a:latin typeface="Arial Nova Light" pitchFamily="34" charset="0"/>
        <a:ea typeface="+mn-ea"/>
        <a:cs typeface="Arial Nova Light" pitchFamily="34" charset="0"/>
      </a:defRPr>
    </a:lvl2pPr>
    <a:lvl3pPr marL="779252" algn="l" defTabSz="779252" rtl="0" eaLnBrk="1" latinLnBrk="0" hangingPunct="1">
      <a:defRPr sz="1000" kern="1200">
        <a:solidFill>
          <a:schemeClr val="tx1"/>
        </a:solidFill>
        <a:latin typeface="Arial Nova Light" pitchFamily="34" charset="0"/>
        <a:ea typeface="+mn-ea"/>
        <a:cs typeface="Arial Nova Light" pitchFamily="34" charset="0"/>
      </a:defRPr>
    </a:lvl3pPr>
    <a:lvl4pPr marL="1168878" algn="l" defTabSz="779252" rtl="0" eaLnBrk="1" latinLnBrk="0" hangingPunct="1">
      <a:defRPr sz="1000" kern="1200">
        <a:solidFill>
          <a:schemeClr val="tx1"/>
        </a:solidFill>
        <a:latin typeface="Arial Nova Light" pitchFamily="34" charset="0"/>
        <a:ea typeface="+mn-ea"/>
        <a:cs typeface="Arial Nova Light" pitchFamily="34" charset="0"/>
      </a:defRPr>
    </a:lvl4pPr>
    <a:lvl5pPr marL="1558503" algn="l" defTabSz="779252" rtl="0" eaLnBrk="1" latinLnBrk="0" hangingPunct="1">
      <a:defRPr sz="1000" kern="1200">
        <a:solidFill>
          <a:schemeClr val="tx1"/>
        </a:solidFill>
        <a:latin typeface="Arial Nova Light" pitchFamily="34" charset="0"/>
        <a:ea typeface="+mn-ea"/>
        <a:cs typeface="Arial Nova Light" pitchFamily="34" charset="0"/>
      </a:defRPr>
    </a:lvl5pPr>
    <a:lvl6pPr marL="1948129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7755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7381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7007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6BD850-0564-4E4B-BE85-B7205CE7C8D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11271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AB12BB-0E9B-43D3-A8DD-16533B20C28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7904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AB12BB-0E9B-43D3-A8DD-16533B20C28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1941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C9ACBA-334D-7123-15EA-E4DA63BBB0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4" y="0"/>
            <a:ext cx="9141291" cy="51434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9621" y="1311306"/>
            <a:ext cx="5246581" cy="1102519"/>
          </a:xfrm>
        </p:spPr>
        <p:txBody>
          <a:bodyPr>
            <a:normAutofit/>
          </a:bodyPr>
          <a:lstStyle>
            <a:lvl1pPr algn="l">
              <a:defRPr sz="2700" b="1">
                <a:solidFill>
                  <a:schemeClr val="bg1"/>
                </a:solidFill>
                <a:latin typeface="Arial Nov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2777" y="2445432"/>
            <a:ext cx="5219195" cy="1314450"/>
          </a:xfr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Arial Nova" pitchFamily="34" charset="0"/>
              </a:defRPr>
            </a:lvl1pPr>
            <a:lvl2pPr marL="389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8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7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58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C9ACBA-334D-7123-15EA-E4DA63BBB0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47" y="0"/>
            <a:ext cx="9141289" cy="514349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9621" y="1311306"/>
            <a:ext cx="5246581" cy="1102519"/>
          </a:xfrm>
        </p:spPr>
        <p:txBody>
          <a:bodyPr>
            <a:normAutofit/>
          </a:bodyPr>
          <a:lstStyle>
            <a:lvl1pPr algn="l">
              <a:defRPr sz="2700" b="1">
                <a:solidFill>
                  <a:schemeClr val="tx1"/>
                </a:solidFill>
                <a:latin typeface="Arial Nov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2777" y="2445432"/>
            <a:ext cx="5219195" cy="1314450"/>
          </a:xfr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  <a:latin typeface="Arial Nova" pitchFamily="34" charset="0"/>
              </a:defRPr>
            </a:lvl1pPr>
            <a:lvl2pPr marL="389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8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7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064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45592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9582"/>
            <a:ext cx="8229600" cy="339404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457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927" y="1059582"/>
            <a:ext cx="3983182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9891" y="1059582"/>
            <a:ext cx="3983182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45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412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17741"/>
            <a:ext cx="4040188" cy="479822"/>
          </a:xfrm>
        </p:spPr>
        <p:txBody>
          <a:bodyPr anchor="ctr">
            <a:normAutofit/>
          </a:bodyPr>
          <a:lstStyle>
            <a:lvl1pPr marL="0" indent="0">
              <a:buNone/>
              <a:defRPr sz="17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497563"/>
            <a:ext cx="4040188" cy="2963466"/>
          </a:xfrm>
        </p:spPr>
        <p:txBody>
          <a:bodyPr>
            <a:normAutofit/>
          </a:bodyPr>
          <a:lstStyle>
            <a:lvl1pPr>
              <a:defRPr sz="17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017741"/>
            <a:ext cx="4041775" cy="479822"/>
          </a:xfrm>
        </p:spPr>
        <p:txBody>
          <a:bodyPr anchor="ctr">
            <a:normAutofit/>
          </a:bodyPr>
          <a:lstStyle>
            <a:lvl1pPr marL="0" indent="0">
              <a:buNone/>
              <a:defRPr sz="17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497563"/>
            <a:ext cx="4041775" cy="2963466"/>
          </a:xfrm>
        </p:spPr>
        <p:txBody>
          <a:bodyPr>
            <a:normAutofit/>
          </a:bodyPr>
          <a:lstStyle>
            <a:lvl1pPr>
              <a:defRPr sz="17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45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096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45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81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hart&#10;&#10;Description automatically generated with low confidence">
            <a:extLst>
              <a:ext uri="{FF2B5EF4-FFF2-40B4-BE49-F238E27FC236}">
                <a16:creationId xmlns:a16="http://schemas.microsoft.com/office/drawing/2014/main" id="{F4814FA2-8781-4A40-BC3B-4467FA2908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" t="19201" r="63387" b="41600"/>
          <a:stretch/>
        </p:blipFill>
        <p:spPr>
          <a:xfrm>
            <a:off x="611560" y="987574"/>
            <a:ext cx="2736304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83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85000" y="1862988"/>
            <a:ext cx="4607766" cy="1107000"/>
          </a:xfrm>
        </p:spPr>
        <p:txBody>
          <a:bodyPr/>
          <a:lstStyle>
            <a:lvl1pPr algn="l">
              <a:lnSpc>
                <a:spcPct val="90000"/>
              </a:lnSpc>
              <a:defRPr sz="3750" spc="-38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85001" y="3165750"/>
            <a:ext cx="4606766" cy="540000"/>
          </a:xfrm>
        </p:spPr>
        <p:txBody>
          <a:bodyPr/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b="1" spc="-11" baseline="0">
                <a:solidFill>
                  <a:schemeClr val="bg1"/>
                </a:solidFill>
              </a:defRPr>
            </a:lvl1pPr>
            <a:lvl2pPr marL="1714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57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00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Click to edit Master subtitle style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E9CA8B9-5588-4B60-AE03-04414608754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125999" y="303498"/>
            <a:ext cx="1697065" cy="62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030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1000" y="1221750"/>
            <a:ext cx="8441766" cy="3278813"/>
          </a:xfrm>
        </p:spPr>
        <p:txBody>
          <a:bodyPr/>
          <a:lstStyle>
            <a:lvl1pPr marL="945000" indent="-945000" defTabSz="675000">
              <a:lnSpc>
                <a:spcPct val="110000"/>
              </a:lnSpc>
              <a:spcAft>
                <a:spcPts val="375"/>
              </a:spcAft>
              <a:buClr>
                <a:schemeClr val="bg2"/>
              </a:buClr>
              <a:buFont typeface="+mj-lt"/>
              <a:buNone/>
              <a:tabLst/>
              <a:defRPr sz="2250" b="1" spc="-19" baseline="0">
                <a:solidFill>
                  <a:schemeClr val="accent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/>
              <a:t>01	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688919-E234-42AA-92AE-3C26DD2F4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B465-FD72-449D-BB74-F1733D34CD30}" type="datetime1">
              <a:rPr lang="en-GB" noProof="0" smtClean="0"/>
              <a:t>09/09/2026</a:t>
            </a:fld>
            <a:endParaRPr lang="en-GB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C93AF6-C1DC-4BAF-A2C6-2C711470C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CIPS 2023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50F5AD-6CA0-4A01-B76E-2C5F74AB9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8178-02AE-42FC-958D-6B8F13B6017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4B0ACD-F637-4A20-8834-C91A07A1F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891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with lar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000" y="1221750"/>
            <a:ext cx="6547500" cy="3278813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2250" b="1" baseline="0">
                <a:solidFill>
                  <a:schemeClr val="bg2"/>
                </a:solidFill>
              </a:defRPr>
            </a:lvl1pPr>
            <a:lvl2pPr marL="0" indent="0">
              <a:lnSpc>
                <a:spcPct val="97000"/>
              </a:lnSpc>
              <a:buFontTx/>
              <a:buNone/>
              <a:defRPr sz="2250" baseline="0">
                <a:solidFill>
                  <a:schemeClr val="accent2"/>
                </a:solidFill>
              </a:defRPr>
            </a:lvl2pPr>
            <a:lvl3pPr marL="0" indent="0">
              <a:lnSpc>
                <a:spcPct val="97000"/>
              </a:lnSpc>
              <a:buFontTx/>
              <a:buNone/>
              <a:defRPr sz="2250" baseline="0">
                <a:solidFill>
                  <a:schemeClr val="tx2"/>
                </a:solidFill>
              </a:defRPr>
            </a:lvl3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688919-E234-42AA-92AE-3C26DD2F4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6FAB-2246-4753-B71D-8579683DAAD7}" type="datetime1">
              <a:rPr lang="en-GB" noProof="0" smtClean="0"/>
              <a:t>09/09/2026</a:t>
            </a:fld>
            <a:endParaRPr lang="en-GB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C93AF6-C1DC-4BAF-A2C6-2C711470C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CIPS 2023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50F5AD-6CA0-4A01-B76E-2C5F74AB9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8178-02AE-42FC-958D-6B8F13B6017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B85F469-A878-42DA-B01D-A8F2D070D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-19" baseline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21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+image (dark blue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5000" y="1929150"/>
            <a:ext cx="3780000" cy="922050"/>
          </a:xfrm>
        </p:spPr>
        <p:txBody>
          <a:bodyPr anchor="ctr" anchorCtr="0"/>
          <a:lstStyle>
            <a:lvl1pPr algn="l">
              <a:lnSpc>
                <a:spcPct val="90000"/>
              </a:lnSpc>
              <a:defRPr sz="3750" b="1" cap="none" spc="-34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4592BE3-0C4B-4E7B-99DB-87870C9FD1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025750" y="337500"/>
            <a:ext cx="761358" cy="282150"/>
          </a:xfrm>
          <a:prstGeom prst="rect">
            <a:avLst/>
          </a:prstGeom>
        </p:spPr>
      </p:pic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63191960-6FAA-4B26-99DC-E4A007F25946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-3384450" y="-927450"/>
            <a:ext cx="6999750" cy="6999750"/>
          </a:xfrm>
          <a:prstGeom prst="chord">
            <a:avLst>
              <a:gd name="adj1" fmla="val 16081419"/>
              <a:gd name="adj2" fmla="val 5523838"/>
            </a:avLst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r">
              <a:defRPr/>
            </a:lvl1pPr>
          </a:lstStyle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FFDA1A-5854-4E8F-9F4B-CF00B27687F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3DE79E6-A88B-4B15-A8AD-50FE3EAA9EC1}" type="datetime1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957E20-166B-4336-AA20-B0EDFB4CF00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CIPS 2023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E42D6F-44AE-4666-9493-96E13674A38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1687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+image (light blue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5000" y="1929150"/>
            <a:ext cx="3780000" cy="922050"/>
          </a:xfrm>
        </p:spPr>
        <p:txBody>
          <a:bodyPr anchor="ctr" anchorCtr="0"/>
          <a:lstStyle>
            <a:lvl1pPr algn="l">
              <a:lnSpc>
                <a:spcPct val="90000"/>
              </a:lnSpc>
              <a:defRPr sz="3750" b="1" cap="none" spc="-34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8830695-A496-4269-B7F6-457A864A9F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025750" y="337500"/>
            <a:ext cx="761358" cy="282150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3190B01-F78A-4E41-B906-6B0088F8984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-3384450" y="-927450"/>
            <a:ext cx="6999750" cy="6999750"/>
          </a:xfrm>
          <a:prstGeom prst="chord">
            <a:avLst>
              <a:gd name="adj1" fmla="val 16081419"/>
              <a:gd name="adj2" fmla="val 5523838"/>
            </a:avLst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r">
              <a:defRPr/>
            </a:lvl1pPr>
          </a:lstStyle>
          <a:p>
            <a:endParaRPr lang="en-GB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648DDF10-B343-432F-BEB5-C2E3BB24CA1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79CEC-8D69-4A60-ACCB-C8CF5F21F889}" type="datetime1">
              <a:rPr lang="en-GB" smtClean="0"/>
              <a:t>09/09/2026</a:t>
            </a:fld>
            <a:endParaRPr lang="en-GB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C08CA57-E922-4E1E-B69F-1221CF544EC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CIPS 2023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469F7C0-F465-4988-B9F9-84B88CD01E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335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+image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5000" y="1929150"/>
            <a:ext cx="3780000" cy="922050"/>
          </a:xfrm>
        </p:spPr>
        <p:txBody>
          <a:bodyPr anchor="ctr" anchorCtr="0"/>
          <a:lstStyle>
            <a:lvl1pPr algn="l">
              <a:lnSpc>
                <a:spcPct val="90000"/>
              </a:lnSpc>
              <a:defRPr sz="3750" b="1" cap="none" spc="-34" baseline="0">
                <a:solidFill>
                  <a:schemeClr val="bg2"/>
                </a:solidFill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368D7193-A7D2-401B-80DB-426F70864D4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-3384450" y="-927450"/>
            <a:ext cx="6999750" cy="6999750"/>
          </a:xfrm>
          <a:prstGeom prst="chord">
            <a:avLst>
              <a:gd name="adj1" fmla="val 16081419"/>
              <a:gd name="adj2" fmla="val 5523838"/>
            </a:avLst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r">
              <a:defRPr/>
            </a:lvl1pPr>
          </a:lstStyle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49409F-F202-42E4-B7F7-5C5442C3755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E78F1E-BB12-4BEA-A0AC-56DFD18E4FE3}" type="datetime1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F8737B-78F7-4604-B2A2-10CAFD082AD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CIPS 2023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90FD04-05EA-4A2E-ADA0-6C86CE992FA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843E645-90C1-4B90-AA0C-87573EEBDD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25658" y="294926"/>
            <a:ext cx="761400" cy="28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9504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+background (dark blue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C6BD29-B4D9-499D-A0EA-EA0C246093B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63">
              <a:latin typeface="Calibri" panose="020F050202020403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DDCF70E-FDBE-4818-8074-B9945297414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025750" y="337500"/>
            <a:ext cx="761358" cy="282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1000" y="1929150"/>
            <a:ext cx="4045778" cy="922050"/>
          </a:xfrm>
        </p:spPr>
        <p:txBody>
          <a:bodyPr anchor="ctr" anchorCtr="0"/>
          <a:lstStyle>
            <a:lvl1pPr algn="l">
              <a:lnSpc>
                <a:spcPct val="90000"/>
              </a:lnSpc>
              <a:defRPr sz="3750" b="1" cap="none" spc="-34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50509B5-0B2F-4304-8B56-6A40767B0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0D2DE1F-7FDC-4A8F-97D9-3B114422B330}" type="datetime1">
              <a:rPr lang="en-GB" smtClean="0"/>
              <a:t>09/09/2026</a:t>
            </a:fld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17FDFAD-498E-4382-B123-61596F969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CIPS 2023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C9D1BF7-0789-4595-B02B-D9982460D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25783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+background (light blu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C6BD29-B4D9-499D-A0EA-EA0C246093B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63">
              <a:latin typeface="Calibri" panose="020F050202020403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DDCF70E-FDBE-4818-8074-B9945297414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025750" y="337500"/>
            <a:ext cx="761358" cy="282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1000" y="1928813"/>
            <a:ext cx="4045778" cy="921375"/>
          </a:xfrm>
        </p:spPr>
        <p:txBody>
          <a:bodyPr anchor="ctr" anchorCtr="0"/>
          <a:lstStyle>
            <a:lvl1pPr algn="l">
              <a:lnSpc>
                <a:spcPct val="90000"/>
              </a:lnSpc>
              <a:defRPr sz="3750" b="1" cap="none" spc="-34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62F1A3B-D420-45C1-9D69-8CEA1F3A1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4F69B2-E439-4510-AC20-EE9888C02561}" type="datetime1">
              <a:rPr lang="en-GB" smtClean="0"/>
              <a:t>09/09/2026</a:t>
            </a:fld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99FCF77-A054-4730-924F-572FFA53D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CIPS 2023</a:t>
            </a:r>
            <a:endParaRPr lang="en-GB" noProof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1E08CA2-7FE1-4262-9614-3F260F9AD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7787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+backgroun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C6BD29-B4D9-499D-A0EA-EA0C246093B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63"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1000" y="1929150"/>
            <a:ext cx="4045778" cy="922050"/>
          </a:xfrm>
        </p:spPr>
        <p:txBody>
          <a:bodyPr anchor="ctr" anchorCtr="0"/>
          <a:lstStyle>
            <a:lvl1pPr algn="l">
              <a:lnSpc>
                <a:spcPct val="90000"/>
              </a:lnSpc>
              <a:defRPr sz="3750" b="1" cap="none" spc="-34" baseline="0">
                <a:solidFill>
                  <a:schemeClr val="bg2"/>
                </a:solidFill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0A65C82-3E78-440F-B568-FEDE5DB80C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25658" y="337500"/>
            <a:ext cx="761400" cy="28216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45A597A-D8E9-42E4-9D31-4C6AD97CB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0723C-67A1-4FBB-AFF4-8BC16859E0D6}" type="datetime1">
              <a:rPr lang="en-GB" smtClean="0"/>
              <a:t>09/09/2026</a:t>
            </a:fld>
            <a:endParaRPr lang="en-GB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93EAC5B-DE7F-4417-BA07-CF54DE00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CIPS 2023</a:t>
            </a:r>
            <a:endParaRPr lang="en-GB" noProof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F41180A-E7A5-49B6-80E4-A4D8B4DB5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8711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000" y="1235250"/>
            <a:ext cx="6750000" cy="3265313"/>
          </a:xfrm>
        </p:spPr>
        <p:txBody>
          <a:bodyPr/>
          <a:lstStyle>
            <a:lvl1pPr>
              <a:spcAft>
                <a:spcPts val="975"/>
              </a:spcAft>
              <a:defRPr/>
            </a:lvl1pPr>
            <a:lvl2pPr>
              <a:spcAft>
                <a:spcPts val="975"/>
              </a:spcAft>
              <a:defRPr/>
            </a:lvl2pPr>
            <a:lvl3pPr>
              <a:spcAft>
                <a:spcPts val="975"/>
              </a:spcAft>
              <a:defRPr/>
            </a:lvl3pPr>
            <a:lvl4pPr>
              <a:spcAft>
                <a:spcPts val="975"/>
              </a:spcAft>
              <a:defRPr/>
            </a:lvl4pPr>
            <a:lvl5pPr>
              <a:spcAft>
                <a:spcPts val="975"/>
              </a:spcAft>
              <a:defRPr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688919-E234-42AA-92AE-3C26DD2F4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ACB27-4781-478A-A132-FCC0ECB39F8A}" type="datetime1">
              <a:rPr lang="en-GB" noProof="0" smtClean="0"/>
              <a:t>09/09/2026</a:t>
            </a:fld>
            <a:endParaRPr lang="en-GB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C93AF6-C1DC-4BAF-A2C6-2C711470C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CIPS 2023</a:t>
            </a:r>
            <a:endParaRPr lang="en-GB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50F5AD-6CA0-4A01-B76E-2C5F74AB9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8178-02AE-42FC-958D-6B8F13B6017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7C47608-902A-4617-A143-13EE10450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-19" baseline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9753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000" y="1235250"/>
            <a:ext cx="4221000" cy="3265313"/>
          </a:xfrm>
        </p:spPr>
        <p:txBody>
          <a:bodyPr/>
          <a:lstStyle>
            <a:lvl1pPr>
              <a:spcAft>
                <a:spcPts val="975"/>
              </a:spcAft>
              <a:defRPr/>
            </a:lvl1pPr>
            <a:lvl2pPr marL="175500" indent="-175500">
              <a:spcAft>
                <a:spcPts val="975"/>
              </a:spcAft>
              <a:defRPr/>
            </a:lvl2pPr>
            <a:lvl3pPr marL="351000" indent="-175500">
              <a:spcAft>
                <a:spcPts val="975"/>
              </a:spcAft>
              <a:defRPr/>
            </a:lvl3pPr>
            <a:lvl4pPr marL="526500" indent="-175500">
              <a:spcAft>
                <a:spcPts val="975"/>
              </a:spcAft>
              <a:defRPr/>
            </a:lvl4pPr>
            <a:lvl5pPr marL="702000" indent="-175500">
              <a:spcAft>
                <a:spcPts val="975"/>
              </a:spcAft>
              <a:defRPr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688919-E234-42AA-92AE-3C26DD2F4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9C9F4-A4B4-4AB7-B2DF-596709E7D680}" type="datetime1">
              <a:rPr lang="en-GB" noProof="0" smtClean="0"/>
              <a:t>09/09/2026</a:t>
            </a:fld>
            <a:endParaRPr lang="en-GB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C93AF6-C1DC-4BAF-A2C6-2C711470C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CIPS 2023</a:t>
            </a:r>
            <a:endParaRPr lang="en-GB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50F5AD-6CA0-4A01-B76E-2C5F74AB9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8178-02AE-42FC-958D-6B8F13B6017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0A095F0-EFC3-4117-8DFF-DBD7D9A2471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43500" y="1285875"/>
            <a:ext cx="3649266" cy="3483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9EA8CD2-8AF8-45CD-8666-62CCDFE01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-19" baseline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8280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000" y="1235250"/>
            <a:ext cx="3645000" cy="3265313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675"/>
            </a:lvl6pPr>
            <a:lvl7pPr>
              <a:defRPr sz="675"/>
            </a:lvl7pPr>
            <a:lvl8pPr>
              <a:defRPr sz="675"/>
            </a:lvl8pPr>
            <a:lvl9pPr>
              <a:defRPr sz="675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1100" y="1235250"/>
            <a:ext cx="3645000" cy="3265313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675"/>
            </a:lvl6pPr>
            <a:lvl7pPr>
              <a:defRPr sz="675"/>
            </a:lvl7pPr>
            <a:lvl8pPr>
              <a:defRPr sz="675"/>
            </a:lvl8pPr>
            <a:lvl9pPr>
              <a:defRPr sz="675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4F848-10B3-4B1D-83B1-402AC03F5AEC}" type="datetime1">
              <a:rPr lang="en-GB" noProof="0" smtClean="0"/>
              <a:t>09/09/2026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CIPS 2023</a:t>
            </a:r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8178-02AE-42FC-958D-6B8F13B6017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477107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s (dark blue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A7873D5-CECF-47F6-9E64-3BEC07AB43ED}" type="datetime1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CIPS 2023</a:t>
            </a:r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8CE0F111-63F5-4FDE-84D9-ED0E13F605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65700" y="3105000"/>
            <a:ext cx="607500" cy="607500"/>
          </a:xfrm>
        </p:spPr>
        <p:txBody>
          <a:bodyPr/>
          <a:lstStyle>
            <a:lvl1pPr>
              <a:defRPr sz="3375" b="1" baseline="0">
                <a:solidFill>
                  <a:schemeClr val="accent3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D91808FC-8C9A-4825-A460-F8893BB578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1000" y="3105000"/>
            <a:ext cx="607500" cy="607500"/>
          </a:xfrm>
        </p:spPr>
        <p:txBody>
          <a:bodyPr/>
          <a:lstStyle>
            <a:lvl1pPr>
              <a:defRPr sz="3375" b="1" baseline="0">
                <a:solidFill>
                  <a:schemeClr val="accent3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FCE717FD-0097-45B2-BD48-C8ECD193B5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65700" y="1170450"/>
            <a:ext cx="607500" cy="607500"/>
          </a:xfrm>
        </p:spPr>
        <p:txBody>
          <a:bodyPr/>
          <a:lstStyle>
            <a:lvl1pPr>
              <a:defRPr sz="3375" b="1" baseline="0">
                <a:solidFill>
                  <a:schemeClr val="accent3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434D08E-64E4-4041-95B3-CF6D5EE6DC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1000" y="1170450"/>
            <a:ext cx="607500" cy="607500"/>
          </a:xfrm>
        </p:spPr>
        <p:txBody>
          <a:bodyPr/>
          <a:lstStyle>
            <a:lvl1pPr>
              <a:defRPr sz="3375" b="1" baseline="0">
                <a:solidFill>
                  <a:schemeClr val="accent3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D56BB30F-D412-476F-B7AC-52DC87D43904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5535000" y="3169800"/>
            <a:ext cx="2700000" cy="1282500"/>
          </a:xfrm>
          <a:prstGeom prst="callout1">
            <a:avLst>
              <a:gd name="adj1" fmla="val 4399"/>
              <a:gd name="adj2" fmla="val -7306"/>
              <a:gd name="adj3" fmla="val 104510"/>
              <a:gd name="adj4" fmla="val -7297"/>
            </a:avLst>
          </a:prstGeom>
          <a:ln w="12700">
            <a:solidFill>
              <a:schemeClr val="bg1"/>
            </a:solidFill>
          </a:ln>
        </p:spPr>
        <p:txBody>
          <a:bodyPr/>
          <a:lstStyle>
            <a:lvl1pPr>
              <a:defRPr sz="1500">
                <a:solidFill>
                  <a:schemeClr val="bg1"/>
                </a:solidFill>
              </a:defRPr>
            </a:lvl1pPr>
            <a:lvl2pPr>
              <a:buClr>
                <a:schemeClr val="accent3"/>
              </a:buClr>
              <a:defRPr sz="1500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50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500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500">
                <a:solidFill>
                  <a:schemeClr val="bg1"/>
                </a:solidFill>
              </a:defRPr>
            </a:lvl5pPr>
            <a:lvl6pPr>
              <a:defRPr sz="675"/>
            </a:lvl6pPr>
            <a:lvl7pPr>
              <a:defRPr sz="675"/>
            </a:lvl7pPr>
            <a:lvl8pPr>
              <a:defRPr sz="675"/>
            </a:lvl8pPr>
            <a:lvl9pPr>
              <a:defRPr sz="675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7" name="Content Placeholder 3">
            <a:extLst>
              <a:ext uri="{FF2B5EF4-FFF2-40B4-BE49-F238E27FC236}">
                <a16:creationId xmlns:a16="http://schemas.microsoft.com/office/drawing/2014/main" id="{9FD7E8EA-841A-4647-AC4A-FCE85425B962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1309231" y="3169800"/>
            <a:ext cx="2700000" cy="1282500"/>
          </a:xfrm>
          <a:prstGeom prst="callout1">
            <a:avLst>
              <a:gd name="adj1" fmla="val 4399"/>
              <a:gd name="adj2" fmla="val -7306"/>
              <a:gd name="adj3" fmla="val 104510"/>
              <a:gd name="adj4" fmla="val -7297"/>
            </a:avLst>
          </a:prstGeom>
          <a:ln w="12700">
            <a:solidFill>
              <a:schemeClr val="bg1"/>
            </a:solidFill>
          </a:ln>
        </p:spPr>
        <p:txBody>
          <a:bodyPr/>
          <a:lstStyle>
            <a:lvl1pPr>
              <a:defRPr sz="1500">
                <a:solidFill>
                  <a:schemeClr val="bg1"/>
                </a:solidFill>
              </a:defRPr>
            </a:lvl1pPr>
            <a:lvl2pPr>
              <a:buClr>
                <a:schemeClr val="accent3"/>
              </a:buClr>
              <a:defRPr sz="1500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50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500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500">
                <a:solidFill>
                  <a:schemeClr val="bg1"/>
                </a:solidFill>
              </a:defRPr>
            </a:lvl5pPr>
            <a:lvl6pPr>
              <a:defRPr sz="675"/>
            </a:lvl6pPr>
            <a:lvl7pPr>
              <a:defRPr sz="675"/>
            </a:lvl7pPr>
            <a:lvl8pPr>
              <a:defRPr sz="675"/>
            </a:lvl8pPr>
            <a:lvl9pPr>
              <a:defRPr sz="675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35000" y="1235250"/>
            <a:ext cx="2700000" cy="1282500"/>
          </a:xfrm>
          <a:prstGeom prst="callout1">
            <a:avLst>
              <a:gd name="adj1" fmla="val 4399"/>
              <a:gd name="adj2" fmla="val -7306"/>
              <a:gd name="adj3" fmla="val 104510"/>
              <a:gd name="adj4" fmla="val -7297"/>
            </a:avLst>
          </a:prstGeom>
          <a:ln w="12700">
            <a:solidFill>
              <a:schemeClr val="bg1"/>
            </a:solidFill>
          </a:ln>
        </p:spPr>
        <p:txBody>
          <a:bodyPr/>
          <a:lstStyle>
            <a:lvl1pPr>
              <a:defRPr sz="1500">
                <a:solidFill>
                  <a:schemeClr val="bg1"/>
                </a:solidFill>
              </a:defRPr>
            </a:lvl1pPr>
            <a:lvl2pPr>
              <a:buClr>
                <a:schemeClr val="accent3"/>
              </a:buClr>
              <a:defRPr sz="1500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50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500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500">
                <a:solidFill>
                  <a:schemeClr val="bg1"/>
                </a:solidFill>
              </a:defRPr>
            </a:lvl5pPr>
            <a:lvl6pPr>
              <a:defRPr sz="675"/>
            </a:lvl6pPr>
            <a:lvl7pPr>
              <a:defRPr sz="675"/>
            </a:lvl7pPr>
            <a:lvl8pPr>
              <a:defRPr sz="675"/>
            </a:lvl8pPr>
            <a:lvl9pPr>
              <a:defRPr sz="675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2022C696-F572-40CF-BC93-9B38CCBB67FA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1309231" y="1235250"/>
            <a:ext cx="2700000" cy="1282500"/>
          </a:xfrm>
          <a:prstGeom prst="callout1">
            <a:avLst>
              <a:gd name="adj1" fmla="val 4399"/>
              <a:gd name="adj2" fmla="val -7306"/>
              <a:gd name="adj3" fmla="val 104510"/>
              <a:gd name="adj4" fmla="val -7297"/>
            </a:avLst>
          </a:prstGeom>
          <a:ln w="12700">
            <a:solidFill>
              <a:schemeClr val="bg1"/>
            </a:solidFill>
          </a:ln>
        </p:spPr>
        <p:txBody>
          <a:bodyPr/>
          <a:lstStyle>
            <a:lvl1pPr>
              <a:defRPr sz="1500">
                <a:solidFill>
                  <a:schemeClr val="bg1"/>
                </a:solidFill>
              </a:defRPr>
            </a:lvl1pPr>
            <a:lvl2pPr>
              <a:buClr>
                <a:schemeClr val="accent3"/>
              </a:buClr>
              <a:defRPr sz="1500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50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500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500">
                <a:solidFill>
                  <a:schemeClr val="bg1"/>
                </a:solidFill>
              </a:defRPr>
            </a:lvl5pPr>
            <a:lvl6pPr>
              <a:defRPr sz="675"/>
            </a:lvl6pPr>
            <a:lvl7pPr>
              <a:defRPr sz="675"/>
            </a:lvl7pPr>
            <a:lvl8pPr>
              <a:defRPr sz="675"/>
            </a:lvl8pPr>
            <a:lvl9pPr>
              <a:defRPr sz="675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4BD30B3D-45E4-4AA6-9281-456B61AEEBD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025750" y="337500"/>
            <a:ext cx="761358" cy="28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9570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bg2"/>
                </a:solidFill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5ADA4AC-6B07-47C8-A677-B319EF30A3E9}" type="datetime1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© CIPS 2023</a:t>
            </a:r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8CE0F111-63F5-4FDE-84D9-ED0E13F605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65700" y="3105000"/>
            <a:ext cx="607500" cy="607500"/>
          </a:xfrm>
        </p:spPr>
        <p:txBody>
          <a:bodyPr/>
          <a:lstStyle>
            <a:lvl1pPr>
              <a:defRPr sz="3375" b="1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D91808FC-8C9A-4825-A460-F8893BB578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1000" y="3105000"/>
            <a:ext cx="607500" cy="607500"/>
          </a:xfrm>
        </p:spPr>
        <p:txBody>
          <a:bodyPr/>
          <a:lstStyle>
            <a:lvl1pPr>
              <a:defRPr sz="3375" b="1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FCE717FD-0097-45B2-BD48-C8ECD193B5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65700" y="1170450"/>
            <a:ext cx="607500" cy="607500"/>
          </a:xfrm>
        </p:spPr>
        <p:txBody>
          <a:bodyPr/>
          <a:lstStyle>
            <a:lvl1pPr>
              <a:defRPr sz="3375" b="1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434D08E-64E4-4041-95B3-CF6D5EE6DC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1000" y="1170450"/>
            <a:ext cx="607500" cy="607500"/>
          </a:xfrm>
        </p:spPr>
        <p:txBody>
          <a:bodyPr/>
          <a:lstStyle>
            <a:lvl1pPr>
              <a:defRPr sz="3375" b="1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D56BB30F-D412-476F-B7AC-52DC87D43904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5535000" y="3169800"/>
            <a:ext cx="2700000" cy="1282500"/>
          </a:xfrm>
          <a:prstGeom prst="callout1">
            <a:avLst>
              <a:gd name="adj1" fmla="val 4399"/>
              <a:gd name="adj2" fmla="val -7306"/>
              <a:gd name="adj3" fmla="val 104510"/>
              <a:gd name="adj4" fmla="val -7297"/>
            </a:avLst>
          </a:prstGeom>
          <a:ln w="12700">
            <a:solidFill>
              <a:schemeClr val="accent2"/>
            </a:solidFill>
          </a:ln>
        </p:spPr>
        <p:txBody>
          <a:bodyPr/>
          <a:lstStyle>
            <a:lvl1pPr>
              <a:defRPr sz="1500">
                <a:solidFill>
                  <a:schemeClr val="tx2"/>
                </a:solidFill>
              </a:defRPr>
            </a:lvl1pPr>
            <a:lvl2pPr>
              <a:buClr>
                <a:schemeClr val="bg2"/>
              </a:buClr>
              <a:defRPr sz="1500">
                <a:solidFill>
                  <a:schemeClr val="tx2"/>
                </a:solidFill>
              </a:defRPr>
            </a:lvl2pPr>
            <a:lvl3pPr>
              <a:buClr>
                <a:schemeClr val="bg2"/>
              </a:buClr>
              <a:defRPr sz="1500">
                <a:solidFill>
                  <a:schemeClr val="tx2"/>
                </a:solidFill>
              </a:defRPr>
            </a:lvl3pPr>
            <a:lvl4pPr>
              <a:buClr>
                <a:schemeClr val="bg2"/>
              </a:buClr>
              <a:defRPr sz="1500">
                <a:solidFill>
                  <a:schemeClr val="tx2"/>
                </a:solidFill>
              </a:defRPr>
            </a:lvl4pPr>
            <a:lvl5pPr>
              <a:buClr>
                <a:schemeClr val="bg2"/>
              </a:buClr>
              <a:defRPr sz="1500">
                <a:solidFill>
                  <a:schemeClr val="tx2"/>
                </a:solidFill>
              </a:defRPr>
            </a:lvl5pPr>
            <a:lvl6pPr>
              <a:defRPr sz="675"/>
            </a:lvl6pPr>
            <a:lvl7pPr>
              <a:defRPr sz="675"/>
            </a:lvl7pPr>
            <a:lvl8pPr>
              <a:defRPr sz="675"/>
            </a:lvl8pPr>
            <a:lvl9pPr>
              <a:defRPr sz="675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7" name="Content Placeholder 3">
            <a:extLst>
              <a:ext uri="{FF2B5EF4-FFF2-40B4-BE49-F238E27FC236}">
                <a16:creationId xmlns:a16="http://schemas.microsoft.com/office/drawing/2014/main" id="{9FD7E8EA-841A-4647-AC4A-FCE85425B962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1309231" y="3169800"/>
            <a:ext cx="2700000" cy="1282500"/>
          </a:xfrm>
          <a:prstGeom prst="callout1">
            <a:avLst>
              <a:gd name="adj1" fmla="val 4399"/>
              <a:gd name="adj2" fmla="val -7306"/>
              <a:gd name="adj3" fmla="val 104510"/>
              <a:gd name="adj4" fmla="val -7297"/>
            </a:avLst>
          </a:prstGeom>
          <a:ln w="12700">
            <a:solidFill>
              <a:schemeClr val="accent2"/>
            </a:solidFill>
          </a:ln>
        </p:spPr>
        <p:txBody>
          <a:bodyPr/>
          <a:lstStyle>
            <a:lvl1pPr>
              <a:defRPr sz="1500">
                <a:solidFill>
                  <a:schemeClr val="tx2"/>
                </a:solidFill>
              </a:defRPr>
            </a:lvl1pPr>
            <a:lvl2pPr>
              <a:buClr>
                <a:schemeClr val="bg2"/>
              </a:buClr>
              <a:defRPr sz="1500">
                <a:solidFill>
                  <a:schemeClr val="tx2"/>
                </a:solidFill>
              </a:defRPr>
            </a:lvl2pPr>
            <a:lvl3pPr>
              <a:buClr>
                <a:schemeClr val="bg2"/>
              </a:buClr>
              <a:defRPr sz="1500">
                <a:solidFill>
                  <a:schemeClr val="tx2"/>
                </a:solidFill>
              </a:defRPr>
            </a:lvl3pPr>
            <a:lvl4pPr>
              <a:buClr>
                <a:schemeClr val="bg2"/>
              </a:buClr>
              <a:defRPr sz="1500">
                <a:solidFill>
                  <a:schemeClr val="tx2"/>
                </a:solidFill>
              </a:defRPr>
            </a:lvl4pPr>
            <a:lvl5pPr>
              <a:buClr>
                <a:schemeClr val="bg2"/>
              </a:buClr>
              <a:defRPr sz="1500">
                <a:solidFill>
                  <a:schemeClr val="tx2"/>
                </a:solidFill>
              </a:defRPr>
            </a:lvl5pPr>
            <a:lvl6pPr>
              <a:defRPr sz="675"/>
            </a:lvl6pPr>
            <a:lvl7pPr>
              <a:defRPr sz="675"/>
            </a:lvl7pPr>
            <a:lvl8pPr>
              <a:defRPr sz="675"/>
            </a:lvl8pPr>
            <a:lvl9pPr>
              <a:defRPr sz="675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35000" y="1235250"/>
            <a:ext cx="2700000" cy="1282500"/>
          </a:xfrm>
          <a:prstGeom prst="callout1">
            <a:avLst>
              <a:gd name="adj1" fmla="val 4399"/>
              <a:gd name="adj2" fmla="val -7306"/>
              <a:gd name="adj3" fmla="val 104510"/>
              <a:gd name="adj4" fmla="val -7297"/>
            </a:avLst>
          </a:prstGeom>
          <a:ln w="12700">
            <a:solidFill>
              <a:schemeClr val="accent2"/>
            </a:solidFill>
          </a:ln>
        </p:spPr>
        <p:txBody>
          <a:bodyPr/>
          <a:lstStyle>
            <a:lvl1pPr>
              <a:defRPr sz="1500">
                <a:solidFill>
                  <a:schemeClr val="tx2"/>
                </a:solidFill>
              </a:defRPr>
            </a:lvl1pPr>
            <a:lvl2pPr>
              <a:buClr>
                <a:schemeClr val="bg2"/>
              </a:buClr>
              <a:defRPr sz="1500">
                <a:solidFill>
                  <a:schemeClr val="tx2"/>
                </a:solidFill>
              </a:defRPr>
            </a:lvl2pPr>
            <a:lvl3pPr>
              <a:buClr>
                <a:schemeClr val="bg2"/>
              </a:buClr>
              <a:defRPr sz="1500">
                <a:solidFill>
                  <a:schemeClr val="tx2"/>
                </a:solidFill>
              </a:defRPr>
            </a:lvl3pPr>
            <a:lvl4pPr>
              <a:buClr>
                <a:schemeClr val="bg2"/>
              </a:buClr>
              <a:defRPr sz="1500">
                <a:solidFill>
                  <a:schemeClr val="tx2"/>
                </a:solidFill>
              </a:defRPr>
            </a:lvl4pPr>
            <a:lvl5pPr>
              <a:buClr>
                <a:schemeClr val="bg2"/>
              </a:buClr>
              <a:defRPr sz="1500">
                <a:solidFill>
                  <a:schemeClr val="tx2"/>
                </a:solidFill>
              </a:defRPr>
            </a:lvl5pPr>
            <a:lvl6pPr>
              <a:defRPr sz="675"/>
            </a:lvl6pPr>
            <a:lvl7pPr>
              <a:defRPr sz="675"/>
            </a:lvl7pPr>
            <a:lvl8pPr>
              <a:defRPr sz="675"/>
            </a:lvl8pPr>
            <a:lvl9pPr>
              <a:defRPr sz="675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2022C696-F572-40CF-BC93-9B38CCBB67FA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1309231" y="1235250"/>
            <a:ext cx="2700000" cy="1282500"/>
          </a:xfrm>
          <a:prstGeom prst="callout1">
            <a:avLst>
              <a:gd name="adj1" fmla="val 4399"/>
              <a:gd name="adj2" fmla="val -7306"/>
              <a:gd name="adj3" fmla="val 104510"/>
              <a:gd name="adj4" fmla="val -7297"/>
            </a:avLst>
          </a:prstGeom>
          <a:ln w="12700">
            <a:solidFill>
              <a:schemeClr val="accent2"/>
            </a:solidFill>
          </a:ln>
        </p:spPr>
        <p:txBody>
          <a:bodyPr/>
          <a:lstStyle>
            <a:lvl1pPr>
              <a:defRPr sz="1500">
                <a:solidFill>
                  <a:schemeClr val="tx2"/>
                </a:solidFill>
              </a:defRPr>
            </a:lvl1pPr>
            <a:lvl2pPr>
              <a:buClr>
                <a:schemeClr val="bg2"/>
              </a:buClr>
              <a:defRPr sz="1500">
                <a:solidFill>
                  <a:schemeClr val="tx2"/>
                </a:solidFill>
              </a:defRPr>
            </a:lvl2pPr>
            <a:lvl3pPr>
              <a:buClr>
                <a:schemeClr val="bg2"/>
              </a:buClr>
              <a:defRPr sz="1500">
                <a:solidFill>
                  <a:schemeClr val="tx2"/>
                </a:solidFill>
              </a:defRPr>
            </a:lvl3pPr>
            <a:lvl4pPr>
              <a:buClr>
                <a:schemeClr val="bg2"/>
              </a:buClr>
              <a:defRPr sz="1500">
                <a:solidFill>
                  <a:schemeClr val="tx2"/>
                </a:solidFill>
              </a:defRPr>
            </a:lvl4pPr>
            <a:lvl5pPr>
              <a:buClr>
                <a:schemeClr val="bg2"/>
              </a:buClr>
              <a:defRPr sz="1500">
                <a:solidFill>
                  <a:schemeClr val="tx2"/>
                </a:solidFill>
              </a:defRPr>
            </a:lvl5pPr>
            <a:lvl6pPr>
              <a:defRPr sz="675"/>
            </a:lvl6pPr>
            <a:lvl7pPr>
              <a:defRPr sz="675"/>
            </a:lvl7pPr>
            <a:lvl8pPr>
              <a:defRPr sz="675"/>
            </a:lvl8pPr>
            <a:lvl9pPr>
              <a:defRPr sz="675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77690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no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1000" y="1285875"/>
            <a:ext cx="6750000" cy="1771929"/>
          </a:xfrm>
        </p:spPr>
        <p:txBody>
          <a:bodyPr anchor="ctr" anchorCtr="0"/>
          <a:lstStyle>
            <a:lvl1pPr algn="l">
              <a:lnSpc>
                <a:spcPct val="93000"/>
              </a:lnSpc>
              <a:defRPr sz="3375" b="1" cap="none" spc="-26" baseline="0">
                <a:solidFill>
                  <a:schemeClr val="bg2"/>
                </a:solidFill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1379462-D29C-4704-A85C-11C616806D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1000" y="4056915"/>
            <a:ext cx="2992637" cy="486054"/>
          </a:xfrm>
        </p:spPr>
        <p:txBody>
          <a:bodyPr anchor="b"/>
          <a:lstStyle>
            <a:lvl1pPr>
              <a:lnSpc>
                <a:spcPct val="100000"/>
              </a:lnSpc>
              <a:spcAft>
                <a:spcPts val="0"/>
              </a:spcAft>
              <a:defRPr sz="1350" b="1">
                <a:solidFill>
                  <a:schemeClr val="accent2"/>
                </a:solidFill>
                <a:latin typeface="Calibri" panose="020F0502020204030204" pitchFamily="34" charset="0"/>
              </a:defRPr>
            </a:lvl1pPr>
            <a:lvl2pPr marL="0" indent="0">
              <a:lnSpc>
                <a:spcPct val="95000"/>
              </a:lnSpc>
              <a:buFontTx/>
              <a:buNone/>
              <a:defRPr sz="1350">
                <a:solidFill>
                  <a:schemeClr val="accent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A3C635C-C89F-4044-BF08-92E3A1C5088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1000" y="594000"/>
            <a:ext cx="772200" cy="450900"/>
          </a:xfrm>
        </p:spPr>
        <p:txBody>
          <a:bodyPr/>
          <a:lstStyle>
            <a:lvl1pPr>
              <a:defRPr sz="900"/>
            </a:lvl1pPr>
          </a:lstStyle>
          <a:p>
            <a:endParaRPr lang="en-GB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F4DAADE2-7D11-49B8-97E4-50CF0073E69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51000" y="3510000"/>
            <a:ext cx="772200" cy="450900"/>
          </a:xfrm>
        </p:spPr>
        <p:txBody>
          <a:bodyPr/>
          <a:lstStyle>
            <a:lvl1pPr>
              <a:defRPr sz="900"/>
            </a:lvl1pPr>
          </a:lstStyle>
          <a:p>
            <a:endParaRPr lang="en-GB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2BDA568-9596-41AC-A96C-B051FAD706BB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908BADD5-C512-49A5-8F01-2CAE98A39DBE}" type="datetime1">
              <a:rPr lang="en-GB" smtClean="0"/>
              <a:t>09/09/2026</a:t>
            </a:fld>
            <a:endParaRPr lang="en-GB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397EB5A-C167-4B70-B915-AC09076F098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© CIPS 2023</a:t>
            </a:r>
            <a:endParaRPr lang="en-GB" noProof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1B2E09C-D909-4D31-A795-1BE58A3B968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552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s with image (dark blue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0250" y="1285875"/>
            <a:ext cx="3642300" cy="1728000"/>
          </a:xfrm>
        </p:spPr>
        <p:txBody>
          <a:bodyPr anchor="t" anchorCtr="0"/>
          <a:lstStyle>
            <a:lvl1pPr algn="l">
              <a:lnSpc>
                <a:spcPct val="97000"/>
              </a:lnSpc>
              <a:defRPr sz="2250" b="0" cap="none" spc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1379462-D29C-4704-A85C-11C616806D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0250" y="3678750"/>
            <a:ext cx="2992637" cy="486054"/>
          </a:xfrm>
        </p:spPr>
        <p:txBody>
          <a:bodyPr anchor="b"/>
          <a:lstStyle>
            <a:lvl1pPr>
              <a:lnSpc>
                <a:spcPct val="100000"/>
              </a:lnSpc>
              <a:spcAft>
                <a:spcPts val="0"/>
              </a:spcAft>
              <a:defRPr sz="1350" b="1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0" indent="0">
              <a:lnSpc>
                <a:spcPct val="95000"/>
              </a:lnSpc>
              <a:buFontTx/>
              <a:buNone/>
              <a:defRPr sz="135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A3C635C-C89F-4044-BF08-92E3A1C5088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50250" y="642600"/>
            <a:ext cx="772200" cy="450900"/>
          </a:xfrm>
        </p:spPr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FEDCDA2B-035D-455D-99DF-68D19757DBB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-3384450" y="-927450"/>
            <a:ext cx="6999750" cy="6999750"/>
          </a:xfrm>
          <a:prstGeom prst="chord">
            <a:avLst>
              <a:gd name="adj1" fmla="val 16081419"/>
              <a:gd name="adj2" fmla="val 5523838"/>
            </a:avLst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r">
              <a:defRPr/>
            </a:lvl1pPr>
          </a:lstStyle>
          <a:p>
            <a:endParaRPr lang="en-GB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F4DAADE2-7D11-49B8-97E4-50CF0073E69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50250" y="3119850"/>
            <a:ext cx="772200" cy="450900"/>
          </a:xfrm>
        </p:spPr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2B89B995-7A0F-49DE-A2B8-64F52A0BF0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025750" y="337500"/>
            <a:ext cx="761358" cy="28215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59B347-0E69-4645-8807-7C191EEEF7CE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9DDC9F0-CD6C-4B34-A144-394627F3C60F}" type="datetime1">
              <a:rPr lang="en-GB" smtClean="0"/>
              <a:t>09/09/2026</a:t>
            </a:fld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D4694B-B8ED-421F-B6E0-A4A27AE4C22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3C6DF7-9310-4C87-8241-962AB45B3E1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CIPS 2023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5650158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s with image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0250" y="1286550"/>
            <a:ext cx="3642300" cy="1728000"/>
          </a:xfrm>
        </p:spPr>
        <p:txBody>
          <a:bodyPr anchor="t" anchorCtr="0"/>
          <a:lstStyle>
            <a:lvl1pPr algn="l">
              <a:lnSpc>
                <a:spcPct val="97000"/>
              </a:lnSpc>
              <a:defRPr sz="2250" b="0" cap="none" spc="0" baseline="0">
                <a:solidFill>
                  <a:schemeClr val="accent2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1379462-D29C-4704-A85C-11C616806D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50250" y="3678750"/>
            <a:ext cx="2992637" cy="486054"/>
          </a:xfrm>
        </p:spPr>
        <p:txBody>
          <a:bodyPr anchor="b"/>
          <a:lstStyle>
            <a:lvl1pPr>
              <a:lnSpc>
                <a:spcPct val="100000"/>
              </a:lnSpc>
              <a:spcAft>
                <a:spcPts val="0"/>
              </a:spcAft>
              <a:defRPr sz="1350" b="1" baseline="0">
                <a:solidFill>
                  <a:schemeClr val="accent2"/>
                </a:solidFill>
                <a:latin typeface="Calibri" panose="020F0502020204030204" pitchFamily="34" charset="0"/>
              </a:defRPr>
            </a:lvl1pPr>
            <a:lvl2pPr marL="0" indent="0">
              <a:lnSpc>
                <a:spcPct val="95000"/>
              </a:lnSpc>
              <a:buFontTx/>
              <a:buNone/>
              <a:defRPr sz="1350">
                <a:solidFill>
                  <a:schemeClr val="accent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A3C635C-C89F-4044-BF08-92E3A1C5088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50250" y="642600"/>
            <a:ext cx="772200" cy="450900"/>
          </a:xfrm>
        </p:spPr>
        <p:txBody>
          <a:bodyPr/>
          <a:lstStyle>
            <a:lvl1pPr>
              <a:defRPr sz="900"/>
            </a:lvl1pPr>
          </a:lstStyle>
          <a:p>
            <a:endParaRPr lang="en-GB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F4DAADE2-7D11-49B8-97E4-50CF0073E69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50250" y="3119850"/>
            <a:ext cx="772200" cy="450900"/>
          </a:xfrm>
        </p:spPr>
        <p:txBody>
          <a:bodyPr/>
          <a:lstStyle>
            <a:lvl1pPr>
              <a:defRPr sz="900"/>
            </a:lvl1pPr>
          </a:lstStyle>
          <a:p>
            <a:endParaRPr lang="en-GB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FEDCDA2B-035D-455D-99DF-68D19757DBB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-3384450" y="-927450"/>
            <a:ext cx="6999750" cy="6999750"/>
          </a:xfrm>
          <a:prstGeom prst="chord">
            <a:avLst>
              <a:gd name="adj1" fmla="val 16081419"/>
              <a:gd name="adj2" fmla="val 5523838"/>
            </a:avLst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r">
              <a:defRPr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D499A9-06ED-4138-BD68-4F40FAA884D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E02481E-CA80-405D-972A-14830CF733F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25658" y="294926"/>
            <a:ext cx="761400" cy="28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5615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(opt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C760E-F132-4DCA-BA4C-C52C50DCD8E8}" type="datetime1">
              <a:rPr lang="en-GB" noProof="0" smtClean="0"/>
              <a:t>09/09/2026</a:t>
            </a:fld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CIPS 2023</a:t>
            </a:r>
            <a:endParaRPr lang="en-GB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8178-02AE-42FC-958D-6B8F13B6017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8E77042F-3D8F-4D71-8F67-5FC394334552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2092500" y="1572639"/>
            <a:ext cx="4995267" cy="25717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187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infographic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000" y="1235250"/>
            <a:ext cx="5382129" cy="303750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675"/>
            </a:lvl6pPr>
            <a:lvl7pPr>
              <a:defRPr sz="675"/>
            </a:lvl7pPr>
            <a:lvl8pPr>
              <a:defRPr sz="675"/>
            </a:lvl8pPr>
            <a:lvl9pPr>
              <a:defRPr sz="675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CE688-E8CE-44C4-A71F-2CDEB20793C0}" type="datetime1">
              <a:rPr lang="en-GB" noProof="0" smtClean="0"/>
              <a:t>09/09/2026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CIPS 2023</a:t>
            </a:r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8178-02AE-42FC-958D-6B8F13B6017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3" name="Chart Placeholder 12">
            <a:extLst>
              <a:ext uri="{FF2B5EF4-FFF2-40B4-BE49-F238E27FC236}">
                <a16:creationId xmlns:a16="http://schemas.microsoft.com/office/drawing/2014/main" id="{A22DF5BC-2225-43F8-9E83-C2F2BA915DEE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065344" y="1235250"/>
            <a:ext cx="2700000" cy="30375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3453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Thank you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BBECF00A-2B96-4B76-8BFC-2719B3E3812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025750" y="337500"/>
            <a:ext cx="761358" cy="28215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92013F1-8C6F-4D38-8A54-03C6D733BD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6401" y="2976750"/>
            <a:ext cx="4584239" cy="1107000"/>
          </a:xfrm>
        </p:spPr>
        <p:txBody>
          <a:bodyPr anchor="b" anchorCtr="0"/>
          <a:lstStyle>
            <a:lvl1pPr>
              <a:lnSpc>
                <a:spcPct val="100000"/>
              </a:lnSpc>
              <a:spcAft>
                <a:spcPts val="0"/>
              </a:spcAft>
              <a:defRPr b="1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379E083-3CBB-4BF7-AB59-128AAB7C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639" y="1215000"/>
            <a:ext cx="4590000" cy="1282500"/>
          </a:xfrm>
        </p:spPr>
        <p:txBody>
          <a:bodyPr/>
          <a:lstStyle>
            <a:lvl1pPr>
              <a:lnSpc>
                <a:spcPct val="90000"/>
              </a:lnSpc>
              <a:defRPr sz="37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5172CE-B978-41EF-9417-B4AF68014C32}"/>
              </a:ext>
            </a:extLst>
          </p:cNvPr>
          <p:cNvSpPr txBox="1"/>
          <p:nvPr userDrawn="1"/>
        </p:nvSpPr>
        <p:spPr>
          <a:xfrm>
            <a:off x="350640" y="4320000"/>
            <a:ext cx="1629073" cy="18902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500" b="1">
                <a:solidFill>
                  <a:schemeClr val="bg1"/>
                </a:solidFill>
                <a:latin typeface="Calibri" panose="020F0502020204030204" pitchFamily="34" charset="0"/>
              </a:rPr>
              <a:t>www.cips.org</a:t>
            </a:r>
          </a:p>
        </p:txBody>
      </p:sp>
    </p:spTree>
    <p:extLst>
      <p:ext uri="{BB962C8B-B14F-4D97-AF65-F5344CB8AC3E}">
        <p14:creationId xmlns:p14="http://schemas.microsoft.com/office/powerpoint/2010/main" val="41815528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45B4-FB8B-4BD3-BE7A-26A18C52C766}" type="datetime1">
              <a:rPr lang="en-GB" noProof="0" smtClean="0"/>
              <a:t>09/09/2026</a:t>
            </a:fld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CIPS 2023</a:t>
            </a:r>
            <a:endParaRPr lang="en-GB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8178-02AE-42FC-958D-6B8F13B6017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520467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1DED3-3FF5-4559-A7D4-8213C77F81C2}" type="datetime1">
              <a:rPr lang="en-GB" noProof="0" smtClean="0"/>
              <a:t>09/09/2026</a:t>
            </a:fld>
            <a:endParaRPr lang="en-GB" noProof="0"/>
          </a:p>
        </p:txBody>
      </p:sp>
      <p:sp>
        <p:nvSpPr>
          <p:cNvPr id="3" name="Footer Placeholder 2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© CIPS 2022 - RFP: GM-PPPPE-211260-CS-CQS</a:t>
            </a:r>
          </a:p>
        </p:txBody>
      </p:sp>
      <p:sp>
        <p:nvSpPr>
          <p:cNvPr id="4" name="Slide Number Placeholder 3" hidden="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8178-02AE-42FC-958D-6B8F13B6017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555643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hort Title and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4338" y="932261"/>
            <a:ext cx="8315325" cy="3529012"/>
          </a:xfrm>
        </p:spPr>
        <p:txBody>
          <a:bodyPr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14338" y="367903"/>
            <a:ext cx="8315325" cy="56435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short title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7672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C9ACBA-334D-7123-15EA-E4DA63BBB0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4" y="0"/>
            <a:ext cx="9141291" cy="51434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9621" y="1311306"/>
            <a:ext cx="5246581" cy="1102519"/>
          </a:xfrm>
        </p:spPr>
        <p:txBody>
          <a:bodyPr>
            <a:normAutofit/>
          </a:bodyPr>
          <a:lstStyle>
            <a:lvl1pPr algn="l">
              <a:defRPr sz="2700" b="1">
                <a:solidFill>
                  <a:schemeClr val="bg1"/>
                </a:solidFill>
                <a:latin typeface="Arial Nov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2777" y="2445432"/>
            <a:ext cx="5219195" cy="1314450"/>
          </a:xfr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Arial Nova" pitchFamily="34" charset="0"/>
              </a:defRPr>
            </a:lvl1pPr>
            <a:lvl2pPr marL="389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8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7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567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C9ACBA-334D-7123-15EA-E4DA63BBB0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47" y="0"/>
            <a:ext cx="9141289" cy="514349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9621" y="1311306"/>
            <a:ext cx="5246581" cy="1102519"/>
          </a:xfrm>
        </p:spPr>
        <p:txBody>
          <a:bodyPr>
            <a:normAutofit/>
          </a:bodyPr>
          <a:lstStyle>
            <a:lvl1pPr algn="l">
              <a:defRPr sz="2700" b="1">
                <a:solidFill>
                  <a:schemeClr val="tx1"/>
                </a:solidFill>
                <a:latin typeface="Arial Nov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2777" y="2445432"/>
            <a:ext cx="5219195" cy="1314450"/>
          </a:xfr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  <a:latin typeface="Arial Nova" pitchFamily="34" charset="0"/>
              </a:defRPr>
            </a:lvl1pPr>
            <a:lvl2pPr marL="389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8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7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243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45592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9582"/>
            <a:ext cx="8229600" cy="339404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990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927" y="1059582"/>
            <a:ext cx="3983182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9891" y="1059582"/>
            <a:ext cx="3983182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45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163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17741"/>
            <a:ext cx="4040188" cy="479822"/>
          </a:xfrm>
        </p:spPr>
        <p:txBody>
          <a:bodyPr anchor="ctr">
            <a:normAutofit/>
          </a:bodyPr>
          <a:lstStyle>
            <a:lvl1pPr marL="0" indent="0">
              <a:buNone/>
              <a:defRPr sz="17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497563"/>
            <a:ext cx="4040188" cy="2963466"/>
          </a:xfrm>
        </p:spPr>
        <p:txBody>
          <a:bodyPr>
            <a:normAutofit/>
          </a:bodyPr>
          <a:lstStyle>
            <a:lvl1pPr>
              <a:defRPr sz="17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017741"/>
            <a:ext cx="4041775" cy="479822"/>
          </a:xfrm>
        </p:spPr>
        <p:txBody>
          <a:bodyPr anchor="ctr">
            <a:normAutofit/>
          </a:bodyPr>
          <a:lstStyle>
            <a:lvl1pPr marL="0" indent="0">
              <a:buNone/>
              <a:defRPr sz="17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497563"/>
            <a:ext cx="4041775" cy="2963466"/>
          </a:xfrm>
        </p:spPr>
        <p:txBody>
          <a:bodyPr>
            <a:normAutofit/>
          </a:bodyPr>
          <a:lstStyle>
            <a:lvl1pPr>
              <a:defRPr sz="17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45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19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45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5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hart&#10;&#10;Description automatically generated with low confidence">
            <a:extLst>
              <a:ext uri="{FF2B5EF4-FFF2-40B4-BE49-F238E27FC236}">
                <a16:creationId xmlns:a16="http://schemas.microsoft.com/office/drawing/2014/main" id="{F4814FA2-8781-4A40-BC3B-4467FA2908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" t="19201" r="63387" b="41600"/>
          <a:stretch/>
        </p:blipFill>
        <p:spPr>
          <a:xfrm>
            <a:off x="611560" y="987574"/>
            <a:ext cx="2736304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04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328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1052-3E33-ABC6-C0AE-7146410795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33C05A-A10F-A98E-74EA-8A464ABD3B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C90FA-0DF6-FA5B-BD75-67A4499BA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66378-53B7-4AD5-B88E-B5F29ADABB2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31F8D4-493D-93E6-A1C3-9E53B0A48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FB85B-39A5-73D1-DB38-35A04DE62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1341-45DC-40C5-875A-88367721F4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7804706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BC7B2-0F06-D1F2-ECA5-E4177934F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27C8F1-A06C-991C-DC2B-06BEEC7FF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8524F6-6F40-A518-E50B-6897051EA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66378-53B7-4AD5-B88E-B5F29ADABB2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C3DED-2D52-7D12-3E59-6A5E6D79A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ED529-6308-0B28-CB1A-5CDF12468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1341-45DC-40C5-875A-88367721F4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979588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6325F-F04B-C009-D0D3-B462EBA38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C6AF64-D25F-10D6-5083-23A48D155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0BDFED-B8EE-E1AB-E730-84129DCF4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66378-53B7-4AD5-B88E-B5F29ADABB2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874F3-2237-F0DF-FC7F-072F1BF27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C7B6C6-2748-D668-FBCA-1E822CBB5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1341-45DC-40C5-875A-88367721F4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792791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19DBE-E0AA-46AF-7B61-7160370BE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71F64-3741-44E7-8237-79C9D4AAE1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CD1FFE-A756-0BCD-62F5-1B3F731200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B61D4D-FF80-E860-F38A-F39E850EF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66378-53B7-4AD5-B88E-B5F29ADABB2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430535-BECA-6F2F-6778-8F804142B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016481-09F9-C520-2C0D-0C049F7D2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1341-45DC-40C5-875A-88367721F4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142803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F8AA2-94C1-FD98-C1B9-C862D4FB0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66C4E2-1757-729F-AB16-A36B055E55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BCFC60-E242-DD87-C813-A0DA5785BB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3AABAC-8E3E-0689-16DF-D43924BDA6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371640-6AD6-B58E-5E62-CCCC9E2D76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8EADEB-88B7-5E35-A4A2-AB45655B1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66378-53B7-4AD5-B88E-B5F29ADABB2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AEE812-772B-594C-866F-325366141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01E276-EA31-B446-5BBA-13863EF51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1341-45DC-40C5-875A-88367721F4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1866785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B5B01-44A3-4AF0-A457-C0E72858F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6ADA3C-1D5C-C92A-EE88-BE4331E14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66378-53B7-4AD5-B88E-B5F29ADABB2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F5B6DD-75A8-710A-87B4-776C31824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8ADFC1-041E-E241-D8C1-19AF122F2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1341-45DC-40C5-875A-88367721F4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936185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8FEADE-B759-3E9E-731C-D053ABAB7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66378-53B7-4AD5-B88E-B5F29ADABB2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C6EF70-5DE0-7EFF-50BE-FB4B1D576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1DF610-D437-86BA-F6D5-422988574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1341-45DC-40C5-875A-88367721F4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5718985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7A69D-F261-F4D7-12AC-BE6160390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049F8-55EF-359C-A367-9FAC0DB4F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1C4A05-A6DB-036E-F559-D961DB830A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08CB8-4911-55F6-0516-366014768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66378-53B7-4AD5-B88E-B5F29ADABB2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B4C361-F3A7-A332-F95A-319160DC1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CFCE57-89A9-EF67-5FFF-7CFE032E8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1341-45DC-40C5-875A-88367721F4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246732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7B382-A8BE-40AA-D7CB-F825CE4B3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6B6336-ED38-2E5A-9F55-03CED68854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4F944A-958F-F6F8-830D-789ADB22A6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1DE997-DB02-CE19-2B2B-52FA156F9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66378-53B7-4AD5-B88E-B5F29ADABB2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DC2375-AE20-8081-FB04-E4C180AB5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6CD074-7F9B-9F84-7DA9-6B27A9932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1341-45DC-40C5-875A-88367721F4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538652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DAC8F-4A8E-6C1E-AD05-3BFAA754E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1F5784-DAF7-F9E8-FFC5-153EEC58EC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17E7D8-5CD3-4349-9165-9F2148E5E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66378-53B7-4AD5-B88E-B5F29ADABB2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3DCB0-7986-B1C7-5851-389219C19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F186F8-7F30-3020-BF1B-CC5B1222A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1341-45DC-40C5-875A-88367721F4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6564589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CFDD88-FA32-964C-E015-31A0811A7F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A289B1-2E76-D3CD-E51F-595EAD699B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3E6F4-928D-D946-45DC-93D43CA74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66378-53B7-4AD5-B88E-B5F29ADABB2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4D1C82-A910-41E0-E724-1656EDF01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A0B17-F7D2-4CB1-E346-E48E324A7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1341-45DC-40C5-875A-88367721F4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889458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2024212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C9ACBA-334D-7123-15EA-E4DA63BBB0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5" y="1"/>
            <a:ext cx="9141291" cy="51434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9622" y="1311307"/>
            <a:ext cx="5246581" cy="1102519"/>
          </a:xfrm>
        </p:spPr>
        <p:txBody>
          <a:bodyPr>
            <a:normAutofit/>
          </a:bodyPr>
          <a:lstStyle>
            <a:lvl1pPr algn="l">
              <a:defRPr sz="2700" b="1">
                <a:solidFill>
                  <a:schemeClr val="bg1"/>
                </a:solidFill>
                <a:latin typeface="Arial Nova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2778" y="2445432"/>
            <a:ext cx="5219195" cy="1314450"/>
          </a:xfr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  <a:latin typeface="Arial Nova" pitchFamily="34" charset="0"/>
              </a:defRPr>
            </a:lvl1pPr>
            <a:lvl2pPr marL="3896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2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8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69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846272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C9ACBA-334D-7123-15EA-E4DA63BBB0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48" y="0"/>
            <a:ext cx="9141289" cy="514349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9622" y="1311307"/>
            <a:ext cx="5246581" cy="1102519"/>
          </a:xfrm>
        </p:spPr>
        <p:txBody>
          <a:bodyPr>
            <a:normAutofit/>
          </a:bodyPr>
          <a:lstStyle>
            <a:lvl1pPr algn="l">
              <a:defRPr sz="2700" b="1">
                <a:solidFill>
                  <a:schemeClr val="tx1"/>
                </a:solidFill>
                <a:latin typeface="Arial Nov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2778" y="2445432"/>
            <a:ext cx="5219195" cy="1314450"/>
          </a:xfr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  <a:latin typeface="Arial Nova" pitchFamily="34" charset="0"/>
              </a:defRPr>
            </a:lvl1pPr>
            <a:lvl2pPr marL="3896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2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8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69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219421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45592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9583"/>
            <a:ext cx="8229600" cy="339404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6011547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927" y="1059582"/>
            <a:ext cx="3983182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9892" y="1059582"/>
            <a:ext cx="3983182" cy="3394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45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646978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17742"/>
            <a:ext cx="4040188" cy="479822"/>
          </a:xfrm>
        </p:spPr>
        <p:txBody>
          <a:bodyPr anchor="ctr">
            <a:normAutofit/>
          </a:bodyPr>
          <a:lstStyle>
            <a:lvl1pPr marL="0" indent="0">
              <a:buNone/>
              <a:defRPr sz="1700" b="1"/>
            </a:lvl1pPr>
            <a:lvl2pPr marL="389616" indent="0">
              <a:buNone/>
              <a:defRPr sz="1700" b="1"/>
            </a:lvl2pPr>
            <a:lvl3pPr marL="779233" indent="0">
              <a:buNone/>
              <a:defRPr sz="1500" b="1"/>
            </a:lvl3pPr>
            <a:lvl4pPr marL="1168849" indent="0">
              <a:buNone/>
              <a:defRPr sz="1400" b="1"/>
            </a:lvl4pPr>
            <a:lvl5pPr marL="1558464" indent="0">
              <a:buNone/>
              <a:defRPr sz="1400" b="1"/>
            </a:lvl5pPr>
            <a:lvl6pPr marL="1948080" indent="0">
              <a:buNone/>
              <a:defRPr sz="1400" b="1"/>
            </a:lvl6pPr>
            <a:lvl7pPr marL="2337697" indent="0">
              <a:buNone/>
              <a:defRPr sz="1400" b="1"/>
            </a:lvl7pPr>
            <a:lvl8pPr marL="2727313" indent="0">
              <a:buNone/>
              <a:defRPr sz="1400" b="1"/>
            </a:lvl8pPr>
            <a:lvl9pPr marL="3116929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497563"/>
            <a:ext cx="4040188" cy="2963466"/>
          </a:xfrm>
        </p:spPr>
        <p:txBody>
          <a:bodyPr>
            <a:normAutofit/>
          </a:bodyPr>
          <a:lstStyle>
            <a:lvl1pPr>
              <a:defRPr sz="17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017742"/>
            <a:ext cx="4041775" cy="479822"/>
          </a:xfrm>
        </p:spPr>
        <p:txBody>
          <a:bodyPr anchor="ctr">
            <a:normAutofit/>
          </a:bodyPr>
          <a:lstStyle>
            <a:lvl1pPr marL="0" indent="0">
              <a:buNone/>
              <a:defRPr sz="1700" b="1"/>
            </a:lvl1pPr>
            <a:lvl2pPr marL="389616" indent="0">
              <a:buNone/>
              <a:defRPr sz="1700" b="1"/>
            </a:lvl2pPr>
            <a:lvl3pPr marL="779233" indent="0">
              <a:buNone/>
              <a:defRPr sz="1500" b="1"/>
            </a:lvl3pPr>
            <a:lvl4pPr marL="1168849" indent="0">
              <a:buNone/>
              <a:defRPr sz="1400" b="1"/>
            </a:lvl4pPr>
            <a:lvl5pPr marL="1558464" indent="0">
              <a:buNone/>
              <a:defRPr sz="1400" b="1"/>
            </a:lvl5pPr>
            <a:lvl6pPr marL="1948080" indent="0">
              <a:buNone/>
              <a:defRPr sz="1400" b="1"/>
            </a:lvl6pPr>
            <a:lvl7pPr marL="2337697" indent="0">
              <a:buNone/>
              <a:defRPr sz="1400" b="1"/>
            </a:lvl7pPr>
            <a:lvl8pPr marL="2727313" indent="0">
              <a:buNone/>
              <a:defRPr sz="1400" b="1"/>
            </a:lvl8pPr>
            <a:lvl9pPr marL="3116929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497563"/>
            <a:ext cx="4041775" cy="2963466"/>
          </a:xfrm>
        </p:spPr>
        <p:txBody>
          <a:bodyPr>
            <a:normAutofit/>
          </a:bodyPr>
          <a:lstStyle>
            <a:lvl1pPr>
              <a:defRPr sz="17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45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47610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745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170831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hart&#10;&#10;Description automatically generated with low confidence">
            <a:extLst>
              <a:ext uri="{FF2B5EF4-FFF2-40B4-BE49-F238E27FC236}">
                <a16:creationId xmlns:a16="http://schemas.microsoft.com/office/drawing/2014/main" id="{F4814FA2-8781-4A40-BC3B-4467FA2908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" t="19201" r="63387" b="41600"/>
          <a:stretch/>
        </p:blipFill>
        <p:spPr>
          <a:xfrm>
            <a:off x="611561" y="987574"/>
            <a:ext cx="2736304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72305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1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8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slideLayout" Target="../slideLayouts/slideLayout24.xml"/><Relationship Id="rId25" Type="http://schemas.openxmlformats.org/officeDocument/2006/relationships/image" Target="../media/image6.svg"/><Relationship Id="rId2" Type="http://schemas.openxmlformats.org/officeDocument/2006/relationships/slideLayout" Target="../slideLayouts/slideLayout9.xml"/><Relationship Id="rId16" Type="http://schemas.openxmlformats.org/officeDocument/2006/relationships/slideLayout" Target="../slideLayouts/slideLayout23.xml"/><Relationship Id="rId20" Type="http://schemas.openxmlformats.org/officeDocument/2006/relationships/slideLayout" Target="../slideLayouts/slideLayout27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26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5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B65FA6D-67C1-6676-CAAD-87FFB649C3E8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" y="0"/>
            <a:ext cx="9141293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77925" tIns="38963" rIns="77925" bIns="38963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37807"/>
            <a:ext cx="8229600" cy="3315815"/>
          </a:xfrm>
          <a:prstGeom prst="rect">
            <a:avLst/>
          </a:prstGeom>
        </p:spPr>
        <p:txBody>
          <a:bodyPr vert="horz" lIns="77925" tIns="38963" rIns="77925" bIns="3896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9508BD8-4C0A-0985-28AD-2D388E32F93A}"/>
              </a:ext>
            </a:extLst>
          </p:cNvPr>
          <p:cNvSpPr txBox="1">
            <a:spLocks/>
          </p:cNvSpPr>
          <p:nvPr userDrawn="1"/>
        </p:nvSpPr>
        <p:spPr>
          <a:xfrm>
            <a:off x="2483768" y="4731990"/>
            <a:ext cx="792088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defPPr>
              <a:defRPr lang="en-US"/>
            </a:defPPr>
            <a:lvl1pPr marL="0" algn="l" defTabSz="779252" rtl="0" eaLnBrk="1" latinLnBrk="0" hangingPunct="1">
              <a:defRPr sz="900" b="1" kern="1200">
                <a:solidFill>
                  <a:schemeClr val="tx1">
                    <a:tint val="75000"/>
                  </a:schemeClr>
                </a:solidFill>
                <a:latin typeface="Arial Nova" pitchFamily="34" charset="0"/>
                <a:ea typeface="+mn-ea"/>
                <a:cs typeface="+mn-cs"/>
              </a:defRPr>
            </a:lvl1pPr>
            <a:lvl2pPr marL="389626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9252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878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8503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8129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7755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7381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17007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solidFill>
                  <a:schemeClr val="tx1">
                    <a:lumMod val="85000"/>
                    <a:lumOff val="15000"/>
                  </a:schemeClr>
                </a:solidFill>
              </a:rPr>
              <a:t>PAGE </a:t>
            </a:r>
            <a:fld id="{45A89BE1-5792-4ACB-BF4C-7FAB88C6C5B7}" type="slidenum">
              <a:rPr lang="en-GB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pPr/>
              <a:t>‹#›</a:t>
            </a:fld>
            <a:endParaRPr lang="en-GB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04E63C-A601-D49F-41DD-2560DBD3FF5E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974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50" r:id="rId3"/>
    <p:sldLayoutId id="2147483652" r:id="rId4"/>
    <p:sldLayoutId id="2147483653" r:id="rId5"/>
    <p:sldLayoutId id="2147483654" r:id="rId6"/>
    <p:sldLayoutId id="2147483661" r:id="rId7"/>
  </p:sldLayoutIdLst>
  <p:hf hdr="0" ftr="0" dt="0"/>
  <p:txStyles>
    <p:titleStyle>
      <a:lvl1pPr algn="l" defTabSz="779252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Arial Nova" pitchFamily="34" charset="0"/>
          <a:ea typeface="+mj-ea"/>
          <a:cs typeface="+mj-cs"/>
        </a:defRPr>
      </a:lvl1pPr>
    </p:titleStyle>
    <p:bodyStyle>
      <a:lvl1pPr marL="292219" indent="-292219" algn="l" defTabSz="779252" rtl="0" eaLnBrk="1" latinLnBrk="0" hangingPunct="1">
        <a:spcBef>
          <a:spcPct val="20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Arial Nova" pitchFamily="34" charset="0"/>
          <a:ea typeface="+mn-ea"/>
          <a:cs typeface="+mn-cs"/>
        </a:defRPr>
      </a:lvl1pPr>
      <a:lvl2pPr marL="633142" indent="-243516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Arial Nova Light" pitchFamily="34" charset="0"/>
          <a:ea typeface="+mn-ea"/>
          <a:cs typeface="Arial Nova Light" pitchFamily="34" charset="0"/>
        </a:defRPr>
      </a:lvl2pPr>
      <a:lvl3pPr marL="974065" indent="-194813" algn="l" defTabSz="779252" rtl="0" eaLnBrk="1" latinLnBrk="0" hangingPunct="1">
        <a:spcBef>
          <a:spcPct val="20000"/>
        </a:spcBef>
        <a:buFont typeface="Arial Nova Light" pitchFamily="34" charset="0"/>
        <a:buChar char="–"/>
        <a:defRPr sz="1500" kern="1200">
          <a:solidFill>
            <a:schemeClr val="tx1"/>
          </a:solidFill>
          <a:latin typeface="Arial Nova Light" pitchFamily="34" charset="0"/>
          <a:ea typeface="+mn-ea"/>
          <a:cs typeface="Arial Nova Light" pitchFamily="34" charset="0"/>
        </a:defRPr>
      </a:lvl3pPr>
      <a:lvl4pPr marL="1363690" indent="-194813" algn="l" defTabSz="779252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Arial Nova Light" pitchFamily="34" charset="0"/>
          <a:ea typeface="+mn-ea"/>
          <a:cs typeface="Arial Nova Light" pitchFamily="34" charset="0"/>
        </a:defRPr>
      </a:lvl4pPr>
      <a:lvl5pPr marL="1753316" indent="-194813" algn="l" defTabSz="779252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Arial Nova Light" pitchFamily="34" charset="0"/>
          <a:ea typeface="+mn-ea"/>
          <a:cs typeface="Arial Nova Light" pitchFamily="34" charset="0"/>
        </a:defRPr>
      </a:lvl5pPr>
      <a:lvl6pPr marL="2142942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32568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22194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11820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626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252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878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503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8129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755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381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7007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1000" y="577090"/>
            <a:ext cx="7218333" cy="50949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1000" y="1235250"/>
            <a:ext cx="8441766" cy="32585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9632" y="4839750"/>
            <a:ext cx="2133600" cy="135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525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fld id="{12E72482-2BAB-4C58-B4A5-562EC803BAE8}" type="datetime1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000" y="4839750"/>
            <a:ext cx="540000" cy="135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525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/>
              <a:t>© CIPS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2766" y="4839750"/>
            <a:ext cx="540000" cy="135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525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4808ED8-546F-4687-B1AB-098467FC6BD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8025658" y="294926"/>
            <a:ext cx="761400" cy="282166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A20D4C9-C175-4171-BAAE-BDA0AF666E00}"/>
              </a:ext>
            </a:extLst>
          </p:cNvPr>
          <p:cNvCxnSpPr/>
          <p:nvPr userDrawn="1"/>
        </p:nvCxnSpPr>
        <p:spPr>
          <a:xfrm>
            <a:off x="351000" y="4758993"/>
            <a:ext cx="8441766" cy="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4308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  <p:sldLayoutId id="2147483684" r:id="rId19"/>
    <p:sldLayoutId id="2147483685" r:id="rId20"/>
    <p:sldLayoutId id="2147483686" r:id="rId21"/>
    <p:sldLayoutId id="2147483687" r:id="rId22"/>
    <p:sldLayoutId id="2147483689" r:id="rId23"/>
  </p:sldLayoutIdLst>
  <p:hf hdr="0" dt="0"/>
  <p:txStyles>
    <p:titleStyle>
      <a:lvl1pPr algn="l" defTabSz="342900" rtl="0" eaLnBrk="1" latinLnBrk="0" hangingPunct="1">
        <a:lnSpc>
          <a:spcPct val="95000"/>
        </a:lnSpc>
        <a:spcBef>
          <a:spcPct val="0"/>
        </a:spcBef>
        <a:buNone/>
        <a:defRPr sz="2400" b="1" kern="1200" spc="-19" baseline="0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0" indent="0" algn="l" defTabSz="342900" rtl="0" eaLnBrk="1" latinLnBrk="0" hangingPunct="1">
        <a:lnSpc>
          <a:spcPct val="110000"/>
        </a:lnSpc>
        <a:spcBef>
          <a:spcPts val="0"/>
        </a:spcBef>
        <a:spcAft>
          <a:spcPts val="975"/>
        </a:spcAft>
        <a:buFontTx/>
        <a:buNone/>
        <a:defRPr sz="1500" kern="1200">
          <a:solidFill>
            <a:schemeClr val="tx2"/>
          </a:solidFill>
          <a:latin typeface="Calibri" panose="020F0502020204030204" pitchFamily="34" charset="0"/>
          <a:ea typeface="+mn-ea"/>
          <a:cs typeface="+mn-cs"/>
        </a:defRPr>
      </a:lvl1pPr>
      <a:lvl2pPr marL="175500" indent="-175500" algn="l" defTabSz="342900" rtl="0" eaLnBrk="1" latinLnBrk="0" hangingPunct="1">
        <a:lnSpc>
          <a:spcPct val="110000"/>
        </a:lnSpc>
        <a:spcBef>
          <a:spcPts val="0"/>
        </a:spcBef>
        <a:spcAft>
          <a:spcPts val="975"/>
        </a:spcAft>
        <a:buClr>
          <a:schemeClr val="bg2"/>
        </a:buClr>
        <a:buFont typeface="Arial" panose="020B0604020202020204" pitchFamily="34" charset="0"/>
        <a:buChar char="•"/>
        <a:defRPr sz="1500" kern="1200" baseline="0">
          <a:solidFill>
            <a:schemeClr val="tx2"/>
          </a:solidFill>
          <a:latin typeface="Calibri" panose="020F0502020204030204" pitchFamily="34" charset="0"/>
          <a:ea typeface="+mn-ea"/>
          <a:cs typeface="+mn-cs"/>
        </a:defRPr>
      </a:lvl2pPr>
      <a:lvl3pPr marL="351000" indent="-175500" algn="l" defTabSz="342900" rtl="0" eaLnBrk="1" latinLnBrk="0" hangingPunct="1">
        <a:lnSpc>
          <a:spcPct val="110000"/>
        </a:lnSpc>
        <a:spcBef>
          <a:spcPts val="0"/>
        </a:spcBef>
        <a:spcAft>
          <a:spcPts val="975"/>
        </a:spcAft>
        <a:buClr>
          <a:schemeClr val="bg2"/>
        </a:buClr>
        <a:buFont typeface="Arial" panose="020B0604020202020204" pitchFamily="34" charset="0"/>
        <a:buChar char="•"/>
        <a:defRPr sz="1500" kern="1200" baseline="0">
          <a:solidFill>
            <a:schemeClr val="tx2"/>
          </a:solidFill>
          <a:latin typeface="Calibri" panose="020F0502020204030204" pitchFamily="34" charset="0"/>
          <a:ea typeface="+mn-ea"/>
          <a:cs typeface="+mn-cs"/>
        </a:defRPr>
      </a:lvl3pPr>
      <a:lvl4pPr marL="526500" indent="-175500" algn="l" defTabSz="342900" rtl="0" eaLnBrk="1" latinLnBrk="0" hangingPunct="1">
        <a:lnSpc>
          <a:spcPct val="110000"/>
        </a:lnSpc>
        <a:spcBef>
          <a:spcPts val="0"/>
        </a:spcBef>
        <a:spcAft>
          <a:spcPts val="975"/>
        </a:spcAft>
        <a:buClr>
          <a:schemeClr val="bg2"/>
        </a:buClr>
        <a:buFont typeface="Arial" panose="020B0604020202020204" pitchFamily="34" charset="0"/>
        <a:buChar char="•"/>
        <a:defRPr sz="1500" kern="1200" baseline="0">
          <a:solidFill>
            <a:schemeClr val="tx2"/>
          </a:solidFill>
          <a:latin typeface="Calibri" panose="020F0502020204030204" pitchFamily="34" charset="0"/>
          <a:ea typeface="+mn-ea"/>
          <a:cs typeface="+mn-cs"/>
        </a:defRPr>
      </a:lvl4pPr>
      <a:lvl5pPr marL="702000" indent="-175500" algn="l" defTabSz="342900" rtl="0" eaLnBrk="1" latinLnBrk="0" hangingPunct="1">
        <a:lnSpc>
          <a:spcPct val="110000"/>
        </a:lnSpc>
        <a:spcBef>
          <a:spcPts val="0"/>
        </a:spcBef>
        <a:spcAft>
          <a:spcPts val="975"/>
        </a:spcAft>
        <a:buClr>
          <a:schemeClr val="bg2"/>
        </a:buClr>
        <a:buFont typeface="Arial" panose="020B0604020202020204" pitchFamily="34" charset="0"/>
        <a:buChar char="•"/>
        <a:defRPr sz="1500" kern="1200" baseline="0">
          <a:solidFill>
            <a:schemeClr val="tx2"/>
          </a:solidFill>
          <a:latin typeface="Calibri" panose="020F0502020204030204" pitchFamily="34" charset="0"/>
          <a:ea typeface="+mn-ea"/>
          <a:cs typeface="+mn-cs"/>
        </a:defRPr>
      </a:lvl5pPr>
      <a:lvl6pPr marL="942975" indent="-85725" algn="l" defTabSz="342900" rtl="0" eaLnBrk="1" latinLnBrk="0" hangingPunct="1">
        <a:spcBef>
          <a:spcPct val="20000"/>
        </a:spcBef>
        <a:buFont typeface="Arial" panose="020B0604020202020204" pitchFamily="34" charset="0"/>
        <a:buChar char="•"/>
        <a:defRPr sz="750" kern="1200">
          <a:solidFill>
            <a:schemeClr val="tx1"/>
          </a:solidFill>
          <a:latin typeface="+mn-lt"/>
          <a:ea typeface="+mn-ea"/>
          <a:cs typeface="+mn-cs"/>
        </a:defRPr>
      </a:lvl6pPr>
      <a:lvl7pPr marL="1114425" indent="-85725" algn="l" defTabSz="342900" rtl="0" eaLnBrk="1" latinLnBrk="0" hangingPunct="1">
        <a:spcBef>
          <a:spcPct val="20000"/>
        </a:spcBef>
        <a:buFont typeface="Arial" panose="020B0604020202020204" pitchFamily="34" charset="0"/>
        <a:buChar char="•"/>
        <a:defRPr sz="750" kern="1200">
          <a:solidFill>
            <a:schemeClr val="tx1"/>
          </a:solidFill>
          <a:latin typeface="+mn-lt"/>
          <a:ea typeface="+mn-ea"/>
          <a:cs typeface="+mn-cs"/>
        </a:defRPr>
      </a:lvl7pPr>
      <a:lvl8pPr marL="1285875" indent="-85725" algn="l" defTabSz="342900" rtl="0" eaLnBrk="1" latinLnBrk="0" hangingPunct="1">
        <a:spcBef>
          <a:spcPct val="20000"/>
        </a:spcBef>
        <a:buFont typeface="Arial" panose="020B0604020202020204" pitchFamily="34" charset="0"/>
        <a:buChar char="•"/>
        <a:defRPr sz="750" kern="1200">
          <a:solidFill>
            <a:schemeClr val="tx1"/>
          </a:solidFill>
          <a:latin typeface="+mn-lt"/>
          <a:ea typeface="+mn-ea"/>
          <a:cs typeface="+mn-cs"/>
        </a:defRPr>
      </a:lvl8pPr>
      <a:lvl9pPr marL="1457325" indent="-85725" algn="l" defTabSz="342900" rtl="0" eaLnBrk="1" latinLnBrk="0" hangingPunct="1">
        <a:spcBef>
          <a:spcPct val="20000"/>
        </a:spcBef>
        <a:buFont typeface="Arial" panose="020B0604020202020204" pitchFamily="34" charset="0"/>
        <a:buChar char="•"/>
        <a:defRPr sz="7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algn="l" defTabSz="34290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2pPr>
      <a:lvl3pPr marL="342900" algn="l" defTabSz="34290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3pPr>
      <a:lvl4pPr marL="514350" algn="l" defTabSz="34290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algn="l" defTabSz="34290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5pPr>
      <a:lvl6pPr marL="857250" algn="l" defTabSz="34290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6pPr>
      <a:lvl7pPr marL="1028700" algn="l" defTabSz="34290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7pPr>
      <a:lvl8pPr marL="1200150" algn="l" defTabSz="34290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8pPr>
      <a:lvl9pPr marL="1371600" algn="l" defTabSz="342900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295">
          <p15:clr>
            <a:srgbClr val="F26B43"/>
          </p15:clr>
        </p15:guide>
        <p15:guide id="4" pos="7385">
          <p15:clr>
            <a:srgbClr val="F26B43"/>
          </p15:clr>
        </p15:guide>
        <p15:guide id="5" orient="horz">
          <p15:clr>
            <a:srgbClr val="F26B43"/>
          </p15:clr>
        </p15:guide>
        <p15:guide id="6" orient="horz" pos="4320">
          <p15:clr>
            <a:srgbClr val="F26B43"/>
          </p15:clr>
        </p15:guide>
        <p15:guide id="7" orient="horz" pos="540">
          <p15:clr>
            <a:srgbClr val="F26B43"/>
          </p15:clr>
        </p15:guide>
        <p15:guide id="8" orient="horz" pos="1080">
          <p15:clr>
            <a:srgbClr val="F26B43"/>
          </p15:clr>
        </p15:guide>
        <p15:guide id="9" orient="horz" pos="1620">
          <p15:clr>
            <a:srgbClr val="F26B43"/>
          </p15:clr>
        </p15:guide>
        <p15:guide id="10" orient="horz" pos="2160">
          <p15:clr>
            <a:srgbClr val="F26B43"/>
          </p15:clr>
        </p15:guide>
        <p15:guide id="11" orient="horz" pos="2700">
          <p15:clr>
            <a:srgbClr val="F26B43"/>
          </p15:clr>
        </p15:guide>
        <p15:guide id="12" orient="horz" pos="3240">
          <p15:clr>
            <a:srgbClr val="F26B43"/>
          </p15:clr>
        </p15:guide>
        <p15:guide id="13" orient="horz" pos="3780">
          <p15:clr>
            <a:srgbClr val="F26B43"/>
          </p15:clr>
        </p15:guide>
        <p15:guide id="14" orient="horz" pos="25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B65FA6D-67C1-6676-CAAD-87FFB649C3E8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" y="0"/>
            <a:ext cx="9141293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77925" tIns="38963" rIns="77925" bIns="38963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37807"/>
            <a:ext cx="8229600" cy="3315815"/>
          </a:xfrm>
          <a:prstGeom prst="rect">
            <a:avLst/>
          </a:prstGeom>
        </p:spPr>
        <p:txBody>
          <a:bodyPr vert="horz" lIns="77925" tIns="38963" rIns="77925" bIns="3896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9508BD8-4C0A-0985-28AD-2D388E32F93A}"/>
              </a:ext>
            </a:extLst>
          </p:cNvPr>
          <p:cNvSpPr txBox="1">
            <a:spLocks/>
          </p:cNvSpPr>
          <p:nvPr userDrawn="1"/>
        </p:nvSpPr>
        <p:spPr>
          <a:xfrm>
            <a:off x="2483768" y="4731990"/>
            <a:ext cx="792088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defPPr>
              <a:defRPr lang="en-US"/>
            </a:defPPr>
            <a:lvl1pPr marL="0" algn="l" defTabSz="779252" rtl="0" eaLnBrk="1" latinLnBrk="0" hangingPunct="1">
              <a:defRPr sz="900" b="1" kern="1200">
                <a:solidFill>
                  <a:schemeClr val="tx1">
                    <a:tint val="75000"/>
                  </a:schemeClr>
                </a:solidFill>
                <a:latin typeface="Arial Nova" pitchFamily="34" charset="0"/>
                <a:ea typeface="+mn-ea"/>
                <a:cs typeface="+mn-cs"/>
              </a:defRPr>
            </a:lvl1pPr>
            <a:lvl2pPr marL="389626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9252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878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8503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8129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7755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7381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17007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solidFill>
                  <a:schemeClr val="tx1">
                    <a:lumMod val="85000"/>
                    <a:lumOff val="15000"/>
                  </a:schemeClr>
                </a:solidFill>
              </a:rPr>
              <a:t>PAGE </a:t>
            </a:r>
            <a:fld id="{45A89BE1-5792-4ACB-BF4C-7FAB88C6C5B7}" type="slidenum">
              <a:rPr lang="en-GB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pPr/>
              <a:t>‹#›</a:t>
            </a:fld>
            <a:endParaRPr lang="en-GB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04E63C-A601-D49F-41DD-2560DBD3FF5E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211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</p:sldLayoutIdLst>
  <p:hf hdr="0" ftr="0" dt="0"/>
  <p:txStyles>
    <p:titleStyle>
      <a:lvl1pPr algn="l" defTabSz="779252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Arial Nova" pitchFamily="34" charset="0"/>
          <a:ea typeface="+mj-ea"/>
          <a:cs typeface="+mj-cs"/>
        </a:defRPr>
      </a:lvl1pPr>
    </p:titleStyle>
    <p:bodyStyle>
      <a:lvl1pPr marL="292219" indent="-292219" algn="l" defTabSz="779252" rtl="0" eaLnBrk="1" latinLnBrk="0" hangingPunct="1">
        <a:spcBef>
          <a:spcPct val="20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Arial Nova" pitchFamily="34" charset="0"/>
          <a:ea typeface="+mn-ea"/>
          <a:cs typeface="+mn-cs"/>
        </a:defRPr>
      </a:lvl1pPr>
      <a:lvl2pPr marL="633142" indent="-243516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Arial Nova Light" pitchFamily="34" charset="0"/>
          <a:ea typeface="+mn-ea"/>
          <a:cs typeface="Arial Nova Light" pitchFamily="34" charset="0"/>
        </a:defRPr>
      </a:lvl2pPr>
      <a:lvl3pPr marL="974065" indent="-194813" algn="l" defTabSz="779252" rtl="0" eaLnBrk="1" latinLnBrk="0" hangingPunct="1">
        <a:spcBef>
          <a:spcPct val="20000"/>
        </a:spcBef>
        <a:buFont typeface="Arial Nova Light" pitchFamily="34" charset="0"/>
        <a:buChar char="–"/>
        <a:defRPr sz="1500" kern="1200">
          <a:solidFill>
            <a:schemeClr val="tx1"/>
          </a:solidFill>
          <a:latin typeface="Arial Nova Light" pitchFamily="34" charset="0"/>
          <a:ea typeface="+mn-ea"/>
          <a:cs typeface="Arial Nova Light" pitchFamily="34" charset="0"/>
        </a:defRPr>
      </a:lvl3pPr>
      <a:lvl4pPr marL="1363690" indent="-194813" algn="l" defTabSz="779252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Arial Nova Light" pitchFamily="34" charset="0"/>
          <a:ea typeface="+mn-ea"/>
          <a:cs typeface="Arial Nova Light" pitchFamily="34" charset="0"/>
        </a:defRPr>
      </a:lvl4pPr>
      <a:lvl5pPr marL="1753316" indent="-194813" algn="l" defTabSz="779252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Arial Nova Light" pitchFamily="34" charset="0"/>
          <a:ea typeface="+mn-ea"/>
          <a:cs typeface="Arial Nova Light" pitchFamily="34" charset="0"/>
        </a:defRPr>
      </a:lvl5pPr>
      <a:lvl6pPr marL="2142942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32568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22194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11820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626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252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878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503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8129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755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381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7007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0E5D62-3ADC-1132-1E08-C245BB799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21DCED-7C39-0613-01DA-0B2E875CA2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E372A1-D727-D981-2EFF-A1383B8DC8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F66378-53B7-4AD5-B88E-B5F29ADABB2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F780B-C492-75AA-DD90-904AD97A1E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8D5D91-EF1E-4FB0-81BE-047A8898FD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1A1341-45DC-40C5-875A-88367721F4E5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2D36DE-AC97-6452-46A5-95AABA8ECB3D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4399360" y="4981575"/>
            <a:ext cx="366713" cy="115416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75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2936863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</p:sldLayoutIdLst>
  <p:transition spd="slow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B65FA6D-67C1-6676-CAAD-87FFB649C3E8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3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77925" tIns="38963" rIns="77925" bIns="38963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37808"/>
            <a:ext cx="8229600" cy="3315815"/>
          </a:xfrm>
          <a:prstGeom prst="rect">
            <a:avLst/>
          </a:prstGeom>
        </p:spPr>
        <p:txBody>
          <a:bodyPr vert="horz" lIns="77925" tIns="38963" rIns="77925" bIns="3896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9508BD8-4C0A-0985-28AD-2D388E32F93A}"/>
              </a:ext>
            </a:extLst>
          </p:cNvPr>
          <p:cNvSpPr txBox="1">
            <a:spLocks/>
          </p:cNvSpPr>
          <p:nvPr userDrawn="1"/>
        </p:nvSpPr>
        <p:spPr>
          <a:xfrm>
            <a:off x="2483769" y="4731990"/>
            <a:ext cx="792088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defPPr>
              <a:defRPr lang="en-US"/>
            </a:defPPr>
            <a:lvl1pPr marL="0" algn="l" defTabSz="779252" rtl="0" eaLnBrk="1" latinLnBrk="0" hangingPunct="1">
              <a:defRPr sz="900" b="1" kern="1200">
                <a:solidFill>
                  <a:schemeClr val="tx1">
                    <a:tint val="75000"/>
                  </a:schemeClr>
                </a:solidFill>
                <a:latin typeface="Arial Nova" pitchFamily="34" charset="0"/>
                <a:ea typeface="+mn-ea"/>
                <a:cs typeface="+mn-cs"/>
              </a:defRPr>
            </a:lvl1pPr>
            <a:lvl2pPr marL="389626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9252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878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8503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8129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7755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7381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17007" algn="l" defTabSz="779252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PAGE </a:t>
            </a:r>
            <a:fld id="{45A89BE1-5792-4ACB-BF4C-7FAB88C6C5B7}" type="slidenum">
              <a:rPr lang="en-GB" sz="9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pPr/>
              <a:t>‹#›</a:t>
            </a:fld>
            <a:endParaRPr lang="en-GB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04E63C-A601-D49F-41DD-2560DBD3FF5E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5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794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</p:sldLayoutIdLst>
  <p:transition spd="slow">
    <p:fade/>
  </p:transition>
  <p:hf hdr="0" ftr="0" dt="0"/>
  <p:txStyles>
    <p:titleStyle>
      <a:lvl1pPr algn="l" defTabSz="779233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Arial Nova" pitchFamily="34" charset="0"/>
          <a:ea typeface="+mj-ea"/>
          <a:cs typeface="+mj-cs"/>
        </a:defRPr>
      </a:lvl1pPr>
    </p:titleStyle>
    <p:bodyStyle>
      <a:lvl1pPr marL="292212" indent="-292212" algn="l" defTabSz="779233" rtl="0" eaLnBrk="1" latinLnBrk="0" hangingPunct="1">
        <a:spcBef>
          <a:spcPct val="20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Arial Nova" pitchFamily="34" charset="0"/>
          <a:ea typeface="+mn-ea"/>
          <a:cs typeface="+mn-cs"/>
        </a:defRPr>
      </a:lvl1pPr>
      <a:lvl2pPr marL="633126" indent="-243510" algn="l" defTabSz="779233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Arial Nova Light" pitchFamily="34" charset="0"/>
          <a:ea typeface="+mn-ea"/>
          <a:cs typeface="Arial Nova Light" pitchFamily="34" charset="0"/>
        </a:defRPr>
      </a:lvl2pPr>
      <a:lvl3pPr marL="974041" indent="-194808" algn="l" defTabSz="779233" rtl="0" eaLnBrk="1" latinLnBrk="0" hangingPunct="1">
        <a:spcBef>
          <a:spcPct val="20000"/>
        </a:spcBef>
        <a:buFont typeface="Arial Nova Light" pitchFamily="34" charset="0"/>
        <a:buChar char="–"/>
        <a:defRPr sz="1500" kern="1200">
          <a:solidFill>
            <a:schemeClr val="tx1"/>
          </a:solidFill>
          <a:latin typeface="Arial Nova Light" pitchFamily="34" charset="0"/>
          <a:ea typeface="+mn-ea"/>
          <a:cs typeface="Arial Nova Light" pitchFamily="34" charset="0"/>
        </a:defRPr>
      </a:lvl3pPr>
      <a:lvl4pPr marL="1363656" indent="-194808" algn="l" defTabSz="779233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Arial Nova Light" pitchFamily="34" charset="0"/>
          <a:ea typeface="+mn-ea"/>
          <a:cs typeface="Arial Nova Light" pitchFamily="34" charset="0"/>
        </a:defRPr>
      </a:lvl4pPr>
      <a:lvl5pPr marL="1753272" indent="-194808" algn="l" defTabSz="779233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Arial Nova Light" pitchFamily="34" charset="0"/>
          <a:ea typeface="+mn-ea"/>
          <a:cs typeface="Arial Nova Light" pitchFamily="34" charset="0"/>
        </a:defRPr>
      </a:lvl5pPr>
      <a:lvl6pPr marL="2142889" indent="-194808" algn="l" defTabSz="779233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32505" indent="-194808" algn="l" defTabSz="779233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22121" indent="-194808" algn="l" defTabSz="779233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11738" indent="-194808" algn="l" defTabSz="779233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23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616" algn="l" defTabSz="77923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233" algn="l" defTabSz="77923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849" algn="l" defTabSz="77923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464" algn="l" defTabSz="77923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8080" algn="l" defTabSz="77923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697" algn="l" defTabSz="77923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313" algn="l" defTabSz="77923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6929" algn="l" defTabSz="779233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867A1C-4A70-486C-256D-8EF41E490DAD}"/>
              </a:ext>
            </a:extLst>
          </p:cNvPr>
          <p:cNvSpPr txBox="1"/>
          <p:nvPr/>
        </p:nvSpPr>
        <p:spPr>
          <a:xfrm>
            <a:off x="611560" y="1779662"/>
            <a:ext cx="5688632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FFFF"/>
                </a:solidFill>
                <a:latin typeface="Arial Nova" panose="020B0504020202020204" pitchFamily="34" charset="0"/>
              </a:rPr>
              <a:t>Commercial and Procurement Service</a:t>
            </a:r>
          </a:p>
          <a:p>
            <a:endParaRPr lang="en-GB" sz="1600" b="0" i="0" dirty="0">
              <a:solidFill>
                <a:srgbClr val="000000"/>
              </a:solidFill>
              <a:effectLst/>
              <a:latin typeface="Arial Nova" panose="020B0504020202020204" pitchFamily="34" charset="0"/>
            </a:endParaRPr>
          </a:p>
          <a:p>
            <a:r>
              <a:rPr lang="en-GB" sz="1600" b="1" dirty="0">
                <a:solidFill>
                  <a:schemeClr val="bg1"/>
                </a:solidFill>
                <a:latin typeface="Arial Nova" panose="020B0504020202020204" pitchFamily="34" charset="0"/>
              </a:rPr>
              <a:t>Transformation overview</a:t>
            </a:r>
          </a:p>
          <a:p>
            <a:endParaRPr lang="en-GB" sz="1600" b="1" dirty="0">
              <a:solidFill>
                <a:schemeClr val="bg1"/>
              </a:solidFill>
              <a:latin typeface="Arial Nova" panose="020B0504020202020204" pitchFamily="34" charset="0"/>
            </a:endParaRPr>
          </a:p>
          <a:p>
            <a:r>
              <a:rPr lang="en-GB" sz="1200" b="1" dirty="0">
                <a:solidFill>
                  <a:schemeClr val="bg1"/>
                </a:solidFill>
                <a:latin typeface="Arial Nova" panose="020B0504020202020204" pitchFamily="34" charset="0"/>
              </a:rPr>
              <a:t>September 2026</a:t>
            </a:r>
          </a:p>
          <a:p>
            <a:endParaRPr lang="en-GB" sz="1600" b="1" dirty="0">
              <a:solidFill>
                <a:srgbClr val="FFFFFF"/>
              </a:solidFill>
              <a:latin typeface="Arial Nova" panose="020B0504020202020204" pitchFamily="34" charset="0"/>
            </a:endParaRPr>
          </a:p>
          <a:p>
            <a:endParaRPr lang="en-GB" sz="1600" b="1" dirty="0">
              <a:solidFill>
                <a:srgbClr val="FFFFFF"/>
              </a:solidFill>
              <a:latin typeface="Arial Nova" panose="020B05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EA6E0C7-6E7A-ED94-D3C5-C92162EE5086}"/>
              </a:ext>
            </a:extLst>
          </p:cNvPr>
          <p:cNvSpPr txBox="1">
            <a:spLocks/>
          </p:cNvSpPr>
          <p:nvPr/>
        </p:nvSpPr>
        <p:spPr>
          <a:xfrm>
            <a:off x="3994920" y="195486"/>
            <a:ext cx="5149080" cy="834451"/>
          </a:xfrm>
          <a:prstGeom prst="rect">
            <a:avLst/>
          </a:prstGeom>
        </p:spPr>
        <p:txBody>
          <a:bodyPr vert="horz" lIns="77925" tIns="38963" rIns="77925" bIns="38963" rtlCol="0" anchor="ctr">
            <a:normAutofit/>
          </a:bodyPr>
          <a:lstStyle>
            <a:lvl1pPr algn="l" defTabSz="779252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Arial Nova" pitchFamily="34" charset="0"/>
                <a:ea typeface="+mj-ea"/>
                <a:cs typeface="+mj-cs"/>
              </a:defRPr>
            </a:lvl1pPr>
          </a:lstStyle>
          <a:p>
            <a:endParaRPr lang="en-GB" sz="1200" i="1">
              <a:latin typeface="Arial Nova"/>
            </a:endParaRPr>
          </a:p>
        </p:txBody>
      </p:sp>
    </p:spTree>
    <p:extLst>
      <p:ext uri="{BB962C8B-B14F-4D97-AF65-F5344CB8AC3E}">
        <p14:creationId xmlns:p14="http://schemas.microsoft.com/office/powerpoint/2010/main" val="3264417512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83DB6-D4B0-7A1D-5A77-969C10EFE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122D4EB-02D9-7C46-80E2-810AE8036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lvl="1" algn="ctr" defTabSz="685800"/>
            <a:r>
              <a:rPr lang="en-US" sz="2100" dirty="0">
                <a:solidFill>
                  <a:prstClr val="black"/>
                </a:solidFill>
                <a:latin typeface="Aptos" panose="020B0004020202020204" pitchFamily="34" charset="0"/>
                <a:ea typeface="Lato Heavy" charset="0"/>
                <a:cs typeface="Poppins" pitchFamily="2" charset="77"/>
              </a:rPr>
              <a:t>Context – Commercial and Procurement Service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7CC2976B-8ACE-FC0E-6398-D5DB5FC8EE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16429"/>
            <a:ext cx="8205107" cy="3637193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GB" sz="2800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	</a:t>
            </a:r>
          </a:p>
          <a:p>
            <a:pPr>
              <a:buNone/>
            </a:pPr>
            <a:r>
              <a:rPr lang="en-GB" sz="2800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	</a:t>
            </a:r>
            <a:r>
              <a:rPr lang="en-GB" sz="2800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The Commercial and Procurement Service is undergoing a major transformation.  </a:t>
            </a:r>
            <a:r>
              <a:rPr lang="en-GB" sz="2800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The</a:t>
            </a:r>
            <a:r>
              <a:rPr lang="en-GB" sz="2800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Future Target Operating Model is a 5-year programme designed to reimagine the way the commercial and procurement service is structured and the outcomes and benefits it will deliver for Birmingham City Council, and ultimately Birmingham Citizens.</a:t>
            </a:r>
          </a:p>
          <a:p>
            <a:pPr>
              <a:buNone/>
            </a:pPr>
            <a:r>
              <a:rPr lang="en-GB" sz="2800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 </a:t>
            </a:r>
          </a:p>
          <a:p>
            <a:pPr>
              <a:buNone/>
            </a:pPr>
            <a:r>
              <a:rPr lang="en-GB" sz="2800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	Phase One of the Future Target Operating Model, focuses on the redesign of the existing Procurement and Procurement Operations functions. </a:t>
            </a:r>
          </a:p>
          <a:p>
            <a:pPr>
              <a:buNone/>
            </a:pPr>
            <a:endParaRPr lang="en-GB" sz="2800" dirty="0">
              <a:effectLst/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en-GB" sz="2800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	With a £1.7bn third party spend, the Council has high expectations of the service, and we have set ourselves a corresponding high-level purpose, vision and strategic goals.  These will form the basis for our service delivery at all levels and in all activities:</a:t>
            </a:r>
          </a:p>
          <a:p>
            <a:pPr algn="just">
              <a:buNone/>
            </a:pPr>
            <a:r>
              <a:rPr lang="en-GB" sz="2800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 </a:t>
            </a:r>
          </a:p>
          <a:p>
            <a:pPr fontAlgn="base">
              <a:buNone/>
            </a:pPr>
            <a:r>
              <a:rPr lang="en-GB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endParaRPr lang="en-GB" sz="20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411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25">
            <a:extLst>
              <a:ext uri="{FF2B5EF4-FFF2-40B4-BE49-F238E27FC236}">
                <a16:creationId xmlns:a16="http://schemas.microsoft.com/office/drawing/2014/main" id="{1E557EF4-0544-454F-ADB2-0170B0FC8F52}"/>
              </a:ext>
            </a:extLst>
          </p:cNvPr>
          <p:cNvSpPr/>
          <p:nvPr/>
        </p:nvSpPr>
        <p:spPr>
          <a:xfrm>
            <a:off x="323881" y="860275"/>
            <a:ext cx="2791832" cy="379547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endParaRPr lang="en-US" sz="1200" dirty="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61" name="Rectangle 26">
            <a:extLst>
              <a:ext uri="{FF2B5EF4-FFF2-40B4-BE49-F238E27FC236}">
                <a16:creationId xmlns:a16="http://schemas.microsoft.com/office/drawing/2014/main" id="{0773C290-C506-9A40-A8BF-98C8833B0803}"/>
              </a:ext>
            </a:extLst>
          </p:cNvPr>
          <p:cNvSpPr/>
          <p:nvPr/>
        </p:nvSpPr>
        <p:spPr>
          <a:xfrm>
            <a:off x="3144314" y="860275"/>
            <a:ext cx="2886734" cy="37954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2" name="Oval 28">
            <a:extLst>
              <a:ext uri="{FF2B5EF4-FFF2-40B4-BE49-F238E27FC236}">
                <a16:creationId xmlns:a16="http://schemas.microsoft.com/office/drawing/2014/main" id="{05C3DE54-EF75-1548-B5A0-5E6317FDC939}"/>
              </a:ext>
            </a:extLst>
          </p:cNvPr>
          <p:cNvSpPr/>
          <p:nvPr/>
        </p:nvSpPr>
        <p:spPr>
          <a:xfrm>
            <a:off x="1209311" y="410612"/>
            <a:ext cx="1148058" cy="1148057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3" name="Oval 29">
            <a:extLst>
              <a:ext uri="{FF2B5EF4-FFF2-40B4-BE49-F238E27FC236}">
                <a16:creationId xmlns:a16="http://schemas.microsoft.com/office/drawing/2014/main" id="{485CEE1B-BF1B-9E42-83A1-6C960F81649A}"/>
              </a:ext>
            </a:extLst>
          </p:cNvPr>
          <p:cNvSpPr/>
          <p:nvPr/>
        </p:nvSpPr>
        <p:spPr>
          <a:xfrm rot="10800000">
            <a:off x="3981181" y="398878"/>
            <a:ext cx="1148058" cy="1148057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4" name="Graphic 61">
            <a:extLst>
              <a:ext uri="{FF2B5EF4-FFF2-40B4-BE49-F238E27FC236}">
                <a16:creationId xmlns:a16="http://schemas.microsoft.com/office/drawing/2014/main" id="{96EBABBB-12BB-F340-BD6D-6F21670E9720}"/>
              </a:ext>
            </a:extLst>
          </p:cNvPr>
          <p:cNvSpPr/>
          <p:nvPr/>
        </p:nvSpPr>
        <p:spPr>
          <a:xfrm>
            <a:off x="1477212" y="803961"/>
            <a:ext cx="628650" cy="539018"/>
          </a:xfrm>
          <a:custGeom>
            <a:avLst/>
            <a:gdLst>
              <a:gd name="connsiteX0" fmla="*/ 4846111 w 4876800"/>
              <a:gd name="connsiteY0" fmla="*/ 3174521 h 4181475"/>
              <a:gd name="connsiteX1" fmla="*/ 4195829 w 4876800"/>
              <a:gd name="connsiteY1" fmla="*/ 727596 h 4181475"/>
              <a:gd name="connsiteX2" fmla="*/ 3969410 w 4876800"/>
              <a:gd name="connsiteY2" fmla="*/ 416833 h 4181475"/>
              <a:gd name="connsiteX3" fmla="*/ 3788255 w 4876800"/>
              <a:gd name="connsiteY3" fmla="*/ 120358 h 4181475"/>
              <a:gd name="connsiteX4" fmla="*/ 3400425 w 4876800"/>
              <a:gd name="connsiteY4" fmla="*/ 0 h 4181475"/>
              <a:gd name="connsiteX5" fmla="*/ 3012586 w 4876800"/>
              <a:gd name="connsiteY5" fmla="*/ 120358 h 4181475"/>
              <a:gd name="connsiteX6" fmla="*/ 2828925 w 4876800"/>
              <a:gd name="connsiteY6" fmla="*/ 458705 h 4181475"/>
              <a:gd name="connsiteX7" fmla="*/ 2853261 w 4876800"/>
              <a:gd name="connsiteY7" fmla="*/ 592503 h 4181475"/>
              <a:gd name="connsiteX8" fmla="*/ 2781300 w 4876800"/>
              <a:gd name="connsiteY8" fmla="*/ 840200 h 4181475"/>
              <a:gd name="connsiteX9" fmla="*/ 2781300 w 4876800"/>
              <a:gd name="connsiteY9" fmla="*/ 1000125 h 4181475"/>
              <a:gd name="connsiteX10" fmla="*/ 2438400 w 4876800"/>
              <a:gd name="connsiteY10" fmla="*/ 933450 h 4181475"/>
              <a:gd name="connsiteX11" fmla="*/ 2095500 w 4876800"/>
              <a:gd name="connsiteY11" fmla="*/ 1000125 h 4181475"/>
              <a:gd name="connsiteX12" fmla="*/ 2095500 w 4876800"/>
              <a:gd name="connsiteY12" fmla="*/ 840200 h 4181475"/>
              <a:gd name="connsiteX13" fmla="*/ 2023539 w 4876800"/>
              <a:gd name="connsiteY13" fmla="*/ 592493 h 4181475"/>
              <a:gd name="connsiteX14" fmla="*/ 2047875 w 4876800"/>
              <a:gd name="connsiteY14" fmla="*/ 458705 h 4181475"/>
              <a:gd name="connsiteX15" fmla="*/ 1864214 w 4876800"/>
              <a:gd name="connsiteY15" fmla="*/ 120358 h 4181475"/>
              <a:gd name="connsiteX16" fmla="*/ 1476375 w 4876800"/>
              <a:gd name="connsiteY16" fmla="*/ 0 h 4181475"/>
              <a:gd name="connsiteX17" fmla="*/ 1088536 w 4876800"/>
              <a:gd name="connsiteY17" fmla="*/ 120358 h 4181475"/>
              <a:gd name="connsiteX18" fmla="*/ 907380 w 4876800"/>
              <a:gd name="connsiteY18" fmla="*/ 416833 h 4181475"/>
              <a:gd name="connsiteX19" fmla="*/ 680961 w 4876800"/>
              <a:gd name="connsiteY19" fmla="*/ 727596 h 4181475"/>
              <a:gd name="connsiteX20" fmla="*/ 30690 w 4876800"/>
              <a:gd name="connsiteY20" fmla="*/ 3174521 h 4181475"/>
              <a:gd name="connsiteX21" fmla="*/ 0 w 4876800"/>
              <a:gd name="connsiteY21" fmla="*/ 3371850 h 4181475"/>
              <a:gd name="connsiteX22" fmla="*/ 323155 w 4876800"/>
              <a:gd name="connsiteY22" fmla="*/ 3958333 h 4181475"/>
              <a:gd name="connsiteX23" fmla="*/ 1047750 w 4876800"/>
              <a:gd name="connsiteY23" fmla="*/ 4181475 h 4181475"/>
              <a:gd name="connsiteX24" fmla="*/ 1772345 w 4876800"/>
              <a:gd name="connsiteY24" fmla="*/ 3958333 h 4181475"/>
              <a:gd name="connsiteX25" fmla="*/ 2095500 w 4876800"/>
              <a:gd name="connsiteY25" fmla="*/ 3371850 h 4181475"/>
              <a:gd name="connsiteX26" fmla="*/ 2095500 w 4876800"/>
              <a:gd name="connsiteY26" fmla="*/ 2952455 h 4181475"/>
              <a:gd name="connsiteX27" fmla="*/ 2438400 w 4876800"/>
              <a:gd name="connsiteY27" fmla="*/ 3124200 h 4181475"/>
              <a:gd name="connsiteX28" fmla="*/ 2781300 w 4876800"/>
              <a:gd name="connsiteY28" fmla="*/ 2952455 h 4181475"/>
              <a:gd name="connsiteX29" fmla="*/ 2781300 w 4876800"/>
              <a:gd name="connsiteY29" fmla="*/ 3371850 h 4181475"/>
              <a:gd name="connsiteX30" fmla="*/ 3104455 w 4876800"/>
              <a:gd name="connsiteY30" fmla="*/ 3958333 h 4181475"/>
              <a:gd name="connsiteX31" fmla="*/ 3829050 w 4876800"/>
              <a:gd name="connsiteY31" fmla="*/ 4181475 h 4181475"/>
              <a:gd name="connsiteX32" fmla="*/ 4553646 w 4876800"/>
              <a:gd name="connsiteY32" fmla="*/ 3958333 h 4181475"/>
              <a:gd name="connsiteX33" fmla="*/ 4876800 w 4876800"/>
              <a:gd name="connsiteY33" fmla="*/ 3371850 h 4181475"/>
              <a:gd name="connsiteX34" fmla="*/ 4846111 w 4876800"/>
              <a:gd name="connsiteY34" fmla="*/ 3174521 h 4181475"/>
              <a:gd name="connsiteX35" fmla="*/ 1602838 w 4876800"/>
              <a:gd name="connsiteY35" fmla="*/ 3728295 h 4181475"/>
              <a:gd name="connsiteX36" fmla="*/ 1047750 w 4876800"/>
              <a:gd name="connsiteY36" fmla="*/ 3895725 h 4181475"/>
              <a:gd name="connsiteX37" fmla="*/ 492662 w 4876800"/>
              <a:gd name="connsiteY37" fmla="*/ 3728295 h 4181475"/>
              <a:gd name="connsiteX38" fmla="*/ 285750 w 4876800"/>
              <a:gd name="connsiteY38" fmla="*/ 3371850 h 4181475"/>
              <a:gd name="connsiteX39" fmla="*/ 1047750 w 4876800"/>
              <a:gd name="connsiteY39" fmla="*/ 2847975 h 4181475"/>
              <a:gd name="connsiteX40" fmla="*/ 1602838 w 4876800"/>
              <a:gd name="connsiteY40" fmla="*/ 3015406 h 4181475"/>
              <a:gd name="connsiteX41" fmla="*/ 1809750 w 4876800"/>
              <a:gd name="connsiteY41" fmla="*/ 3371850 h 4181475"/>
              <a:gd name="connsiteX42" fmla="*/ 1602838 w 4876800"/>
              <a:gd name="connsiteY42" fmla="*/ 3728295 h 4181475"/>
              <a:gd name="connsiteX43" fmla="*/ 2438400 w 4876800"/>
              <a:gd name="connsiteY43" fmla="*/ 2838450 h 4181475"/>
              <a:gd name="connsiteX44" fmla="*/ 2295525 w 4876800"/>
              <a:gd name="connsiteY44" fmla="*/ 2695575 h 4181475"/>
              <a:gd name="connsiteX45" fmla="*/ 2438400 w 4876800"/>
              <a:gd name="connsiteY45" fmla="*/ 2552700 h 4181475"/>
              <a:gd name="connsiteX46" fmla="*/ 2581275 w 4876800"/>
              <a:gd name="connsiteY46" fmla="*/ 2695575 h 4181475"/>
              <a:gd name="connsiteX47" fmla="*/ 2438400 w 4876800"/>
              <a:gd name="connsiteY47" fmla="*/ 2838450 h 4181475"/>
              <a:gd name="connsiteX48" fmla="*/ 4384139 w 4876800"/>
              <a:gd name="connsiteY48" fmla="*/ 3728295 h 4181475"/>
              <a:gd name="connsiteX49" fmla="*/ 3829050 w 4876800"/>
              <a:gd name="connsiteY49" fmla="*/ 3895725 h 4181475"/>
              <a:gd name="connsiteX50" fmla="*/ 3273962 w 4876800"/>
              <a:gd name="connsiteY50" fmla="*/ 3728295 h 4181475"/>
              <a:gd name="connsiteX51" fmla="*/ 3067050 w 4876800"/>
              <a:gd name="connsiteY51" fmla="*/ 3371850 h 4181475"/>
              <a:gd name="connsiteX52" fmla="*/ 3273962 w 4876800"/>
              <a:gd name="connsiteY52" fmla="*/ 3015406 h 4181475"/>
              <a:gd name="connsiteX53" fmla="*/ 3829050 w 4876800"/>
              <a:gd name="connsiteY53" fmla="*/ 2847975 h 4181475"/>
              <a:gd name="connsiteX54" fmla="*/ 4591050 w 4876800"/>
              <a:gd name="connsiteY54" fmla="*/ 3371850 h 4181475"/>
              <a:gd name="connsiteX55" fmla="*/ 4384139 w 4876800"/>
              <a:gd name="connsiteY55" fmla="*/ 3728295 h 418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876800" h="4181475">
                <a:moveTo>
                  <a:pt x="4846111" y="3174521"/>
                </a:moveTo>
                <a:lnTo>
                  <a:pt x="4195829" y="727596"/>
                </a:lnTo>
                <a:cubicBezTo>
                  <a:pt x="4165273" y="606771"/>
                  <a:pt x="4085396" y="497634"/>
                  <a:pt x="3969410" y="416833"/>
                </a:cubicBezTo>
                <a:cubicBezTo>
                  <a:pt x="3956609" y="303295"/>
                  <a:pt x="3892267" y="196996"/>
                  <a:pt x="3788255" y="120358"/>
                </a:cubicBezTo>
                <a:cubicBezTo>
                  <a:pt x="3682927" y="42739"/>
                  <a:pt x="3545186" y="0"/>
                  <a:pt x="3400425" y="0"/>
                </a:cubicBezTo>
                <a:cubicBezTo>
                  <a:pt x="3255664" y="0"/>
                  <a:pt x="3117923" y="42739"/>
                  <a:pt x="3012586" y="120358"/>
                </a:cubicBezTo>
                <a:cubicBezTo>
                  <a:pt x="2895867" y="206359"/>
                  <a:pt x="2828925" y="329679"/>
                  <a:pt x="2828925" y="458705"/>
                </a:cubicBezTo>
                <a:cubicBezTo>
                  <a:pt x="2828925" y="504320"/>
                  <a:pt x="2837212" y="549421"/>
                  <a:pt x="2853261" y="592503"/>
                </a:cubicBezTo>
                <a:cubicBezTo>
                  <a:pt x="2806551" y="668807"/>
                  <a:pt x="2781300" y="753523"/>
                  <a:pt x="2781300" y="840200"/>
                </a:cubicBezTo>
                <a:lnTo>
                  <a:pt x="2781300" y="1000125"/>
                </a:lnTo>
                <a:cubicBezTo>
                  <a:pt x="2680697" y="956862"/>
                  <a:pt x="2561844" y="933450"/>
                  <a:pt x="2438400" y="933450"/>
                </a:cubicBezTo>
                <a:cubicBezTo>
                  <a:pt x="2314956" y="933450"/>
                  <a:pt x="2196103" y="956862"/>
                  <a:pt x="2095500" y="1000125"/>
                </a:cubicBezTo>
                <a:lnTo>
                  <a:pt x="2095500" y="840200"/>
                </a:lnTo>
                <a:cubicBezTo>
                  <a:pt x="2095500" y="753523"/>
                  <a:pt x="2070249" y="668807"/>
                  <a:pt x="2023539" y="592493"/>
                </a:cubicBezTo>
                <a:cubicBezTo>
                  <a:pt x="2039588" y="549421"/>
                  <a:pt x="2047875" y="504320"/>
                  <a:pt x="2047875" y="458705"/>
                </a:cubicBezTo>
                <a:cubicBezTo>
                  <a:pt x="2047875" y="329689"/>
                  <a:pt x="1980933" y="206359"/>
                  <a:pt x="1864214" y="120358"/>
                </a:cubicBezTo>
                <a:cubicBezTo>
                  <a:pt x="1758877" y="42739"/>
                  <a:pt x="1621136" y="0"/>
                  <a:pt x="1476375" y="0"/>
                </a:cubicBezTo>
                <a:cubicBezTo>
                  <a:pt x="1331614" y="0"/>
                  <a:pt x="1193873" y="42739"/>
                  <a:pt x="1088536" y="120358"/>
                </a:cubicBezTo>
                <a:cubicBezTo>
                  <a:pt x="984523" y="196996"/>
                  <a:pt x="920182" y="303305"/>
                  <a:pt x="907380" y="416833"/>
                </a:cubicBezTo>
                <a:cubicBezTo>
                  <a:pt x="791394" y="497643"/>
                  <a:pt x="711518" y="606771"/>
                  <a:pt x="680961" y="727596"/>
                </a:cubicBezTo>
                <a:lnTo>
                  <a:pt x="30690" y="3174521"/>
                </a:lnTo>
                <a:cubicBezTo>
                  <a:pt x="15497" y="3222308"/>
                  <a:pt x="0" y="3329778"/>
                  <a:pt x="0" y="3371850"/>
                </a:cubicBezTo>
                <a:cubicBezTo>
                  <a:pt x="0" y="3596497"/>
                  <a:pt x="114767" y="3804790"/>
                  <a:pt x="323155" y="3958333"/>
                </a:cubicBezTo>
                <a:cubicBezTo>
                  <a:pt x="518446" y="4102227"/>
                  <a:pt x="775773" y="4181475"/>
                  <a:pt x="1047750" y="4181475"/>
                </a:cubicBezTo>
                <a:cubicBezTo>
                  <a:pt x="1319727" y="4181475"/>
                  <a:pt x="1577054" y="4102227"/>
                  <a:pt x="1772345" y="3958333"/>
                </a:cubicBezTo>
                <a:cubicBezTo>
                  <a:pt x="1980733" y="3804790"/>
                  <a:pt x="2095500" y="3596497"/>
                  <a:pt x="2095500" y="3371850"/>
                </a:cubicBezTo>
                <a:lnTo>
                  <a:pt x="2095500" y="2952455"/>
                </a:lnTo>
                <a:cubicBezTo>
                  <a:pt x="2173767" y="3056658"/>
                  <a:pt x="2298335" y="3124200"/>
                  <a:pt x="2438400" y="3124200"/>
                </a:cubicBezTo>
                <a:cubicBezTo>
                  <a:pt x="2578465" y="3124200"/>
                  <a:pt x="2703033" y="3056658"/>
                  <a:pt x="2781300" y="2952455"/>
                </a:cubicBezTo>
                <a:lnTo>
                  <a:pt x="2781300" y="3371850"/>
                </a:lnTo>
                <a:cubicBezTo>
                  <a:pt x="2781300" y="3596497"/>
                  <a:pt x="2896067" y="3804790"/>
                  <a:pt x="3104455" y="3958333"/>
                </a:cubicBezTo>
                <a:cubicBezTo>
                  <a:pt x="3299746" y="4102227"/>
                  <a:pt x="3557073" y="4181475"/>
                  <a:pt x="3829050" y="4181475"/>
                </a:cubicBezTo>
                <a:cubicBezTo>
                  <a:pt x="4101027" y="4181475"/>
                  <a:pt x="4358355" y="4102227"/>
                  <a:pt x="4553646" y="3958333"/>
                </a:cubicBezTo>
                <a:cubicBezTo>
                  <a:pt x="4762033" y="3804790"/>
                  <a:pt x="4876800" y="3596497"/>
                  <a:pt x="4876800" y="3371850"/>
                </a:cubicBezTo>
                <a:cubicBezTo>
                  <a:pt x="4876800" y="3329778"/>
                  <a:pt x="4861303" y="3222308"/>
                  <a:pt x="4846111" y="3174521"/>
                </a:cubicBezTo>
                <a:close/>
                <a:moveTo>
                  <a:pt x="1602838" y="3728295"/>
                </a:moveTo>
                <a:cubicBezTo>
                  <a:pt x="1456315" y="3836260"/>
                  <a:pt x="1259167" y="3895725"/>
                  <a:pt x="1047750" y="3895725"/>
                </a:cubicBezTo>
                <a:cubicBezTo>
                  <a:pt x="836333" y="3895725"/>
                  <a:pt x="639185" y="3836260"/>
                  <a:pt x="492662" y="3728295"/>
                </a:cubicBezTo>
                <a:cubicBezTo>
                  <a:pt x="359235" y="3629978"/>
                  <a:pt x="285750" y="3503390"/>
                  <a:pt x="285750" y="3371850"/>
                </a:cubicBezTo>
                <a:cubicBezTo>
                  <a:pt x="285750" y="3082928"/>
                  <a:pt x="663578" y="2847975"/>
                  <a:pt x="1047750" y="2847975"/>
                </a:cubicBezTo>
                <a:cubicBezTo>
                  <a:pt x="1259167" y="2847975"/>
                  <a:pt x="1456306" y="2907440"/>
                  <a:pt x="1602838" y="3015406"/>
                </a:cubicBezTo>
                <a:cubicBezTo>
                  <a:pt x="1736265" y="3113723"/>
                  <a:pt x="1809750" y="3240310"/>
                  <a:pt x="1809750" y="3371850"/>
                </a:cubicBezTo>
                <a:cubicBezTo>
                  <a:pt x="1809750" y="3503390"/>
                  <a:pt x="1736265" y="3629978"/>
                  <a:pt x="1602838" y="3728295"/>
                </a:cubicBezTo>
                <a:close/>
                <a:moveTo>
                  <a:pt x="2438400" y="2838450"/>
                </a:moveTo>
                <a:cubicBezTo>
                  <a:pt x="2359619" y="2838450"/>
                  <a:pt x="2295525" y="2774356"/>
                  <a:pt x="2295525" y="2695575"/>
                </a:cubicBezTo>
                <a:cubicBezTo>
                  <a:pt x="2295525" y="2616794"/>
                  <a:pt x="2359619" y="2552700"/>
                  <a:pt x="2438400" y="2552700"/>
                </a:cubicBezTo>
                <a:cubicBezTo>
                  <a:pt x="2517181" y="2552700"/>
                  <a:pt x="2581275" y="2616794"/>
                  <a:pt x="2581275" y="2695575"/>
                </a:cubicBezTo>
                <a:cubicBezTo>
                  <a:pt x="2581275" y="2774356"/>
                  <a:pt x="2517181" y="2838450"/>
                  <a:pt x="2438400" y="2838450"/>
                </a:cubicBezTo>
                <a:close/>
                <a:moveTo>
                  <a:pt x="4384139" y="3728295"/>
                </a:moveTo>
                <a:cubicBezTo>
                  <a:pt x="4237616" y="3836260"/>
                  <a:pt x="4040467" y="3895725"/>
                  <a:pt x="3829050" y="3895725"/>
                </a:cubicBezTo>
                <a:cubicBezTo>
                  <a:pt x="3617633" y="3895725"/>
                  <a:pt x="3420485" y="3836260"/>
                  <a:pt x="3273962" y="3728295"/>
                </a:cubicBezTo>
                <a:cubicBezTo>
                  <a:pt x="3140535" y="3629978"/>
                  <a:pt x="3067050" y="3503390"/>
                  <a:pt x="3067050" y="3371850"/>
                </a:cubicBezTo>
                <a:cubicBezTo>
                  <a:pt x="3067050" y="3240310"/>
                  <a:pt x="3140535" y="3113723"/>
                  <a:pt x="3273962" y="3015406"/>
                </a:cubicBezTo>
                <a:cubicBezTo>
                  <a:pt x="3420494" y="2907440"/>
                  <a:pt x="3617633" y="2847975"/>
                  <a:pt x="3829050" y="2847975"/>
                </a:cubicBezTo>
                <a:cubicBezTo>
                  <a:pt x="4213222" y="2847975"/>
                  <a:pt x="4591050" y="3082928"/>
                  <a:pt x="4591050" y="3371850"/>
                </a:cubicBezTo>
                <a:cubicBezTo>
                  <a:pt x="4591050" y="3503390"/>
                  <a:pt x="4517565" y="3629978"/>
                  <a:pt x="4384139" y="3728295"/>
                </a:cubicBezTo>
                <a:close/>
              </a:path>
            </a:pathLst>
          </a:custGeom>
          <a:solidFill>
            <a:srgbClr val="FF99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en-US" sz="1350">
              <a:solidFill>
                <a:prstClr val="black"/>
              </a:solidFill>
              <a:latin typeface="Aptos" panose="02110004020202020204"/>
            </a:endParaRPr>
          </a:p>
        </p:txBody>
      </p:sp>
      <p:grpSp>
        <p:nvGrpSpPr>
          <p:cNvPr id="104" name="Graphic 64">
            <a:extLst>
              <a:ext uri="{FF2B5EF4-FFF2-40B4-BE49-F238E27FC236}">
                <a16:creationId xmlns:a16="http://schemas.microsoft.com/office/drawing/2014/main" id="{C5BE8E45-4D03-2241-A0D5-70D4F714C176}"/>
              </a:ext>
            </a:extLst>
          </p:cNvPr>
          <p:cNvGrpSpPr/>
          <p:nvPr/>
        </p:nvGrpSpPr>
        <p:grpSpPr>
          <a:xfrm>
            <a:off x="4275945" y="813525"/>
            <a:ext cx="558529" cy="558530"/>
            <a:chOff x="3657598" y="990594"/>
            <a:chExt cx="4879998" cy="4880002"/>
          </a:xfrm>
          <a:solidFill>
            <a:schemeClr val="accent2">
              <a:lumMod val="50000"/>
            </a:schemeClr>
          </a:solidFill>
        </p:grpSpPr>
        <p:sp>
          <p:nvSpPr>
            <p:cNvPr id="109" name="Freeform 35">
              <a:extLst>
                <a:ext uri="{FF2B5EF4-FFF2-40B4-BE49-F238E27FC236}">
                  <a16:creationId xmlns:a16="http://schemas.microsoft.com/office/drawing/2014/main" id="{A23A1343-5F36-E74E-86E3-CE73DF904B4B}"/>
                </a:ext>
              </a:extLst>
            </p:cNvPr>
            <p:cNvSpPr/>
            <p:nvPr/>
          </p:nvSpPr>
          <p:spPr>
            <a:xfrm>
              <a:off x="3825548" y="1158548"/>
              <a:ext cx="4712048" cy="4712048"/>
            </a:xfrm>
            <a:custGeom>
              <a:avLst/>
              <a:gdLst>
                <a:gd name="connsiteX0" fmla="*/ 2356010 w 4712048"/>
                <a:gd name="connsiteY0" fmla="*/ 0 h 4712048"/>
                <a:gd name="connsiteX1" fmla="*/ 1555795 w 4712048"/>
                <a:gd name="connsiteY1" fmla="*/ 140015 h 4712048"/>
                <a:gd name="connsiteX2" fmla="*/ 1588739 w 4712048"/>
                <a:gd name="connsiteY2" fmla="*/ 172959 h 4712048"/>
                <a:gd name="connsiteX3" fmla="*/ 1707653 w 4712048"/>
                <a:gd name="connsiteY3" fmla="*/ 553207 h 4712048"/>
                <a:gd name="connsiteX4" fmla="*/ 1632487 w 4712048"/>
                <a:gd name="connsiteY4" fmla="*/ 967840 h 4712048"/>
                <a:gd name="connsiteX5" fmla="*/ 2356010 w 4712048"/>
                <a:gd name="connsiteY5" fmla="*/ 790299 h 4712048"/>
                <a:gd name="connsiteX6" fmla="*/ 3921730 w 4712048"/>
                <a:gd name="connsiteY6" fmla="*/ 2356019 h 4712048"/>
                <a:gd name="connsiteX7" fmla="*/ 2356010 w 4712048"/>
                <a:gd name="connsiteY7" fmla="*/ 3921739 h 4712048"/>
                <a:gd name="connsiteX8" fmla="*/ 790299 w 4712048"/>
                <a:gd name="connsiteY8" fmla="*/ 2356019 h 4712048"/>
                <a:gd name="connsiteX9" fmla="*/ 967840 w 4712048"/>
                <a:gd name="connsiteY9" fmla="*/ 1632497 h 4712048"/>
                <a:gd name="connsiteX10" fmla="*/ 553235 w 4712048"/>
                <a:gd name="connsiteY10" fmla="*/ 1707653 h 4712048"/>
                <a:gd name="connsiteX11" fmla="*/ 476628 w 4712048"/>
                <a:gd name="connsiteY11" fmla="*/ 1714544 h 4712048"/>
                <a:gd name="connsiteX12" fmla="*/ 172921 w 4712048"/>
                <a:gd name="connsiteY12" fmla="*/ 1588720 h 4712048"/>
                <a:gd name="connsiteX13" fmla="*/ 140005 w 4712048"/>
                <a:gd name="connsiteY13" fmla="*/ 1555804 h 4712048"/>
                <a:gd name="connsiteX14" fmla="*/ 0 w 4712048"/>
                <a:gd name="connsiteY14" fmla="*/ 2356019 h 4712048"/>
                <a:gd name="connsiteX15" fmla="*/ 2356019 w 4712048"/>
                <a:gd name="connsiteY15" fmla="*/ 4712048 h 4712048"/>
                <a:gd name="connsiteX16" fmla="*/ 4712048 w 4712048"/>
                <a:gd name="connsiteY16" fmla="*/ 2356019 h 4712048"/>
                <a:gd name="connsiteX17" fmla="*/ 2356010 w 4712048"/>
                <a:gd name="connsiteY17" fmla="*/ 0 h 4712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712048" h="4712048">
                  <a:moveTo>
                    <a:pt x="2356010" y="0"/>
                  </a:moveTo>
                  <a:cubicBezTo>
                    <a:pt x="2075198" y="0"/>
                    <a:pt x="1805743" y="49474"/>
                    <a:pt x="1555795" y="140015"/>
                  </a:cubicBezTo>
                  <a:lnTo>
                    <a:pt x="1588739" y="172959"/>
                  </a:lnTo>
                  <a:cubicBezTo>
                    <a:pt x="1688299" y="272519"/>
                    <a:pt x="1732753" y="414662"/>
                    <a:pt x="1707653" y="553207"/>
                  </a:cubicBezTo>
                  <a:lnTo>
                    <a:pt x="1632487" y="967840"/>
                  </a:lnTo>
                  <a:cubicBezTo>
                    <a:pt x="1849014" y="854518"/>
                    <a:pt x="2095144" y="790299"/>
                    <a:pt x="2356010" y="790299"/>
                  </a:cubicBezTo>
                  <a:cubicBezTo>
                    <a:pt x="3219347" y="790299"/>
                    <a:pt x="3921730" y="1492683"/>
                    <a:pt x="3921730" y="2356019"/>
                  </a:cubicBezTo>
                  <a:cubicBezTo>
                    <a:pt x="3921730" y="3219356"/>
                    <a:pt x="3219347" y="3921739"/>
                    <a:pt x="2356010" y="3921739"/>
                  </a:cubicBezTo>
                  <a:cubicBezTo>
                    <a:pt x="1492673" y="3921739"/>
                    <a:pt x="790299" y="3219356"/>
                    <a:pt x="790299" y="2356019"/>
                  </a:cubicBezTo>
                  <a:cubicBezTo>
                    <a:pt x="790299" y="2095154"/>
                    <a:pt x="854518" y="1849033"/>
                    <a:pt x="967840" y="1632497"/>
                  </a:cubicBezTo>
                  <a:lnTo>
                    <a:pt x="553235" y="1707653"/>
                  </a:lnTo>
                  <a:cubicBezTo>
                    <a:pt x="527916" y="1712234"/>
                    <a:pt x="502177" y="1714544"/>
                    <a:pt x="476628" y="1714544"/>
                  </a:cubicBezTo>
                  <a:cubicBezTo>
                    <a:pt x="361895" y="1714544"/>
                    <a:pt x="254033" y="1669851"/>
                    <a:pt x="172921" y="1588720"/>
                  </a:cubicBezTo>
                  <a:lnTo>
                    <a:pt x="140005" y="1555804"/>
                  </a:lnTo>
                  <a:cubicBezTo>
                    <a:pt x="49474" y="1805752"/>
                    <a:pt x="0" y="2075207"/>
                    <a:pt x="0" y="2356019"/>
                  </a:cubicBezTo>
                  <a:cubicBezTo>
                    <a:pt x="0" y="3655138"/>
                    <a:pt x="1056901" y="4712048"/>
                    <a:pt x="2356019" y="4712048"/>
                  </a:cubicBezTo>
                  <a:cubicBezTo>
                    <a:pt x="3655138" y="4712048"/>
                    <a:pt x="4712048" y="3655138"/>
                    <a:pt x="4712048" y="2356019"/>
                  </a:cubicBezTo>
                  <a:cubicBezTo>
                    <a:pt x="4712048" y="1056901"/>
                    <a:pt x="3655128" y="0"/>
                    <a:pt x="2356010" y="0"/>
                  </a:cubicBezTo>
                  <a:close/>
                </a:path>
              </a:pathLst>
            </a:custGeom>
            <a:grpFill/>
            <a:ln w="95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en-US" sz="135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110" name="Freeform 36">
              <a:extLst>
                <a:ext uri="{FF2B5EF4-FFF2-40B4-BE49-F238E27FC236}">
                  <a16:creationId xmlns:a16="http://schemas.microsoft.com/office/drawing/2014/main" id="{C5DE818C-C07E-4846-BD6F-EC16510EF1D5}"/>
                </a:ext>
              </a:extLst>
            </p:cNvPr>
            <p:cNvSpPr/>
            <p:nvPr/>
          </p:nvSpPr>
          <p:spPr>
            <a:xfrm>
              <a:off x="5692466" y="3025475"/>
              <a:ext cx="978194" cy="978184"/>
            </a:xfrm>
            <a:custGeom>
              <a:avLst/>
              <a:gdLst>
                <a:gd name="connsiteX0" fmla="*/ 489092 w 978194"/>
                <a:gd name="connsiteY0" fmla="*/ 632247 h 978184"/>
                <a:gd name="connsiteX1" fmla="*/ 387873 w 978194"/>
                <a:gd name="connsiteY1" fmla="*/ 590322 h 978184"/>
                <a:gd name="connsiteX2" fmla="*/ 57281 w 978194"/>
                <a:gd name="connsiteY2" fmla="*/ 259730 h 978184"/>
                <a:gd name="connsiteX3" fmla="*/ 0 w 978194"/>
                <a:gd name="connsiteY3" fmla="*/ 489092 h 978184"/>
                <a:gd name="connsiteX4" fmla="*/ 489092 w 978194"/>
                <a:gd name="connsiteY4" fmla="*/ 978185 h 978184"/>
                <a:gd name="connsiteX5" fmla="*/ 978194 w 978194"/>
                <a:gd name="connsiteY5" fmla="*/ 489092 h 978184"/>
                <a:gd name="connsiteX6" fmla="*/ 489092 w 978194"/>
                <a:gd name="connsiteY6" fmla="*/ 0 h 978184"/>
                <a:gd name="connsiteX7" fmla="*/ 259730 w 978194"/>
                <a:gd name="connsiteY7" fmla="*/ 57281 h 978184"/>
                <a:gd name="connsiteX8" fmla="*/ 590322 w 978194"/>
                <a:gd name="connsiteY8" fmla="*/ 387873 h 978184"/>
                <a:gd name="connsiteX9" fmla="*/ 590322 w 978194"/>
                <a:gd name="connsiteY9" fmla="*/ 590322 h 978184"/>
                <a:gd name="connsiteX10" fmla="*/ 489092 w 978194"/>
                <a:gd name="connsiteY10" fmla="*/ 632247 h 978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8194" h="978184">
                  <a:moveTo>
                    <a:pt x="489092" y="632247"/>
                  </a:moveTo>
                  <a:cubicBezTo>
                    <a:pt x="452455" y="632247"/>
                    <a:pt x="415816" y="618266"/>
                    <a:pt x="387873" y="590322"/>
                  </a:cubicBezTo>
                  <a:lnTo>
                    <a:pt x="57281" y="259730"/>
                  </a:lnTo>
                  <a:cubicBezTo>
                    <a:pt x="20777" y="328196"/>
                    <a:pt x="0" y="406254"/>
                    <a:pt x="0" y="489092"/>
                  </a:cubicBezTo>
                  <a:cubicBezTo>
                    <a:pt x="0" y="758777"/>
                    <a:pt x="219408" y="978185"/>
                    <a:pt x="489092" y="978185"/>
                  </a:cubicBezTo>
                  <a:cubicBezTo>
                    <a:pt x="758786" y="978185"/>
                    <a:pt x="978194" y="758777"/>
                    <a:pt x="978194" y="489092"/>
                  </a:cubicBezTo>
                  <a:cubicBezTo>
                    <a:pt x="978194" y="219408"/>
                    <a:pt x="758786" y="0"/>
                    <a:pt x="489092" y="0"/>
                  </a:cubicBezTo>
                  <a:cubicBezTo>
                    <a:pt x="406244" y="0"/>
                    <a:pt x="328187" y="20777"/>
                    <a:pt x="259730" y="57281"/>
                  </a:cubicBezTo>
                  <a:lnTo>
                    <a:pt x="590322" y="387873"/>
                  </a:lnTo>
                  <a:cubicBezTo>
                    <a:pt x="646228" y="443770"/>
                    <a:pt x="646228" y="534415"/>
                    <a:pt x="590322" y="590322"/>
                  </a:cubicBezTo>
                  <a:cubicBezTo>
                    <a:pt x="562369" y="618266"/>
                    <a:pt x="525730" y="632247"/>
                    <a:pt x="489092" y="632247"/>
                  </a:cubicBezTo>
                  <a:close/>
                </a:path>
              </a:pathLst>
            </a:custGeom>
            <a:grpFill/>
            <a:ln w="95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en-US" sz="135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111" name="Freeform 38">
              <a:extLst>
                <a:ext uri="{FF2B5EF4-FFF2-40B4-BE49-F238E27FC236}">
                  <a16:creationId xmlns:a16="http://schemas.microsoft.com/office/drawing/2014/main" id="{B0E8FA9E-C06A-8049-B104-37DEC9DDB998}"/>
                </a:ext>
              </a:extLst>
            </p:cNvPr>
            <p:cNvSpPr/>
            <p:nvPr/>
          </p:nvSpPr>
          <p:spPr>
            <a:xfrm>
              <a:off x="4902167" y="2235157"/>
              <a:ext cx="2558812" cy="2558821"/>
            </a:xfrm>
            <a:custGeom>
              <a:avLst/>
              <a:gdLst>
                <a:gd name="connsiteX0" fmla="*/ 279609 w 2558812"/>
                <a:gd name="connsiteY0" fmla="*/ 482068 h 2558821"/>
                <a:gd name="connsiteX1" fmla="*/ 0 w 2558812"/>
                <a:gd name="connsiteY1" fmla="*/ 1279411 h 2558821"/>
                <a:gd name="connsiteX2" fmla="*/ 1279401 w 2558812"/>
                <a:gd name="connsiteY2" fmla="*/ 2558822 h 2558821"/>
                <a:gd name="connsiteX3" fmla="*/ 2558812 w 2558812"/>
                <a:gd name="connsiteY3" fmla="*/ 1279411 h 2558821"/>
                <a:gd name="connsiteX4" fmla="*/ 1279401 w 2558812"/>
                <a:gd name="connsiteY4" fmla="*/ 0 h 2558821"/>
                <a:gd name="connsiteX5" fmla="*/ 482059 w 2558812"/>
                <a:gd name="connsiteY5" fmla="*/ 279619 h 2558821"/>
                <a:gd name="connsiteX6" fmla="*/ 842016 w 2558812"/>
                <a:gd name="connsiteY6" fmla="*/ 639577 h 2558821"/>
                <a:gd name="connsiteX7" fmla="*/ 1279401 w 2558812"/>
                <a:gd name="connsiteY7" fmla="*/ 504009 h 2558821"/>
                <a:gd name="connsiteX8" fmla="*/ 2054812 w 2558812"/>
                <a:gd name="connsiteY8" fmla="*/ 1279411 h 2558821"/>
                <a:gd name="connsiteX9" fmla="*/ 1279401 w 2558812"/>
                <a:gd name="connsiteY9" fmla="*/ 2054812 h 2558821"/>
                <a:gd name="connsiteX10" fmla="*/ 504000 w 2558812"/>
                <a:gd name="connsiteY10" fmla="*/ 1279411 h 2558821"/>
                <a:gd name="connsiteX11" fmla="*/ 639567 w 2558812"/>
                <a:gd name="connsiteY11" fmla="*/ 842026 h 2558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58812" h="2558821">
                  <a:moveTo>
                    <a:pt x="279609" y="482068"/>
                  </a:moveTo>
                  <a:cubicBezTo>
                    <a:pt x="104732" y="700914"/>
                    <a:pt x="0" y="978137"/>
                    <a:pt x="0" y="1279411"/>
                  </a:cubicBezTo>
                  <a:cubicBezTo>
                    <a:pt x="0" y="1984877"/>
                    <a:pt x="573935" y="2558822"/>
                    <a:pt x="1279401" y="2558822"/>
                  </a:cubicBezTo>
                  <a:cubicBezTo>
                    <a:pt x="1984867" y="2558822"/>
                    <a:pt x="2558812" y="1984877"/>
                    <a:pt x="2558812" y="1279411"/>
                  </a:cubicBezTo>
                  <a:cubicBezTo>
                    <a:pt x="2558812" y="573945"/>
                    <a:pt x="1984867" y="0"/>
                    <a:pt x="1279401" y="0"/>
                  </a:cubicBezTo>
                  <a:cubicBezTo>
                    <a:pt x="978137" y="0"/>
                    <a:pt x="700904" y="104742"/>
                    <a:pt x="482059" y="279619"/>
                  </a:cubicBezTo>
                  <a:lnTo>
                    <a:pt x="842016" y="639577"/>
                  </a:lnTo>
                  <a:cubicBezTo>
                    <a:pt x="966608" y="554132"/>
                    <a:pt x="1117236" y="504009"/>
                    <a:pt x="1279401" y="504009"/>
                  </a:cubicBezTo>
                  <a:cubicBezTo>
                    <a:pt x="1706966" y="504009"/>
                    <a:pt x="2054812" y="851846"/>
                    <a:pt x="2054812" y="1279411"/>
                  </a:cubicBezTo>
                  <a:cubicBezTo>
                    <a:pt x="2054812" y="1706976"/>
                    <a:pt x="1706966" y="2054812"/>
                    <a:pt x="1279401" y="2054812"/>
                  </a:cubicBezTo>
                  <a:cubicBezTo>
                    <a:pt x="851837" y="2054812"/>
                    <a:pt x="504000" y="1706976"/>
                    <a:pt x="504000" y="1279411"/>
                  </a:cubicBezTo>
                  <a:cubicBezTo>
                    <a:pt x="504000" y="1117245"/>
                    <a:pt x="554123" y="966618"/>
                    <a:pt x="639567" y="842026"/>
                  </a:cubicBezTo>
                  <a:close/>
                </a:path>
              </a:pathLst>
            </a:custGeom>
            <a:grpFill/>
            <a:ln w="95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en-US" sz="135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112" name="Freeform 40">
              <a:extLst>
                <a:ext uri="{FF2B5EF4-FFF2-40B4-BE49-F238E27FC236}">
                  <a16:creationId xmlns:a16="http://schemas.microsoft.com/office/drawing/2014/main" id="{70C3CAA1-3A07-FF4B-8DC0-906C83623E04}"/>
                </a:ext>
              </a:extLst>
            </p:cNvPr>
            <p:cNvSpPr/>
            <p:nvPr/>
          </p:nvSpPr>
          <p:spPr>
            <a:xfrm>
              <a:off x="4333375" y="990594"/>
              <a:ext cx="920403" cy="1280752"/>
            </a:xfrm>
            <a:custGeom>
              <a:avLst/>
              <a:gdLst>
                <a:gd name="connsiteX0" fmla="*/ 918108 w 920403"/>
                <a:gd name="connsiteY0" fmla="*/ 670121 h 1280752"/>
                <a:gd name="connsiteX1" fmla="*/ 878473 w 920403"/>
                <a:gd name="connsiteY1" fmla="*/ 543363 h 1280752"/>
                <a:gd name="connsiteX2" fmla="*/ 377060 w 920403"/>
                <a:gd name="connsiteY2" fmla="*/ 41940 h 1280752"/>
                <a:gd name="connsiteX3" fmla="*/ 245386 w 920403"/>
                <a:gd name="connsiteY3" fmla="*/ 3279 h 1280752"/>
                <a:gd name="connsiteX4" fmla="*/ 141694 w 920403"/>
                <a:gd name="connsiteY4" fmla="*/ 93170 h 1280752"/>
                <a:gd name="connsiteX5" fmla="*/ 0 w 920403"/>
                <a:gd name="connsiteY5" fmla="*/ 473341 h 1280752"/>
                <a:gd name="connsiteX6" fmla="*/ 807411 w 920403"/>
                <a:gd name="connsiteY6" fmla="*/ 1280752 h 1280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0403" h="1280752">
                  <a:moveTo>
                    <a:pt x="918108" y="670121"/>
                  </a:moveTo>
                  <a:cubicBezTo>
                    <a:pt x="926477" y="623930"/>
                    <a:pt x="911666" y="576556"/>
                    <a:pt x="878473" y="543363"/>
                  </a:cubicBezTo>
                  <a:lnTo>
                    <a:pt x="377060" y="41940"/>
                  </a:lnTo>
                  <a:cubicBezTo>
                    <a:pt x="342617" y="7478"/>
                    <a:pt x="292990" y="-7086"/>
                    <a:pt x="245386" y="3279"/>
                  </a:cubicBezTo>
                  <a:cubicBezTo>
                    <a:pt x="197782" y="13643"/>
                    <a:pt x="158711" y="47513"/>
                    <a:pt x="141694" y="93170"/>
                  </a:cubicBezTo>
                  <a:lnTo>
                    <a:pt x="0" y="473341"/>
                  </a:lnTo>
                  <a:lnTo>
                    <a:pt x="807411" y="1280752"/>
                  </a:lnTo>
                  <a:close/>
                </a:path>
              </a:pathLst>
            </a:custGeom>
            <a:grpFill/>
            <a:ln w="95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en-US" sz="135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113" name="Freeform 49">
              <a:extLst>
                <a:ext uri="{FF2B5EF4-FFF2-40B4-BE49-F238E27FC236}">
                  <a16:creationId xmlns:a16="http://schemas.microsoft.com/office/drawing/2014/main" id="{99EF834B-D471-1043-A085-138AF25099E5}"/>
                </a:ext>
              </a:extLst>
            </p:cNvPr>
            <p:cNvSpPr/>
            <p:nvPr/>
          </p:nvSpPr>
          <p:spPr>
            <a:xfrm>
              <a:off x="3657598" y="1666375"/>
              <a:ext cx="1280738" cy="920407"/>
            </a:xfrm>
            <a:custGeom>
              <a:avLst/>
              <a:gdLst>
                <a:gd name="connsiteX0" fmla="*/ 644579 w 1280738"/>
                <a:gd name="connsiteY0" fmla="*/ 920408 h 920407"/>
                <a:gd name="connsiteX1" fmla="*/ 670118 w 1280738"/>
                <a:gd name="connsiteY1" fmla="*/ 918117 h 920407"/>
                <a:gd name="connsiteX2" fmla="*/ 1280739 w 1280738"/>
                <a:gd name="connsiteY2" fmla="*/ 807411 h 920407"/>
                <a:gd name="connsiteX3" fmla="*/ 473328 w 1280738"/>
                <a:gd name="connsiteY3" fmla="*/ 0 h 920407"/>
                <a:gd name="connsiteX4" fmla="*/ 93166 w 1280738"/>
                <a:gd name="connsiteY4" fmla="*/ 141694 h 920407"/>
                <a:gd name="connsiteX5" fmla="*/ 3275 w 1280738"/>
                <a:gd name="connsiteY5" fmla="*/ 245386 h 920407"/>
                <a:gd name="connsiteX6" fmla="*/ 41936 w 1280738"/>
                <a:gd name="connsiteY6" fmla="*/ 377060 h 920407"/>
                <a:gd name="connsiteX7" fmla="*/ 543349 w 1280738"/>
                <a:gd name="connsiteY7" fmla="*/ 878473 h 920407"/>
                <a:gd name="connsiteX8" fmla="*/ 644579 w 1280738"/>
                <a:gd name="connsiteY8" fmla="*/ 920408 h 92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0738" h="920407">
                  <a:moveTo>
                    <a:pt x="644579" y="920408"/>
                  </a:moveTo>
                  <a:cubicBezTo>
                    <a:pt x="653063" y="920408"/>
                    <a:pt x="661605" y="919654"/>
                    <a:pt x="670118" y="918117"/>
                  </a:cubicBezTo>
                  <a:lnTo>
                    <a:pt x="1280739" y="807411"/>
                  </a:lnTo>
                  <a:lnTo>
                    <a:pt x="473328" y="0"/>
                  </a:lnTo>
                  <a:lnTo>
                    <a:pt x="93166" y="141694"/>
                  </a:lnTo>
                  <a:cubicBezTo>
                    <a:pt x="47510" y="158711"/>
                    <a:pt x="13639" y="197782"/>
                    <a:pt x="3275" y="245386"/>
                  </a:cubicBezTo>
                  <a:cubicBezTo>
                    <a:pt x="-7080" y="292990"/>
                    <a:pt x="7474" y="342607"/>
                    <a:pt x="41936" y="377060"/>
                  </a:cubicBezTo>
                  <a:lnTo>
                    <a:pt x="543349" y="878473"/>
                  </a:lnTo>
                  <a:cubicBezTo>
                    <a:pt x="570434" y="905567"/>
                    <a:pt x="606948" y="920408"/>
                    <a:pt x="644579" y="920408"/>
                  </a:cubicBezTo>
                  <a:close/>
                </a:path>
              </a:pathLst>
            </a:custGeom>
            <a:grpFill/>
            <a:ln w="95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en-US" sz="1350">
                <a:solidFill>
                  <a:prstClr val="black"/>
                </a:solidFill>
                <a:latin typeface="Aptos" panose="02110004020202020204"/>
              </a:endParaRPr>
            </a:p>
          </p:txBody>
        </p:sp>
      </p:grpSp>
      <p:sp>
        <p:nvSpPr>
          <p:cNvPr id="119" name="15.900.890">
            <a:extLst>
              <a:ext uri="{FF2B5EF4-FFF2-40B4-BE49-F238E27FC236}">
                <a16:creationId xmlns:a16="http://schemas.microsoft.com/office/drawing/2014/main" id="{4FD83AD3-90BA-FB48-8D58-361C00D138E0}"/>
              </a:ext>
            </a:extLst>
          </p:cNvPr>
          <p:cNvSpPr txBox="1"/>
          <p:nvPr/>
        </p:nvSpPr>
        <p:spPr>
          <a:xfrm>
            <a:off x="5359355" y="1753956"/>
            <a:ext cx="3486149" cy="4154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68580" tIns="68580" rIns="68580" bIns="68580" numCol="1" anchor="t">
            <a:spAutoFit/>
          </a:bodyPr>
          <a:lstStyle>
            <a:lvl1pPr algn="l">
              <a:defRPr sz="2800" b="0">
                <a:solidFill>
                  <a:srgbClr val="2D3640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pPr algn="ctr" defTabSz="685800"/>
            <a:r>
              <a:rPr lang="en-US" sz="1800" b="1">
                <a:solidFill>
                  <a:srgbClr val="E8E8E8"/>
                </a:solidFill>
                <a:latin typeface="Aptos" panose="020B0004020202020204" pitchFamily="34" charset="0"/>
                <a:cs typeface="Poppins" pitchFamily="2" charset="77"/>
              </a:rPr>
              <a:t>Mission</a:t>
            </a:r>
            <a:endParaRPr sz="1800" b="1">
              <a:solidFill>
                <a:srgbClr val="E8E8E8"/>
              </a:solidFill>
              <a:latin typeface="Aptos" panose="020B0004020202020204" pitchFamily="34" charset="0"/>
              <a:cs typeface="Poppins" pitchFamily="2" charset="77"/>
            </a:endParaRPr>
          </a:p>
        </p:txBody>
      </p:sp>
      <p:sp>
        <p:nvSpPr>
          <p:cNvPr id="124" name="CuadroTexto 350">
            <a:extLst>
              <a:ext uri="{FF2B5EF4-FFF2-40B4-BE49-F238E27FC236}">
                <a16:creationId xmlns:a16="http://schemas.microsoft.com/office/drawing/2014/main" id="{BC6E9CEB-200D-8042-8514-49C3CCE48648}"/>
              </a:ext>
            </a:extLst>
          </p:cNvPr>
          <p:cNvSpPr txBox="1"/>
          <p:nvPr/>
        </p:nvSpPr>
        <p:spPr>
          <a:xfrm>
            <a:off x="-57148" y="199927"/>
            <a:ext cx="9250135" cy="415498"/>
          </a:xfrm>
          <a:prstGeom prst="rect">
            <a:avLst/>
          </a:prstGeom>
          <a:noFill/>
        </p:spPr>
        <p:txBody>
          <a:bodyPr wrap="square" lIns="0" rIns="405000" rtlCol="0">
            <a:spAutoFit/>
          </a:bodyPr>
          <a:lstStyle/>
          <a:p>
            <a:pPr marL="342900" lvl="1" algn="ctr" defTabSz="685800"/>
            <a:r>
              <a:rPr lang="en-US" sz="2100" dirty="0">
                <a:solidFill>
                  <a:prstClr val="black"/>
                </a:solidFill>
                <a:latin typeface="Aptos" panose="020B0004020202020204" pitchFamily="34" charset="0"/>
                <a:ea typeface="Lato Heavy" charset="0"/>
                <a:cs typeface="Poppins" pitchFamily="2" charset="77"/>
              </a:rPr>
              <a:t>Future State – Commercial and Procurement Service</a:t>
            </a:r>
          </a:p>
        </p:txBody>
      </p:sp>
      <p:sp>
        <p:nvSpPr>
          <p:cNvPr id="126" name="TextBox 31">
            <a:extLst>
              <a:ext uri="{FF2B5EF4-FFF2-40B4-BE49-F238E27FC236}">
                <a16:creationId xmlns:a16="http://schemas.microsoft.com/office/drawing/2014/main" id="{B775E871-3B4D-E54E-A225-6F79995439DE}"/>
              </a:ext>
            </a:extLst>
          </p:cNvPr>
          <p:cNvSpPr txBox="1"/>
          <p:nvPr/>
        </p:nvSpPr>
        <p:spPr>
          <a:xfrm>
            <a:off x="481694" y="1623046"/>
            <a:ext cx="25554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base"/>
            <a:r>
              <a:rPr lang="en-GB" sz="1800" b="1" dirty="0">
                <a:solidFill>
                  <a:prstClr val="white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Our vision…</a:t>
            </a:r>
          </a:p>
          <a:p>
            <a:pPr algn="ctr" defTabSz="685800" fontAlgn="base"/>
            <a:endParaRPr lang="en-GB" sz="1800" dirty="0">
              <a:solidFill>
                <a:prstClr val="white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defTabSz="685800" fontAlgn="base"/>
            <a:r>
              <a:rPr lang="en-GB" sz="12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is to be the flagship commercial entity for Local Government that others admire and follow.  </a:t>
            </a:r>
          </a:p>
          <a:p>
            <a:pPr defTabSz="685800" fontAlgn="base"/>
            <a:r>
              <a:rPr lang="en-GB" sz="12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We will support the council’s ambition to make our society fairer, strengthen communities and make our future greener by enabling greater third-party buying decisions and interventions that are better informed, and promote a strong Birmingham economy.  </a:t>
            </a:r>
            <a:endParaRPr lang="en-GB" sz="12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0" name="TextBox 31">
            <a:extLst>
              <a:ext uri="{FF2B5EF4-FFF2-40B4-BE49-F238E27FC236}">
                <a16:creationId xmlns:a16="http://schemas.microsoft.com/office/drawing/2014/main" id="{0C7ED925-7137-4D48-98B5-C444070F877F}"/>
              </a:ext>
            </a:extLst>
          </p:cNvPr>
          <p:cNvSpPr txBox="1"/>
          <p:nvPr/>
        </p:nvSpPr>
        <p:spPr>
          <a:xfrm>
            <a:off x="3460920" y="2189492"/>
            <a:ext cx="2353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/>
            <a:r>
              <a:rPr lang="en-GB" sz="12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is to achieve the best use of public funds to deliver greater outcomes for the citizens of Birmingham.  </a:t>
            </a:r>
            <a:endParaRPr lang="en-GB" sz="12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Rectangle 25">
            <a:extLst>
              <a:ext uri="{FF2B5EF4-FFF2-40B4-BE49-F238E27FC236}">
                <a16:creationId xmlns:a16="http://schemas.microsoft.com/office/drawing/2014/main" id="{2C5E7A36-A94D-3F11-1F77-A8DFD1EC3E35}"/>
              </a:ext>
            </a:extLst>
          </p:cNvPr>
          <p:cNvSpPr/>
          <p:nvPr/>
        </p:nvSpPr>
        <p:spPr>
          <a:xfrm>
            <a:off x="6056355" y="860274"/>
            <a:ext cx="2901518" cy="37983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srgbClr val="FFC000"/>
              </a:solidFill>
              <a:latin typeface="Aptos" panose="02110004020202020204"/>
            </a:endParaRPr>
          </a:p>
        </p:txBody>
      </p:sp>
      <p:sp>
        <p:nvSpPr>
          <p:cNvPr id="4" name="Oval 28">
            <a:extLst>
              <a:ext uri="{FF2B5EF4-FFF2-40B4-BE49-F238E27FC236}">
                <a16:creationId xmlns:a16="http://schemas.microsoft.com/office/drawing/2014/main" id="{5B11EC5B-D4E2-54B8-528C-0F9E325AE3FF}"/>
              </a:ext>
            </a:extLst>
          </p:cNvPr>
          <p:cNvSpPr/>
          <p:nvPr/>
        </p:nvSpPr>
        <p:spPr>
          <a:xfrm>
            <a:off x="6989846" y="531034"/>
            <a:ext cx="1148058" cy="990944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7" name="15.900.890">
            <a:extLst>
              <a:ext uri="{FF2B5EF4-FFF2-40B4-BE49-F238E27FC236}">
                <a16:creationId xmlns:a16="http://schemas.microsoft.com/office/drawing/2014/main" id="{4FD83AD3-90BA-FB48-8D58-361C00D138E0}"/>
              </a:ext>
            </a:extLst>
          </p:cNvPr>
          <p:cNvSpPr txBox="1"/>
          <p:nvPr/>
        </p:nvSpPr>
        <p:spPr>
          <a:xfrm>
            <a:off x="2877724" y="1572981"/>
            <a:ext cx="3486149" cy="4154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68580" tIns="68580" rIns="68580" bIns="68580" numCol="1" anchor="t">
            <a:spAutoFit/>
          </a:bodyPr>
          <a:lstStyle>
            <a:lvl1pPr algn="l">
              <a:defRPr sz="2800" b="0">
                <a:solidFill>
                  <a:srgbClr val="2D3640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pPr algn="ctr" defTabSz="685800"/>
            <a:r>
              <a:rPr lang="en-US" sz="1800" b="1" dirty="0">
                <a:solidFill>
                  <a:srgbClr val="E8E8E8"/>
                </a:solidFill>
                <a:latin typeface="Aptos" panose="020B0004020202020204" pitchFamily="34" charset="0"/>
                <a:cs typeface="Poppins" pitchFamily="2" charset="77"/>
              </a:rPr>
              <a:t>Our purpose…</a:t>
            </a:r>
            <a:endParaRPr sz="1800" b="1" dirty="0">
              <a:solidFill>
                <a:srgbClr val="E8E8E8"/>
              </a:solidFill>
              <a:latin typeface="Aptos" panose="020B0004020202020204" pitchFamily="34" charset="0"/>
              <a:cs typeface="Poppins" pitchFamily="2" charset="77"/>
            </a:endParaRPr>
          </a:p>
        </p:txBody>
      </p:sp>
      <p:sp>
        <p:nvSpPr>
          <p:cNvPr id="8" name="15.900.890">
            <a:extLst>
              <a:ext uri="{FF2B5EF4-FFF2-40B4-BE49-F238E27FC236}">
                <a16:creationId xmlns:a16="http://schemas.microsoft.com/office/drawing/2014/main" id="{A4B85923-9F61-979C-E2C2-6C65A4598482}"/>
              </a:ext>
            </a:extLst>
          </p:cNvPr>
          <p:cNvSpPr txBox="1"/>
          <p:nvPr/>
        </p:nvSpPr>
        <p:spPr>
          <a:xfrm>
            <a:off x="5657851" y="1568151"/>
            <a:ext cx="3486149" cy="4154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68580" tIns="68580" rIns="68580" bIns="68580" numCol="1" anchor="t">
            <a:spAutoFit/>
          </a:bodyPr>
          <a:lstStyle>
            <a:lvl1pPr algn="l">
              <a:defRPr sz="2800" b="0">
                <a:solidFill>
                  <a:srgbClr val="2D3640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</a:lstStyle>
          <a:p>
            <a:pPr algn="ctr" defTabSz="685800"/>
            <a:r>
              <a:rPr lang="en-US" sz="1800" b="1" dirty="0">
                <a:solidFill>
                  <a:srgbClr val="E8E8E8"/>
                </a:solidFill>
                <a:latin typeface="Aptos" panose="020B0004020202020204" pitchFamily="34" charset="0"/>
                <a:cs typeface="Poppins" pitchFamily="2" charset="77"/>
              </a:rPr>
              <a:t>Four Strategic Goals:</a:t>
            </a:r>
            <a:endParaRPr sz="1800" b="1" dirty="0">
              <a:solidFill>
                <a:srgbClr val="E8E8E8"/>
              </a:solidFill>
              <a:latin typeface="Aptos" panose="020B0004020202020204" pitchFamily="34" charset="0"/>
              <a:cs typeface="Poppins" pitchFamily="2" charset="77"/>
            </a:endParaRPr>
          </a:p>
        </p:txBody>
      </p:sp>
      <p:pic>
        <p:nvPicPr>
          <p:cNvPr id="12" name="Graphic 11" descr="Decision chart with solid fill">
            <a:extLst>
              <a:ext uri="{FF2B5EF4-FFF2-40B4-BE49-F238E27FC236}">
                <a16:creationId xmlns:a16="http://schemas.microsoft.com/office/drawing/2014/main" id="{C9DD9390-052B-F640-2887-C215B7F9C3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18067" y="713953"/>
            <a:ext cx="685800" cy="6858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094822A-224A-E0F5-7077-8EFEF8A73E09}"/>
              </a:ext>
            </a:extLst>
          </p:cNvPr>
          <p:cNvGrpSpPr/>
          <p:nvPr/>
        </p:nvGrpSpPr>
        <p:grpSpPr>
          <a:xfrm>
            <a:off x="6007853" y="1912263"/>
            <a:ext cx="3046340" cy="2819596"/>
            <a:chOff x="3119669" y="1831223"/>
            <a:chExt cx="5117701" cy="543360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7F257A6-8D73-2818-362A-B7B038D10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19669" y="2564904"/>
              <a:ext cx="5037016" cy="3039208"/>
            </a:xfrm>
            <a:prstGeom prst="rect">
              <a:avLst/>
            </a:prstGeom>
            <a:solidFill>
              <a:srgbClr val="BB151C"/>
            </a:solidFill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27CB6A0-B681-688C-9C71-95BFDEE081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07702" y="1831952"/>
              <a:ext cx="767863" cy="661377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B237846-B513-7CBA-593A-7E2ADF856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55841" y="1836832"/>
              <a:ext cx="774700" cy="6604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28D8C7B-BA5B-E7A7-DCCA-6118681E52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41195" y="1867277"/>
              <a:ext cx="622300" cy="6350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20E213C-3BBD-E06F-9873-09BDE952573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072560" y="1831223"/>
              <a:ext cx="736600" cy="67310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3F65B86-05E4-1F15-C565-04EFC55D47F3}"/>
                </a:ext>
              </a:extLst>
            </p:cNvPr>
            <p:cNvSpPr txBox="1"/>
            <p:nvPr/>
          </p:nvSpPr>
          <p:spPr>
            <a:xfrm>
              <a:off x="3119671" y="5573613"/>
              <a:ext cx="1469293" cy="166071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779233">
                <a:defRPr/>
              </a:pPr>
              <a:r>
                <a:rPr lang="en-US" sz="1000" kern="0" dirty="0">
                  <a:solidFill>
                    <a:prstClr val="black"/>
                  </a:solidFill>
                  <a:latin typeface="Arial Nova"/>
                </a:rPr>
                <a:t>Improving Commercial Capability and Compliance</a:t>
              </a:r>
              <a:endParaRPr lang="en-US" kern="0" dirty="0">
                <a:solidFill>
                  <a:prstClr val="black"/>
                </a:solidFill>
                <a:latin typeface="Arial Nova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2C87066-AE56-881B-CEA6-1DE70431A963}"/>
                </a:ext>
              </a:extLst>
            </p:cNvPr>
            <p:cNvSpPr txBox="1"/>
            <p:nvPr/>
          </p:nvSpPr>
          <p:spPr>
            <a:xfrm>
              <a:off x="4308542" y="5588862"/>
              <a:ext cx="1469293" cy="166071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779233">
                <a:defRPr/>
              </a:pPr>
              <a:r>
                <a:rPr lang="en-US" sz="1000" kern="0" dirty="0">
                  <a:solidFill>
                    <a:prstClr val="black"/>
                  </a:solidFill>
                  <a:latin typeface="Arial Nova"/>
                </a:rPr>
                <a:t>Delivering an Enhanced Customer Journey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7EBF9F6-968B-4C31-A0B6-473FFD8C2180}"/>
                </a:ext>
              </a:extLst>
            </p:cNvPr>
            <p:cNvSpPr txBox="1"/>
            <p:nvPr/>
          </p:nvSpPr>
          <p:spPr>
            <a:xfrm>
              <a:off x="6768077" y="5588862"/>
              <a:ext cx="1469293" cy="166071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779233">
                <a:defRPr/>
              </a:pPr>
              <a:r>
                <a:rPr lang="en-US" sz="1000" kern="0" dirty="0">
                  <a:solidFill>
                    <a:prstClr val="black"/>
                  </a:solidFill>
                  <a:latin typeface="Arial Nova"/>
                </a:rPr>
                <a:t>Understanding our Markets and Suppliers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75B80EF-5DE1-30E4-290C-ABA524D7FF2F}"/>
                </a:ext>
              </a:extLst>
            </p:cNvPr>
            <p:cNvSpPr txBox="1"/>
            <p:nvPr/>
          </p:nvSpPr>
          <p:spPr>
            <a:xfrm>
              <a:off x="5538309" y="5604113"/>
              <a:ext cx="1469293" cy="166071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779233">
                <a:defRPr/>
              </a:pPr>
              <a:r>
                <a:rPr lang="en-US" sz="1000" kern="0" dirty="0">
                  <a:solidFill>
                    <a:prstClr val="black"/>
                  </a:solidFill>
                  <a:latin typeface="Arial Nova"/>
                </a:rPr>
                <a:t>Designing and Creating a Commercial Function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8870925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36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0558B3-EADD-A6BE-E95D-FC7813922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7CB052B-253A-E202-BB61-474335690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864" y="205978"/>
            <a:ext cx="6596743" cy="577793"/>
          </a:xfrm>
        </p:spPr>
        <p:txBody>
          <a:bodyPr>
            <a:normAutofit/>
          </a:bodyPr>
          <a:lstStyle/>
          <a:p>
            <a:pPr algn="ctr"/>
            <a:r>
              <a:rPr lang="en-US" sz="2200" b="0" dirty="0">
                <a:solidFill>
                  <a:prstClr val="black"/>
                </a:solidFill>
                <a:latin typeface="Aptos" panose="020B0004020202020204" pitchFamily="34" charset="0"/>
                <a:ea typeface="Lato Heavy" charset="0"/>
                <a:cs typeface="Poppins" pitchFamily="2" charset="77"/>
              </a:rPr>
              <a:t>CPS Future Target Operating Model (2026-2031)</a:t>
            </a:r>
            <a:endParaRPr lang="en-GB" sz="2200" b="0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17DFE419-7E52-07D0-1D88-0C64C3C56E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602" y="1197973"/>
            <a:ext cx="184731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779233"/>
            <a:endParaRPr lang="en-GB">
              <a:solidFill>
                <a:prstClr val="black"/>
              </a:solidFill>
              <a:latin typeface="Arial Nova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EA07023-2319-F124-594E-29BF1EE40BB5}"/>
              </a:ext>
            </a:extLst>
          </p:cNvPr>
          <p:cNvGrpSpPr/>
          <p:nvPr/>
        </p:nvGrpSpPr>
        <p:grpSpPr>
          <a:xfrm>
            <a:off x="1096663" y="992334"/>
            <a:ext cx="6787706" cy="3595640"/>
            <a:chOff x="755576" y="764813"/>
            <a:chExt cx="4706757" cy="2565758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1F2A2447-5F5C-E365-8198-C393A250D7E4}"/>
                </a:ext>
              </a:extLst>
            </p:cNvPr>
            <p:cNvSpPr/>
            <p:nvPr/>
          </p:nvSpPr>
          <p:spPr>
            <a:xfrm>
              <a:off x="4007209" y="1378131"/>
              <a:ext cx="596900" cy="1504950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>
              <a:defPPr>
                <a:defRPr lang="en-US"/>
              </a:defPPr>
              <a:lvl1pPr marL="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779233"/>
              <a:r>
                <a:rPr lang="en-GB" dirty="0">
                  <a:solidFill>
                    <a:prstClr val="white"/>
                  </a:solidFill>
                  <a:latin typeface="Arial Nova"/>
                </a:rPr>
                <a:t>Commissioning</a:t>
              </a: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010FEBC8-36B3-A76E-8369-D540A23911DC}"/>
                </a:ext>
              </a:extLst>
            </p:cNvPr>
            <p:cNvSpPr/>
            <p:nvPr/>
          </p:nvSpPr>
          <p:spPr>
            <a:xfrm>
              <a:off x="2724076" y="1374231"/>
              <a:ext cx="596900" cy="1504950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>
              <a:defPPr>
                <a:defRPr lang="en-US"/>
              </a:defPPr>
              <a:lvl1pPr marL="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779233"/>
              <a:r>
                <a:rPr lang="en-GB">
                  <a:solidFill>
                    <a:prstClr val="white"/>
                  </a:solidFill>
                  <a:latin typeface="Arial Nova"/>
                </a:rPr>
                <a:t>Contract Management</a:t>
              </a:r>
            </a:p>
          </p:txBody>
        </p:sp>
        <p:sp>
          <p:nvSpPr>
            <p:cNvPr id="5" name="Arrow: Right 4">
              <a:extLst>
                <a:ext uri="{FF2B5EF4-FFF2-40B4-BE49-F238E27FC236}">
                  <a16:creationId xmlns:a16="http://schemas.microsoft.com/office/drawing/2014/main" id="{0C14A4FB-8C5E-8354-FF81-7BE5F3C515EF}"/>
                </a:ext>
              </a:extLst>
            </p:cNvPr>
            <p:cNvSpPr/>
            <p:nvPr/>
          </p:nvSpPr>
          <p:spPr>
            <a:xfrm>
              <a:off x="791722" y="764813"/>
              <a:ext cx="4670611" cy="407669"/>
            </a:xfrm>
            <a:prstGeom prst="rightArrow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779233"/>
              <a:r>
                <a:rPr lang="en-GB" dirty="0">
                  <a:solidFill>
                    <a:prstClr val="white"/>
                  </a:solidFill>
                  <a:latin typeface="Arial Nova"/>
                </a:rPr>
                <a:t>Continuous Professional Development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C8F8B490-19A7-4BBE-EDB0-A00D75BA8C1A}"/>
                </a:ext>
              </a:extLst>
            </p:cNvPr>
            <p:cNvSpPr/>
            <p:nvPr/>
          </p:nvSpPr>
          <p:spPr>
            <a:xfrm>
              <a:off x="1415976" y="1372766"/>
              <a:ext cx="596900" cy="1504950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lIns="91440" tIns="45720" rIns="91440" bIns="45720" rtlCol="0" anchor="ctr"/>
            <a:lstStyle>
              <a:defPPr>
                <a:defRPr lang="en-US"/>
              </a:defPPr>
              <a:lvl1pPr marL="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779233"/>
              <a:r>
                <a:rPr lang="en-GB" dirty="0">
                  <a:solidFill>
                    <a:prstClr val="white"/>
                  </a:solidFill>
                  <a:latin typeface="Arial Nova"/>
                </a:rPr>
                <a:t>Major Procurement  Programme and Projects</a:t>
              </a: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5CC517C-0F09-CE96-69FF-00E1F70BE83F}"/>
                </a:ext>
              </a:extLst>
            </p:cNvPr>
            <p:cNvSpPr/>
            <p:nvPr/>
          </p:nvSpPr>
          <p:spPr>
            <a:xfrm>
              <a:off x="755576" y="1372421"/>
              <a:ext cx="596900" cy="1504950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>
              <a:defPPr>
                <a:defRPr lang="en-US"/>
              </a:defPPr>
              <a:lvl1pPr marL="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779233"/>
              <a:r>
                <a:rPr lang="en-GB">
                  <a:solidFill>
                    <a:prstClr val="white"/>
                  </a:solidFill>
                  <a:latin typeface="Arial Nova"/>
                </a:rPr>
                <a:t>Procurement Service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407125BF-86F9-03F9-EBB9-FF56CBCA31D5}"/>
                </a:ext>
              </a:extLst>
            </p:cNvPr>
            <p:cNvSpPr/>
            <p:nvPr/>
          </p:nvSpPr>
          <p:spPr>
            <a:xfrm>
              <a:off x="2076376" y="1372766"/>
              <a:ext cx="596900" cy="1504950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>
              <a:defPPr>
                <a:defRPr lang="en-US"/>
              </a:defPPr>
              <a:lvl1pPr marL="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779233"/>
              <a:r>
                <a:rPr lang="en-GB" dirty="0">
                  <a:solidFill>
                    <a:prstClr val="white"/>
                  </a:solidFill>
                  <a:latin typeface="Arial Nova"/>
                </a:rPr>
                <a:t>Commercial Function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DE3F5BF7-525F-4D0D-61A9-008AD130BAFC}"/>
                </a:ext>
              </a:extLst>
            </p:cNvPr>
            <p:cNvSpPr/>
            <p:nvPr/>
          </p:nvSpPr>
          <p:spPr>
            <a:xfrm>
              <a:off x="3374216" y="1370814"/>
              <a:ext cx="596900" cy="1505927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lIns="91440" tIns="45720" rIns="91440" bIns="45720" rtlCol="0" anchor="ctr"/>
            <a:lstStyle>
              <a:defPPr>
                <a:defRPr lang="en-US"/>
              </a:defPPr>
              <a:lvl1pPr marL="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779233"/>
              <a:r>
                <a:rPr lang="en-GB">
                  <a:solidFill>
                    <a:prstClr val="white"/>
                  </a:solidFill>
                  <a:latin typeface="Arial Nova"/>
                </a:rPr>
                <a:t>Supplies and Markets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2C13FC23-BFDB-6AEC-8E31-E67FEFB39752}"/>
                </a:ext>
              </a:extLst>
            </p:cNvPr>
            <p:cNvSpPr/>
            <p:nvPr/>
          </p:nvSpPr>
          <p:spPr>
            <a:xfrm>
              <a:off x="4642908" y="1372421"/>
              <a:ext cx="596900" cy="1504950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>
              <a:defPPr>
                <a:defRPr lang="en-US"/>
              </a:defPPr>
              <a:lvl1pPr marL="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779233"/>
              <a:r>
                <a:rPr lang="en-GB">
                  <a:solidFill>
                    <a:prstClr val="white"/>
                  </a:solidFill>
                  <a:latin typeface="Arial Nova"/>
                </a:rPr>
                <a:t>Grant Management</a:t>
              </a:r>
            </a:p>
          </p:txBody>
        </p:sp>
        <p:sp>
          <p:nvSpPr>
            <p:cNvPr id="14" name="Arrow: Right 13">
              <a:extLst>
                <a:ext uri="{FF2B5EF4-FFF2-40B4-BE49-F238E27FC236}">
                  <a16:creationId xmlns:a16="http://schemas.microsoft.com/office/drawing/2014/main" id="{B307B70B-E665-3772-9015-D0DF24278601}"/>
                </a:ext>
              </a:extLst>
            </p:cNvPr>
            <p:cNvSpPr/>
            <p:nvPr/>
          </p:nvSpPr>
          <p:spPr>
            <a:xfrm>
              <a:off x="796894" y="2922902"/>
              <a:ext cx="4665439" cy="407669"/>
            </a:xfrm>
            <a:prstGeom prst="rightArrow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779252" rtl="0" eaLnBrk="1" latinLnBrk="0" hangingPunct="1">
                <a:defRPr sz="11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779233"/>
              <a:r>
                <a:rPr lang="en-GB" dirty="0">
                  <a:solidFill>
                    <a:prstClr val="white"/>
                  </a:solidFill>
                  <a:latin typeface="Arial Nova"/>
                </a:rPr>
                <a:t>Commercial Operations </a:t>
              </a:r>
            </a:p>
          </p:txBody>
        </p:sp>
      </p:grpSp>
      <p:sp>
        <p:nvSpPr>
          <p:cNvPr id="10" name="Text Box 2">
            <a:extLst>
              <a:ext uri="{FF2B5EF4-FFF2-40B4-BE49-F238E27FC236}">
                <a16:creationId xmlns:a16="http://schemas.microsoft.com/office/drawing/2014/main" id="{0C08A7DB-8621-D6C3-4728-B81B546EB8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0429" y="1476767"/>
            <a:ext cx="1643380" cy="302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 defTabSz="779233">
              <a:lnSpc>
                <a:spcPct val="115000"/>
              </a:lnSpc>
              <a:spcAft>
                <a:spcPts val="800"/>
              </a:spcAft>
            </a:pPr>
            <a:r>
              <a:rPr lang="en-GB" sz="11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PHASE ONE - 2026</a:t>
            </a:r>
            <a:endParaRPr lang="en-GB" sz="1200" b="1" kern="100" dirty="0">
              <a:solidFill>
                <a:prstClr val="black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 Box 2">
            <a:extLst>
              <a:ext uri="{FF2B5EF4-FFF2-40B4-BE49-F238E27FC236}">
                <a16:creationId xmlns:a16="http://schemas.microsoft.com/office/drawing/2014/main" id="{32BA8E14-14AA-5876-A0FD-588151CC32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319" y="1398280"/>
            <a:ext cx="1456690" cy="453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 defTabSz="779233">
              <a:lnSpc>
                <a:spcPct val="115000"/>
              </a:lnSpc>
              <a:spcAft>
                <a:spcPts val="800"/>
              </a:spcAft>
            </a:pPr>
            <a:r>
              <a:rPr lang="en-GB" sz="11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PHASE TWO PART A&amp;B - 2027</a:t>
            </a:r>
            <a:endParaRPr lang="en-GB" sz="1200" b="1" kern="100" dirty="0">
              <a:solidFill>
                <a:prstClr val="black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 Box 2">
            <a:extLst>
              <a:ext uri="{FF2B5EF4-FFF2-40B4-BE49-F238E27FC236}">
                <a16:creationId xmlns:a16="http://schemas.microsoft.com/office/drawing/2014/main" id="{E55A326E-AA8D-F0B7-CD02-6600401A2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2925" y="1398280"/>
            <a:ext cx="1125220" cy="453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 defTabSz="779233">
              <a:lnSpc>
                <a:spcPct val="115000"/>
              </a:lnSpc>
              <a:spcAft>
                <a:spcPts val="800"/>
              </a:spcAft>
            </a:pPr>
            <a:r>
              <a:rPr lang="en-GB" sz="11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PHASE THREE 2028</a:t>
            </a:r>
            <a:endParaRPr lang="en-GB" sz="1200" b="1" kern="100" dirty="0">
              <a:solidFill>
                <a:prstClr val="black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 Box 2">
            <a:extLst>
              <a:ext uri="{FF2B5EF4-FFF2-40B4-BE49-F238E27FC236}">
                <a16:creationId xmlns:a16="http://schemas.microsoft.com/office/drawing/2014/main" id="{108DE05F-1287-B205-564B-45142AE9B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0178" y="1398280"/>
            <a:ext cx="1125220" cy="453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 defTabSz="779233">
              <a:lnSpc>
                <a:spcPct val="115000"/>
              </a:lnSpc>
              <a:spcAft>
                <a:spcPts val="800"/>
              </a:spcAft>
            </a:pPr>
            <a:r>
              <a:rPr lang="en-GB" sz="11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PHASE FOUR 2029</a:t>
            </a:r>
            <a:endParaRPr lang="en-GB" sz="1200" b="1" kern="100" dirty="0">
              <a:solidFill>
                <a:prstClr val="black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6B5CB5C2-BBCF-061E-CE1D-E513B38D9A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0477" y="1398280"/>
            <a:ext cx="1125220" cy="453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 defTabSz="779233">
              <a:lnSpc>
                <a:spcPct val="115000"/>
              </a:lnSpc>
              <a:spcAft>
                <a:spcPts val="800"/>
              </a:spcAft>
            </a:pPr>
            <a:r>
              <a:rPr lang="en-GB" sz="1100" b="1" kern="100" dirty="0">
                <a:solidFill>
                  <a:prstClr val="black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PHASE FIVE 2030</a:t>
            </a:r>
            <a:endParaRPr lang="en-GB" sz="1200" b="1" kern="100" dirty="0">
              <a:solidFill>
                <a:prstClr val="black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168662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AF49F-291B-1C6B-F98E-0E2E15620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195486"/>
            <a:ext cx="8229600" cy="504056"/>
          </a:xfrm>
        </p:spPr>
        <p:txBody>
          <a:bodyPr>
            <a:normAutofit/>
          </a:bodyPr>
          <a:lstStyle/>
          <a:p>
            <a:pPr algn="ctr"/>
            <a:r>
              <a:rPr lang="en-GB" sz="2200" b="0" dirty="0">
                <a:latin typeface="Aptos" panose="020B0004020202020204" pitchFamily="34" charset="0"/>
              </a:rPr>
              <a:t>Commercial and Procurement Structure </a:t>
            </a:r>
            <a:endParaRPr lang="en-GB" sz="2200" dirty="0">
              <a:solidFill>
                <a:srgbClr val="DC582A"/>
              </a:solidFill>
              <a:latin typeface="Aptos" panose="020B00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944A919-BAF9-567C-91E0-ACD98B8DCF93}"/>
              </a:ext>
            </a:extLst>
          </p:cNvPr>
          <p:cNvGrpSpPr/>
          <p:nvPr/>
        </p:nvGrpSpPr>
        <p:grpSpPr>
          <a:xfrm>
            <a:off x="395410" y="808265"/>
            <a:ext cx="8217914" cy="3135086"/>
            <a:chOff x="-1867929" y="167641"/>
            <a:chExt cx="15340090" cy="5852161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9AFCB72-915D-4D3D-378E-A1F786EDBBAC}"/>
                </a:ext>
              </a:extLst>
            </p:cNvPr>
            <p:cNvSpPr/>
            <p:nvPr/>
          </p:nvSpPr>
          <p:spPr>
            <a:xfrm>
              <a:off x="6568430" y="1965956"/>
              <a:ext cx="2804160" cy="1341124"/>
            </a:xfrm>
            <a:custGeom>
              <a:avLst/>
              <a:gdLst>
                <a:gd name="connsiteX0" fmla="*/ 0 w 653913"/>
                <a:gd name="connsiteY0" fmla="*/ 0 h 403850"/>
                <a:gd name="connsiteX1" fmla="*/ 653913 w 653913"/>
                <a:gd name="connsiteY1" fmla="*/ 0 h 403850"/>
                <a:gd name="connsiteX2" fmla="*/ 653913 w 653913"/>
                <a:gd name="connsiteY2" fmla="*/ 403850 h 403850"/>
                <a:gd name="connsiteX3" fmla="*/ 0 w 653913"/>
                <a:gd name="connsiteY3" fmla="*/ 403850 h 403850"/>
                <a:gd name="connsiteX4" fmla="*/ 0 w 653913"/>
                <a:gd name="connsiteY4" fmla="*/ 0 h 40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913" h="403850">
                  <a:moveTo>
                    <a:pt x="0" y="0"/>
                  </a:moveTo>
                  <a:lnTo>
                    <a:pt x="653913" y="0"/>
                  </a:lnTo>
                  <a:lnTo>
                    <a:pt x="653913" y="403850"/>
                  </a:lnTo>
                  <a:lnTo>
                    <a:pt x="0" y="4038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6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57150" h="101600"/>
            </a:sp3d>
          </p:spPr>
          <p:style>
            <a:lnRef idx="0">
              <a:scrgbClr r="0" g="0" b="0"/>
            </a:lnRef>
            <a:fillRef idx="2">
              <a:scrgbClr r="0" g="0" b="0"/>
            </a:fillRef>
            <a:effectRef idx="1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13126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536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  <a:p>
              <a:pPr marL="0" marR="0" lvl="0" indent="0" algn="ctr" defTabSz="13126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rPr>
                <a:t>Assistant Director, Procurement Specialist</a:t>
              </a:r>
            </a:p>
            <a:p>
              <a:pPr marL="0" marR="0" lvl="0" indent="0" algn="ctr" defTabSz="13126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36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7F6589F-CB3A-FCF2-1628-FEB5A6AC2267}"/>
                </a:ext>
              </a:extLst>
            </p:cNvPr>
            <p:cNvCxnSpPr>
              <a:cxnSpLocks/>
            </p:cNvCxnSpPr>
            <p:nvPr/>
          </p:nvCxnSpPr>
          <p:spPr>
            <a:xfrm>
              <a:off x="8050732" y="3315700"/>
              <a:ext cx="0" cy="267053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34A506F-1C6C-6284-E318-F7C76B269018}"/>
                </a:ext>
              </a:extLst>
            </p:cNvPr>
            <p:cNvCxnSpPr>
              <a:cxnSpLocks/>
            </p:cNvCxnSpPr>
            <p:nvPr/>
          </p:nvCxnSpPr>
          <p:spPr>
            <a:xfrm>
              <a:off x="3749046" y="3590703"/>
              <a:ext cx="7391393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89035CA-AE85-851E-1095-C1FCE3C1D3A0}"/>
                </a:ext>
              </a:extLst>
            </p:cNvPr>
            <p:cNvSpPr/>
            <p:nvPr/>
          </p:nvSpPr>
          <p:spPr>
            <a:xfrm>
              <a:off x="2877950" y="4236142"/>
              <a:ext cx="1648340" cy="1783656"/>
            </a:xfrm>
            <a:custGeom>
              <a:avLst/>
              <a:gdLst>
                <a:gd name="connsiteX0" fmla="*/ 0 w 653913"/>
                <a:gd name="connsiteY0" fmla="*/ 0 h 403850"/>
                <a:gd name="connsiteX1" fmla="*/ 653913 w 653913"/>
                <a:gd name="connsiteY1" fmla="*/ 0 h 403850"/>
                <a:gd name="connsiteX2" fmla="*/ 653913 w 653913"/>
                <a:gd name="connsiteY2" fmla="*/ 403850 h 403850"/>
                <a:gd name="connsiteX3" fmla="*/ 0 w 653913"/>
                <a:gd name="connsiteY3" fmla="*/ 403850 h 403850"/>
                <a:gd name="connsiteX4" fmla="*/ 0 w 653913"/>
                <a:gd name="connsiteY4" fmla="*/ 0 h 40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913" h="403850">
                  <a:moveTo>
                    <a:pt x="0" y="0"/>
                  </a:moveTo>
                  <a:lnTo>
                    <a:pt x="653913" y="0"/>
                  </a:lnTo>
                  <a:lnTo>
                    <a:pt x="653913" y="403850"/>
                  </a:lnTo>
                  <a:lnTo>
                    <a:pt x="0" y="4038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0070C0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57150" h="101600"/>
            </a:sp3d>
          </p:spPr>
          <p:style>
            <a:lnRef idx="0">
              <a:scrgbClr r="0" g="0" b="0"/>
            </a:lnRef>
            <a:fillRef idx="2">
              <a:scrgbClr r="0" g="0" b="0"/>
            </a:fillRef>
            <a:effectRef idx="1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13126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" panose="020B0504020202020204" pitchFamily="34" charset="0"/>
                  <a:ea typeface="+mn-ea"/>
                  <a:cs typeface="+mn-cs"/>
                </a:rPr>
                <a:t>Framework Team</a:t>
              </a:r>
            </a:p>
            <a:p>
              <a:pPr marL="0" marR="0" lvl="0" indent="0" algn="ctr" defTabSz="131263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BCE496E-4CEB-40C8-16E8-9A2526F02886}"/>
                </a:ext>
              </a:extLst>
            </p:cNvPr>
            <p:cNvCxnSpPr>
              <a:cxnSpLocks/>
            </p:cNvCxnSpPr>
            <p:nvPr/>
          </p:nvCxnSpPr>
          <p:spPr>
            <a:xfrm>
              <a:off x="3751604" y="3597992"/>
              <a:ext cx="0" cy="64545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DB565DA-DFCD-0C0D-1EBA-7FE41903A7B9}"/>
                </a:ext>
              </a:extLst>
            </p:cNvPr>
            <p:cNvGrpSpPr/>
            <p:nvPr/>
          </p:nvGrpSpPr>
          <p:grpSpPr>
            <a:xfrm>
              <a:off x="5094822" y="3605941"/>
              <a:ext cx="2159422" cy="2398622"/>
              <a:chOff x="3456853" y="3597989"/>
              <a:chExt cx="2159422" cy="2398622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49ED04A8-354E-A111-FEFD-0B7ED45AADBF}"/>
                  </a:ext>
                </a:extLst>
              </p:cNvPr>
              <p:cNvSpPr/>
              <p:nvPr/>
            </p:nvSpPr>
            <p:spPr>
              <a:xfrm>
                <a:off x="3456853" y="4228197"/>
                <a:ext cx="2159422" cy="1768414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ctr" defTabSz="131263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 panose="020B0504020202020204" pitchFamily="34" charset="0"/>
                    <a:ea typeface="+mn-ea"/>
                    <a:cs typeface="+mn-cs"/>
                  </a:rPr>
                  <a:t>Strategic Category Management Team</a:t>
                </a:r>
              </a:p>
              <a:p>
                <a:pPr marL="0" marR="0" lvl="0" indent="0" algn="ctr" defTabSz="131263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" panose="020B050402020202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1903471B-13DA-F328-ED48-FA413F2C40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68860" y="3597989"/>
                <a:ext cx="0" cy="645449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EC85374-A259-3604-56C6-129B5E861A93}"/>
                </a:ext>
              </a:extLst>
            </p:cNvPr>
            <p:cNvGrpSpPr/>
            <p:nvPr/>
          </p:nvGrpSpPr>
          <p:grpSpPr>
            <a:xfrm>
              <a:off x="7863861" y="3606601"/>
              <a:ext cx="2285979" cy="2397956"/>
              <a:chOff x="7394734" y="3582747"/>
              <a:chExt cx="2285979" cy="2397956"/>
            </a:xfrm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8D5C4330-F575-A183-BED5-A8A01C6B5F34}"/>
                  </a:ext>
                </a:extLst>
              </p:cNvPr>
              <p:cNvSpPr/>
              <p:nvPr/>
            </p:nvSpPr>
            <p:spPr>
              <a:xfrm>
                <a:off x="7394734" y="4250717"/>
                <a:ext cx="2285979" cy="1729986"/>
              </a:xfrm>
              <a:custGeom>
                <a:avLst/>
                <a:gdLst>
                  <a:gd name="connsiteX0" fmla="*/ 0 w 653913"/>
                  <a:gd name="connsiteY0" fmla="*/ 0 h 403850"/>
                  <a:gd name="connsiteX1" fmla="*/ 653913 w 653913"/>
                  <a:gd name="connsiteY1" fmla="*/ 0 h 403850"/>
                  <a:gd name="connsiteX2" fmla="*/ 653913 w 653913"/>
                  <a:gd name="connsiteY2" fmla="*/ 403850 h 403850"/>
                  <a:gd name="connsiteX3" fmla="*/ 0 w 653913"/>
                  <a:gd name="connsiteY3" fmla="*/ 403850 h 403850"/>
                  <a:gd name="connsiteX4" fmla="*/ 0 w 653913"/>
                  <a:gd name="connsiteY4" fmla="*/ 0 h 403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3913" h="403850">
                    <a:moveTo>
                      <a:pt x="0" y="0"/>
                    </a:moveTo>
                    <a:lnTo>
                      <a:pt x="653913" y="0"/>
                    </a:lnTo>
                    <a:lnTo>
                      <a:pt x="653913" y="403850"/>
                    </a:lnTo>
                    <a:lnTo>
                      <a:pt x="0" y="4038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rgbClr val="0070C0"/>
                </a:solidFill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57150" h="101600"/>
              </a:sp3d>
            </p:spPr>
            <p:style>
              <a:lnRef idx="0">
                <a:scrgbClr r="0" g="0" b="0"/>
              </a:lnRef>
              <a:fillRef idx="2">
                <a:scrgbClr r="0" g="0" b="0"/>
              </a:fillRef>
              <a:effectRef idx="1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marR="0" lvl="0" indent="0" algn="ctr" defTabSz="131263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" panose="020B0504020202020204" pitchFamily="34" charset="0"/>
                  <a:ea typeface="+mn-ea"/>
                  <a:cs typeface="+mn-cs"/>
                </a:endParaRPr>
              </a:p>
              <a:p>
                <a:pPr marL="0" marR="0" lvl="0" indent="0" algn="ctr" defTabSz="131263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 panose="020B0504020202020204" pitchFamily="34" charset="0"/>
                    <a:ea typeface="+mn-ea"/>
                    <a:cs typeface="+mn-cs"/>
                  </a:rPr>
                  <a:t>Major Procurement</a:t>
                </a:r>
              </a:p>
              <a:p>
                <a:pPr marL="0" marR="0" lvl="0" indent="0" algn="ctr" defTabSz="131263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 panose="020B0504020202020204" pitchFamily="34" charset="0"/>
                    <a:ea typeface="+mn-ea"/>
                    <a:cs typeface="+mn-cs"/>
                  </a:rPr>
                  <a:t> Programme and Projects Team</a:t>
                </a:r>
              </a:p>
              <a:p>
                <a:pPr marL="0" marR="0" lvl="0" indent="0" algn="ctr" defTabSz="131263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" panose="020B0504020202020204" pitchFamily="34" charset="0"/>
                  <a:ea typeface="+mn-ea"/>
                  <a:cs typeface="+mn-cs"/>
                </a:endParaRPr>
              </a:p>
              <a:p>
                <a:pPr marL="0" marR="0" lvl="0" indent="0" algn="ctr" defTabSz="131263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venir Next LT Pro" panose="020B050402020202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72ECF21F-1E5A-2CDB-4F25-1003B0D71A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31749" y="3582747"/>
                <a:ext cx="0" cy="645451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9B4471B-9F34-351E-806D-734E5D49F0D6}"/>
                </a:ext>
              </a:extLst>
            </p:cNvPr>
            <p:cNvGrpSpPr/>
            <p:nvPr/>
          </p:nvGrpSpPr>
          <p:grpSpPr>
            <a:xfrm>
              <a:off x="10479992" y="3568169"/>
              <a:ext cx="1864405" cy="2436391"/>
              <a:chOff x="10925264" y="3552266"/>
              <a:chExt cx="1864405" cy="2436391"/>
            </a:xfrm>
          </p:grpSpPr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0235CA3E-228B-755C-4DBE-435A54688EEC}"/>
                  </a:ext>
                </a:extLst>
              </p:cNvPr>
              <p:cNvSpPr/>
              <p:nvPr/>
            </p:nvSpPr>
            <p:spPr>
              <a:xfrm>
                <a:off x="10925264" y="4236060"/>
                <a:ext cx="1864405" cy="1752597"/>
              </a:xfrm>
              <a:custGeom>
                <a:avLst/>
                <a:gdLst>
                  <a:gd name="connsiteX0" fmla="*/ 0 w 653913"/>
                  <a:gd name="connsiteY0" fmla="*/ 0 h 403850"/>
                  <a:gd name="connsiteX1" fmla="*/ 653913 w 653913"/>
                  <a:gd name="connsiteY1" fmla="*/ 0 h 403850"/>
                  <a:gd name="connsiteX2" fmla="*/ 653913 w 653913"/>
                  <a:gd name="connsiteY2" fmla="*/ 403850 h 403850"/>
                  <a:gd name="connsiteX3" fmla="*/ 0 w 653913"/>
                  <a:gd name="connsiteY3" fmla="*/ 403850 h 403850"/>
                  <a:gd name="connsiteX4" fmla="*/ 0 w 653913"/>
                  <a:gd name="connsiteY4" fmla="*/ 0 h 403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3913" h="403850">
                    <a:moveTo>
                      <a:pt x="0" y="0"/>
                    </a:moveTo>
                    <a:lnTo>
                      <a:pt x="653913" y="0"/>
                    </a:lnTo>
                    <a:lnTo>
                      <a:pt x="653913" y="403850"/>
                    </a:lnTo>
                    <a:lnTo>
                      <a:pt x="0" y="4038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rgbClr val="0070C0"/>
                </a:solidFill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57150" h="101600"/>
              </a:sp3d>
            </p:spPr>
            <p:style>
              <a:lnRef idx="0">
                <a:scrgbClr r="0" g="0" b="0"/>
              </a:lnRef>
              <a:fillRef idx="2">
                <a:scrgbClr r="0" g="0" b="0"/>
              </a:fillRef>
              <a:effectRef idx="1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marR="0" lvl="0" indent="0" algn="ctr" defTabSz="131263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 panose="020B0504020202020204" pitchFamily="34" charset="0"/>
                  <a:ea typeface="+mn-ea"/>
                  <a:cs typeface="+mn-cs"/>
                </a:endParaRPr>
              </a:p>
              <a:p>
                <a:pPr marL="0" marR="0" lvl="0" indent="0" algn="ctr" defTabSz="131263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 panose="020B0504020202020204" pitchFamily="34" charset="0"/>
                    <a:ea typeface="+mn-ea"/>
                    <a:cs typeface="+mn-cs"/>
                  </a:rPr>
                  <a:t>Sourcing Team</a:t>
                </a:r>
              </a:p>
              <a:p>
                <a:pPr marL="0" marR="0" lvl="0" indent="0" algn="ctr" defTabSz="131263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" panose="020B0504020202020204" pitchFamily="34" charset="0"/>
                  <a:ea typeface="+mn-ea"/>
                  <a:cs typeface="+mn-cs"/>
                </a:endParaRPr>
              </a:p>
              <a:p>
                <a:pPr marL="0" marR="0" lvl="0" indent="0" algn="ctr" defTabSz="131263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venir Next LT Pro" panose="020B050402020202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B8A794B6-0837-4AED-A64D-CDC563C05C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06853" y="3552266"/>
                <a:ext cx="0" cy="655299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33EE19B-5622-8110-BE02-1EF71FF00B73}"/>
                </a:ext>
              </a:extLst>
            </p:cNvPr>
            <p:cNvCxnSpPr>
              <a:cxnSpLocks/>
            </p:cNvCxnSpPr>
            <p:nvPr/>
          </p:nvCxnSpPr>
          <p:spPr>
            <a:xfrm>
              <a:off x="13464206" y="1816873"/>
              <a:ext cx="0" cy="240527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9A05C5A-58C2-4529-22C4-79A7145618A8}"/>
                </a:ext>
              </a:extLst>
            </p:cNvPr>
            <p:cNvGrpSpPr/>
            <p:nvPr/>
          </p:nvGrpSpPr>
          <p:grpSpPr>
            <a:xfrm>
              <a:off x="-1867929" y="167641"/>
              <a:ext cx="15340090" cy="5852161"/>
              <a:chOff x="-1915637" y="167641"/>
              <a:chExt cx="15340090" cy="5852161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246C9C9E-45D0-8512-8499-6D4485A15EC4}"/>
                  </a:ext>
                </a:extLst>
              </p:cNvPr>
              <p:cNvGrpSpPr/>
              <p:nvPr/>
            </p:nvGrpSpPr>
            <p:grpSpPr>
              <a:xfrm>
                <a:off x="-93430" y="167641"/>
                <a:ext cx="13517883" cy="1664479"/>
                <a:chOff x="-117284" y="167641"/>
                <a:chExt cx="13517883" cy="1664479"/>
              </a:xfrm>
            </p:grpSpPr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DCF63BCB-61F2-31D6-770C-5EDD6BDAD8DB}"/>
                    </a:ext>
                  </a:extLst>
                </p:cNvPr>
                <p:cNvSpPr/>
                <p:nvPr/>
              </p:nvSpPr>
              <p:spPr>
                <a:xfrm>
                  <a:off x="4886655" y="167641"/>
                  <a:ext cx="2753222" cy="1350569"/>
                </a:xfrm>
                <a:custGeom>
                  <a:avLst/>
                  <a:gdLst>
                    <a:gd name="connsiteX0" fmla="*/ 0 w 653913"/>
                    <a:gd name="connsiteY0" fmla="*/ 0 h 403850"/>
                    <a:gd name="connsiteX1" fmla="*/ 653913 w 653913"/>
                    <a:gd name="connsiteY1" fmla="*/ 0 h 403850"/>
                    <a:gd name="connsiteX2" fmla="*/ 653913 w 653913"/>
                    <a:gd name="connsiteY2" fmla="*/ 403850 h 403850"/>
                    <a:gd name="connsiteX3" fmla="*/ 0 w 653913"/>
                    <a:gd name="connsiteY3" fmla="*/ 403850 h 403850"/>
                    <a:gd name="connsiteX4" fmla="*/ 0 w 653913"/>
                    <a:gd name="connsiteY4" fmla="*/ 0 h 403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53913" h="403850">
                      <a:moveTo>
                        <a:pt x="0" y="0"/>
                      </a:moveTo>
                      <a:lnTo>
                        <a:pt x="653913" y="0"/>
                      </a:lnTo>
                      <a:lnTo>
                        <a:pt x="653913" y="403850"/>
                      </a:lnTo>
                      <a:lnTo>
                        <a:pt x="0" y="40385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  <a:effectLst/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57150" h="101600"/>
                </a:sp3d>
              </p:spPr>
              <p:style>
                <a:lnRef idx="0">
                  <a:scrgbClr r="0" g="0" b="0"/>
                </a:lnRef>
                <a:fillRef idx="2">
                  <a:scrgbClr r="0" g="0" b="0"/>
                </a:fillRef>
                <a:effectRef idx="1">
                  <a:scrgbClr r="0" g="0" b="0"/>
                </a:effectRef>
                <a:fontRef idx="minor">
                  <a:schemeClr val="dk1"/>
                </a:fontRef>
              </p:style>
              <p:txBody>
                <a:bodyPr spcFirstLastPara="0" vert="horz" wrap="square" lIns="0" tIns="0" rIns="0" bIns="0" numCol="1" spcCol="1270" anchor="ctr" anchorCtr="0">
                  <a:noAutofit/>
                </a:bodyPr>
                <a:lstStyle/>
                <a:p>
                  <a:pPr marL="0" marR="0" lvl="0" indent="0" algn="ctr" defTabSz="131263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venir Next LT Pro" panose="020B0504020202020204" pitchFamily="34" charset="0"/>
                      <a:ea typeface="+mn-ea"/>
                      <a:cs typeface="+mn-cs"/>
                    </a:rPr>
                    <a:t>Director, Commercial and Procurement </a:t>
                  </a:r>
                </a:p>
              </p:txBody>
            </p: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3C896B02-DD1E-CBEB-CAEE-A661350FCF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282247" y="1486243"/>
                  <a:ext cx="0" cy="327316"/>
                </a:xfrm>
                <a:prstGeom prst="line">
                  <a:avLst/>
                </a:pr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4F9156FF-5A40-9BC7-44F7-2464C6E08CA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17284" y="1832120"/>
                  <a:ext cx="13517883" cy="0"/>
                </a:xfrm>
                <a:prstGeom prst="line">
                  <a:avLst/>
                </a:pr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A176A41-8CEE-9306-6EE9-624E74F7B2D9}"/>
                  </a:ext>
                </a:extLst>
              </p:cNvPr>
              <p:cNvSpPr/>
              <p:nvPr/>
            </p:nvSpPr>
            <p:spPr>
              <a:xfrm>
                <a:off x="-1693614" y="1987117"/>
                <a:ext cx="2926068" cy="1350444"/>
              </a:xfrm>
              <a:custGeom>
                <a:avLst/>
                <a:gdLst>
                  <a:gd name="connsiteX0" fmla="*/ 0 w 653913"/>
                  <a:gd name="connsiteY0" fmla="*/ 0 h 403850"/>
                  <a:gd name="connsiteX1" fmla="*/ 653913 w 653913"/>
                  <a:gd name="connsiteY1" fmla="*/ 0 h 403850"/>
                  <a:gd name="connsiteX2" fmla="*/ 653913 w 653913"/>
                  <a:gd name="connsiteY2" fmla="*/ 403850 h 403850"/>
                  <a:gd name="connsiteX3" fmla="*/ 0 w 653913"/>
                  <a:gd name="connsiteY3" fmla="*/ 403850 h 403850"/>
                  <a:gd name="connsiteX4" fmla="*/ 0 w 653913"/>
                  <a:gd name="connsiteY4" fmla="*/ 0 h 403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3913" h="403850">
                    <a:moveTo>
                      <a:pt x="0" y="0"/>
                    </a:moveTo>
                    <a:lnTo>
                      <a:pt x="653913" y="0"/>
                    </a:lnTo>
                    <a:lnTo>
                      <a:pt x="653913" y="403850"/>
                    </a:lnTo>
                    <a:lnTo>
                      <a:pt x="0" y="4038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C582A"/>
              </a:solidFill>
              <a:ln>
                <a:solidFill>
                  <a:schemeClr val="accent1"/>
                </a:solidFill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57150" h="101600"/>
              </a:sp3d>
            </p:spPr>
            <p:style>
              <a:lnRef idx="0">
                <a:scrgbClr r="0" g="0" b="0"/>
              </a:lnRef>
              <a:fillRef idx="2">
                <a:scrgbClr r="0" g="0" b="0"/>
              </a:fillRef>
              <a:effectRef idx="1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marR="0" lvl="0" indent="0" algn="ctr" defTabSz="131263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 panose="020B0504020202020204" pitchFamily="34" charset="0"/>
                    <a:ea typeface="+mn-ea"/>
                    <a:cs typeface="+mn-cs"/>
                  </a:rPr>
                  <a:t>Assistant Director, Procurement Operations Specialist</a:t>
                </a: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E65B3E28-3210-196B-E85B-D2D2912B769C}"/>
                  </a:ext>
                </a:extLst>
              </p:cNvPr>
              <p:cNvSpPr/>
              <p:nvPr/>
            </p:nvSpPr>
            <p:spPr>
              <a:xfrm>
                <a:off x="-1915637" y="4289605"/>
                <a:ext cx="1761267" cy="1699714"/>
              </a:xfrm>
              <a:custGeom>
                <a:avLst/>
                <a:gdLst>
                  <a:gd name="connsiteX0" fmla="*/ 0 w 653913"/>
                  <a:gd name="connsiteY0" fmla="*/ 0 h 403850"/>
                  <a:gd name="connsiteX1" fmla="*/ 653913 w 653913"/>
                  <a:gd name="connsiteY1" fmla="*/ 0 h 403850"/>
                  <a:gd name="connsiteX2" fmla="*/ 653913 w 653913"/>
                  <a:gd name="connsiteY2" fmla="*/ 403850 h 403850"/>
                  <a:gd name="connsiteX3" fmla="*/ 0 w 653913"/>
                  <a:gd name="connsiteY3" fmla="*/ 403850 h 403850"/>
                  <a:gd name="connsiteX4" fmla="*/ 0 w 653913"/>
                  <a:gd name="connsiteY4" fmla="*/ 0 h 403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3913" h="403850">
                    <a:moveTo>
                      <a:pt x="0" y="0"/>
                    </a:moveTo>
                    <a:lnTo>
                      <a:pt x="653913" y="0"/>
                    </a:lnTo>
                    <a:lnTo>
                      <a:pt x="653913" y="403850"/>
                    </a:lnTo>
                    <a:lnTo>
                      <a:pt x="0" y="4038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rgbClr val="0070C0"/>
                </a:solidFill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57150" h="101600"/>
              </a:sp3d>
            </p:spPr>
            <p:style>
              <a:lnRef idx="0">
                <a:scrgbClr r="0" g="0" b="0"/>
              </a:lnRef>
              <a:fillRef idx="2">
                <a:scrgbClr r="0" g="0" b="0"/>
              </a:fillRef>
              <a:effectRef idx="1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0" tIns="0" rIns="0" bIns="0" numCol="1" spcCol="1270" anchor="t" anchorCtr="0">
                <a:noAutofit/>
              </a:bodyPr>
              <a:lstStyle/>
              <a:p>
                <a:pPr marL="0" marR="0" lvl="0" indent="0" algn="ctr" defTabSz="131263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  <a:p>
                <a:pPr marL="0" marR="0" lvl="0" indent="0" algn="ctr" defTabSz="131263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rPr>
                  <a:t>Procurement Operations</a:t>
                </a:r>
              </a:p>
              <a:p>
                <a:pPr marL="0" marR="0" lvl="0" indent="0" algn="ctr" defTabSz="131263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rPr>
                  <a:t>Team</a:t>
                </a:r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" panose="020B0504020202020204" pitchFamily="34" charset="0"/>
                  <a:ea typeface="+mn-ea"/>
                  <a:cs typeface="+mn-cs"/>
                </a:endParaRPr>
              </a:p>
              <a:p>
                <a:pPr marL="0" marR="0" lvl="0" indent="0" algn="ctr" defTabSz="131263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536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venir Next LT Pro" panose="020B05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05747486-6249-B75D-1B48-681A8FDDF006}"/>
                  </a:ext>
                </a:extLst>
              </p:cNvPr>
              <p:cNvSpPr/>
              <p:nvPr/>
            </p:nvSpPr>
            <p:spPr>
              <a:xfrm>
                <a:off x="245828" y="4292777"/>
                <a:ext cx="2129633" cy="1727025"/>
              </a:xfrm>
              <a:custGeom>
                <a:avLst/>
                <a:gdLst>
                  <a:gd name="connsiteX0" fmla="*/ 0 w 653913"/>
                  <a:gd name="connsiteY0" fmla="*/ 0 h 403850"/>
                  <a:gd name="connsiteX1" fmla="*/ 653913 w 653913"/>
                  <a:gd name="connsiteY1" fmla="*/ 0 h 403850"/>
                  <a:gd name="connsiteX2" fmla="*/ 653913 w 653913"/>
                  <a:gd name="connsiteY2" fmla="*/ 403850 h 403850"/>
                  <a:gd name="connsiteX3" fmla="*/ 0 w 653913"/>
                  <a:gd name="connsiteY3" fmla="*/ 403850 h 403850"/>
                  <a:gd name="connsiteX4" fmla="*/ 0 w 653913"/>
                  <a:gd name="connsiteY4" fmla="*/ 0 h 403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3913" h="403850">
                    <a:moveTo>
                      <a:pt x="0" y="0"/>
                    </a:moveTo>
                    <a:lnTo>
                      <a:pt x="653913" y="0"/>
                    </a:lnTo>
                    <a:lnTo>
                      <a:pt x="653913" y="403850"/>
                    </a:lnTo>
                    <a:lnTo>
                      <a:pt x="0" y="4038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rgbClr val="0070C0"/>
                </a:solidFill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57150" h="101600"/>
              </a:sp3d>
            </p:spPr>
            <p:style>
              <a:lnRef idx="0">
                <a:scrgbClr r="0" g="0" b="0"/>
              </a:lnRef>
              <a:fillRef idx="2">
                <a:scrgbClr r="0" g="0" b="0"/>
              </a:fillRef>
              <a:effectRef idx="1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marR="0" lvl="0" indent="0" algn="ctr" defTabSz="131263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536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" panose="020B0504020202020204" pitchFamily="34" charset="0"/>
                  <a:ea typeface="+mn-ea"/>
                  <a:cs typeface="+mn-cs"/>
                </a:endParaRPr>
              </a:p>
              <a:p>
                <a:pPr marL="0" marR="0" lvl="0" indent="0" algn="ctr" defTabSz="131263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536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" panose="020B0504020202020204" pitchFamily="34" charset="0"/>
                  <a:ea typeface="+mn-ea"/>
                  <a:cs typeface="+mn-cs"/>
                </a:endParaRPr>
              </a:p>
              <a:p>
                <a:pPr marL="0" marR="0" lvl="0" indent="0" algn="ctr" defTabSz="131263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 panose="020B0504020202020204" pitchFamily="34" charset="0"/>
                    <a:ea typeface="+mn-ea"/>
                    <a:cs typeface="+mn-cs"/>
                  </a:rPr>
                  <a:t>Transformation Reporting and Intelligence Team</a:t>
                </a:r>
              </a:p>
              <a:p>
                <a:pPr marL="0" marR="0" lvl="0" indent="0" algn="ctr" defTabSz="131263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536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" panose="020B0504020202020204" pitchFamily="34" charset="0"/>
                  <a:ea typeface="+mn-ea"/>
                  <a:cs typeface="+mn-cs"/>
                </a:endParaRPr>
              </a:p>
              <a:p>
                <a:pPr marL="0" marR="0" lvl="0" indent="0" algn="ctr" defTabSz="131263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536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venir Next LT Pro" panose="020B050402020202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07A50E29-DF0A-DE61-3C94-AB027B22B7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160226" y="3691412"/>
                <a:ext cx="2042161" cy="0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E937AFFC-3B31-0B54-BC4C-EDCF73BA3B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89387" y="3376656"/>
                <a:ext cx="0" cy="267053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63206E11-D3FE-E9D4-E964-8724BD7F2D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160834" y="3694706"/>
                <a:ext cx="0" cy="610925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FE926C73-FA0C-C9E5-954C-B074733014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0784" y="3650312"/>
                <a:ext cx="0" cy="610925"/>
              </a:xfrm>
              <a:prstGeom prst="lin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D37EF77-8BFD-0A7C-DF6E-9DC966DBBD5B}"/>
              </a:ext>
            </a:extLst>
          </p:cNvPr>
          <p:cNvCxnSpPr>
            <a:cxnSpLocks/>
          </p:cNvCxnSpPr>
          <p:nvPr/>
        </p:nvCxnSpPr>
        <p:spPr>
          <a:xfrm>
            <a:off x="1380936" y="1697230"/>
            <a:ext cx="0" cy="147899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8F6C02D-9A41-F376-488F-C4A1E698FF9B}"/>
              </a:ext>
            </a:extLst>
          </p:cNvPr>
          <p:cNvSpPr/>
          <p:nvPr/>
        </p:nvSpPr>
        <p:spPr>
          <a:xfrm>
            <a:off x="2637062" y="1770258"/>
            <a:ext cx="1490753" cy="703521"/>
          </a:xfrm>
          <a:custGeom>
            <a:avLst/>
            <a:gdLst>
              <a:gd name="connsiteX0" fmla="*/ 0 w 653913"/>
              <a:gd name="connsiteY0" fmla="*/ 0 h 403850"/>
              <a:gd name="connsiteX1" fmla="*/ 653913 w 653913"/>
              <a:gd name="connsiteY1" fmla="*/ 0 h 403850"/>
              <a:gd name="connsiteX2" fmla="*/ 653913 w 653913"/>
              <a:gd name="connsiteY2" fmla="*/ 403850 h 403850"/>
              <a:gd name="connsiteX3" fmla="*/ 0 w 653913"/>
              <a:gd name="connsiteY3" fmla="*/ 403850 h 403850"/>
              <a:gd name="connsiteX4" fmla="*/ 0 w 653913"/>
              <a:gd name="connsiteY4" fmla="*/ 0 h 40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913" h="403850">
                <a:moveTo>
                  <a:pt x="0" y="0"/>
                </a:moveTo>
                <a:lnTo>
                  <a:pt x="653913" y="0"/>
                </a:lnTo>
                <a:lnTo>
                  <a:pt x="653913" y="403850"/>
                </a:lnTo>
                <a:lnTo>
                  <a:pt x="0" y="403850"/>
                </a:lnTo>
                <a:lnTo>
                  <a:pt x="0" y="0"/>
                </a:lnTo>
                <a:close/>
              </a:path>
            </a:pathLst>
          </a:custGeom>
          <a:solidFill>
            <a:srgbClr val="DC582A"/>
          </a:solidFill>
          <a:ln>
            <a:solidFill>
              <a:schemeClr val="accent6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57150" h="101600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131263">
              <a:spcBef>
                <a:spcPct val="0"/>
              </a:spcBef>
              <a:defRPr/>
            </a:pPr>
            <a:r>
              <a:rPr lang="en-GB" sz="1200" dirty="0">
                <a:solidFill>
                  <a:prstClr val="white"/>
                </a:solidFill>
                <a:latin typeface="Avenir Next LT Pro"/>
              </a:rPr>
              <a:t>Assistant Director, Commercial Specialist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8478B5B-36BB-FA9A-5592-86FB612A38F3}"/>
              </a:ext>
            </a:extLst>
          </p:cNvPr>
          <p:cNvCxnSpPr>
            <a:cxnSpLocks/>
          </p:cNvCxnSpPr>
          <p:nvPr/>
        </p:nvCxnSpPr>
        <p:spPr>
          <a:xfrm>
            <a:off x="5699854" y="1689065"/>
            <a:ext cx="0" cy="74421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6DA6B434-4994-18A4-BCC2-DA44596731D9}"/>
              </a:ext>
            </a:extLst>
          </p:cNvPr>
          <p:cNvSpPr/>
          <p:nvPr/>
        </p:nvSpPr>
        <p:spPr>
          <a:xfrm>
            <a:off x="7119257" y="1775702"/>
            <a:ext cx="1781946" cy="706242"/>
          </a:xfrm>
          <a:custGeom>
            <a:avLst/>
            <a:gdLst>
              <a:gd name="connsiteX0" fmla="*/ 0 w 653913"/>
              <a:gd name="connsiteY0" fmla="*/ 0 h 403850"/>
              <a:gd name="connsiteX1" fmla="*/ 653913 w 653913"/>
              <a:gd name="connsiteY1" fmla="*/ 0 h 403850"/>
              <a:gd name="connsiteX2" fmla="*/ 653913 w 653913"/>
              <a:gd name="connsiteY2" fmla="*/ 403850 h 403850"/>
              <a:gd name="connsiteX3" fmla="*/ 0 w 653913"/>
              <a:gd name="connsiteY3" fmla="*/ 403850 h 403850"/>
              <a:gd name="connsiteX4" fmla="*/ 0 w 653913"/>
              <a:gd name="connsiteY4" fmla="*/ 0 h 40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913" h="403850">
                <a:moveTo>
                  <a:pt x="0" y="0"/>
                </a:moveTo>
                <a:lnTo>
                  <a:pt x="653913" y="0"/>
                </a:lnTo>
                <a:lnTo>
                  <a:pt x="653913" y="403850"/>
                </a:lnTo>
                <a:lnTo>
                  <a:pt x="0" y="403850"/>
                </a:lnTo>
                <a:lnTo>
                  <a:pt x="0" y="0"/>
                </a:lnTo>
                <a:close/>
              </a:path>
            </a:pathLst>
          </a:custGeom>
          <a:solidFill>
            <a:srgbClr val="DC582A"/>
          </a:solidFill>
          <a:ln>
            <a:solidFill>
              <a:schemeClr val="accent6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57150" h="101600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131263">
              <a:spcBef>
                <a:spcPct val="0"/>
              </a:spcBef>
              <a:defRPr/>
            </a:pPr>
            <a:r>
              <a:rPr lang="en-GB" sz="1200" dirty="0">
                <a:solidFill>
                  <a:prstClr val="white"/>
                </a:solidFill>
                <a:latin typeface="Avenir Next LT Pro"/>
              </a:rPr>
              <a:t>Assistant Director, Contract Management Specialist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F11FCD5-E32D-B9E5-1C74-F39B6D37A5F4}"/>
              </a:ext>
            </a:extLst>
          </p:cNvPr>
          <p:cNvCxnSpPr>
            <a:cxnSpLocks/>
          </p:cNvCxnSpPr>
          <p:nvPr/>
        </p:nvCxnSpPr>
        <p:spPr>
          <a:xfrm>
            <a:off x="3386641" y="1694511"/>
            <a:ext cx="0" cy="85303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3623C8F0-3DE2-A96B-CF29-FB5C22162DDD}"/>
              </a:ext>
            </a:extLst>
          </p:cNvPr>
          <p:cNvSpPr/>
          <p:nvPr/>
        </p:nvSpPr>
        <p:spPr>
          <a:xfrm>
            <a:off x="2918797" y="4079112"/>
            <a:ext cx="885759" cy="501052"/>
          </a:xfrm>
          <a:custGeom>
            <a:avLst/>
            <a:gdLst>
              <a:gd name="connsiteX0" fmla="*/ 0 w 653913"/>
              <a:gd name="connsiteY0" fmla="*/ 0 h 403850"/>
              <a:gd name="connsiteX1" fmla="*/ 653913 w 653913"/>
              <a:gd name="connsiteY1" fmla="*/ 0 h 403850"/>
              <a:gd name="connsiteX2" fmla="*/ 653913 w 653913"/>
              <a:gd name="connsiteY2" fmla="*/ 403850 h 403850"/>
              <a:gd name="connsiteX3" fmla="*/ 0 w 653913"/>
              <a:gd name="connsiteY3" fmla="*/ 403850 h 403850"/>
              <a:gd name="connsiteX4" fmla="*/ 0 w 653913"/>
              <a:gd name="connsiteY4" fmla="*/ 0 h 40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913" h="403850">
                <a:moveTo>
                  <a:pt x="0" y="0"/>
                </a:moveTo>
                <a:lnTo>
                  <a:pt x="653913" y="0"/>
                </a:lnTo>
                <a:lnTo>
                  <a:pt x="653913" y="403850"/>
                </a:lnTo>
                <a:lnTo>
                  <a:pt x="0" y="4038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rgbClr val="0070C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57150" h="101600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marR="0" lvl="0" indent="0" algn="ctr" defTabSz="1312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X1 G7</a:t>
            </a:r>
          </a:p>
          <a:p>
            <a:pPr marL="0" marR="0" lvl="0" indent="0" algn="ctr" defTabSz="1312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prstClr val="white"/>
                </a:solidFill>
                <a:latin typeface="Avenir Next LT Pro" panose="020B0504020202020204" pitchFamily="34" charset="0"/>
              </a:rPr>
              <a:t>X2 G6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  <a:p>
            <a:pPr marL="0" marR="0" lvl="0" indent="0" algn="ctr" defTabSz="1312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19D98260-86F1-3C7A-3ECB-5CF771C67922}"/>
              </a:ext>
            </a:extLst>
          </p:cNvPr>
          <p:cNvSpPr/>
          <p:nvPr/>
        </p:nvSpPr>
        <p:spPr>
          <a:xfrm>
            <a:off x="1699600" y="4076391"/>
            <a:ext cx="885759" cy="501052"/>
          </a:xfrm>
          <a:custGeom>
            <a:avLst/>
            <a:gdLst>
              <a:gd name="connsiteX0" fmla="*/ 0 w 653913"/>
              <a:gd name="connsiteY0" fmla="*/ 0 h 403850"/>
              <a:gd name="connsiteX1" fmla="*/ 653913 w 653913"/>
              <a:gd name="connsiteY1" fmla="*/ 0 h 403850"/>
              <a:gd name="connsiteX2" fmla="*/ 653913 w 653913"/>
              <a:gd name="connsiteY2" fmla="*/ 403850 h 403850"/>
              <a:gd name="connsiteX3" fmla="*/ 0 w 653913"/>
              <a:gd name="connsiteY3" fmla="*/ 403850 h 403850"/>
              <a:gd name="connsiteX4" fmla="*/ 0 w 653913"/>
              <a:gd name="connsiteY4" fmla="*/ 0 h 40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913" h="403850">
                <a:moveTo>
                  <a:pt x="0" y="0"/>
                </a:moveTo>
                <a:lnTo>
                  <a:pt x="653913" y="0"/>
                </a:lnTo>
                <a:lnTo>
                  <a:pt x="653913" y="403850"/>
                </a:lnTo>
                <a:lnTo>
                  <a:pt x="0" y="4038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rgbClr val="0070C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57150" h="101600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marR="0" lvl="0" indent="0" algn="ctr" defTabSz="1312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X1 G7</a:t>
            </a:r>
          </a:p>
          <a:p>
            <a:pPr marL="0" marR="0" lvl="0" indent="0" algn="ctr" defTabSz="1312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prstClr val="white"/>
                </a:solidFill>
                <a:latin typeface="Avenir Next LT Pro" panose="020B0504020202020204" pitchFamily="34" charset="0"/>
              </a:rPr>
              <a:t>X3 G6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  <a:p>
            <a:pPr marL="0" marR="0" lvl="0" indent="0" algn="ctr" defTabSz="1312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516E3720-6126-E978-9E6D-6A9981EC9DC6}"/>
              </a:ext>
            </a:extLst>
          </p:cNvPr>
          <p:cNvSpPr/>
          <p:nvPr/>
        </p:nvSpPr>
        <p:spPr>
          <a:xfrm>
            <a:off x="425973" y="4076387"/>
            <a:ext cx="885759" cy="501052"/>
          </a:xfrm>
          <a:custGeom>
            <a:avLst/>
            <a:gdLst>
              <a:gd name="connsiteX0" fmla="*/ 0 w 653913"/>
              <a:gd name="connsiteY0" fmla="*/ 0 h 403850"/>
              <a:gd name="connsiteX1" fmla="*/ 653913 w 653913"/>
              <a:gd name="connsiteY1" fmla="*/ 0 h 403850"/>
              <a:gd name="connsiteX2" fmla="*/ 653913 w 653913"/>
              <a:gd name="connsiteY2" fmla="*/ 403850 h 403850"/>
              <a:gd name="connsiteX3" fmla="*/ 0 w 653913"/>
              <a:gd name="connsiteY3" fmla="*/ 403850 h 403850"/>
              <a:gd name="connsiteX4" fmla="*/ 0 w 653913"/>
              <a:gd name="connsiteY4" fmla="*/ 0 h 40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913" h="403850">
                <a:moveTo>
                  <a:pt x="0" y="0"/>
                </a:moveTo>
                <a:lnTo>
                  <a:pt x="653913" y="0"/>
                </a:lnTo>
                <a:lnTo>
                  <a:pt x="653913" y="403850"/>
                </a:lnTo>
                <a:lnTo>
                  <a:pt x="0" y="4038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rgbClr val="0070C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57150" h="101600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marR="0" lvl="0" indent="0" algn="ctr" defTabSz="1312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X1 G7</a:t>
            </a:r>
          </a:p>
          <a:p>
            <a:pPr marL="0" marR="0" lvl="0" indent="0" algn="ctr" defTabSz="1312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prstClr val="white"/>
                </a:solidFill>
                <a:latin typeface="Avenir Next LT Pro" panose="020B0504020202020204" pitchFamily="34" charset="0"/>
              </a:rPr>
              <a:t>X2 G6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  <a:p>
            <a:pPr marL="0" marR="0" lvl="0" indent="0" algn="ctr" defTabSz="1312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FC2F8E32-4733-6304-8FEE-9EF6A23B3A18}"/>
              </a:ext>
            </a:extLst>
          </p:cNvPr>
          <p:cNvSpPr/>
          <p:nvPr/>
        </p:nvSpPr>
        <p:spPr>
          <a:xfrm>
            <a:off x="4271343" y="4076396"/>
            <a:ext cx="885759" cy="501052"/>
          </a:xfrm>
          <a:custGeom>
            <a:avLst/>
            <a:gdLst>
              <a:gd name="connsiteX0" fmla="*/ 0 w 653913"/>
              <a:gd name="connsiteY0" fmla="*/ 0 h 403850"/>
              <a:gd name="connsiteX1" fmla="*/ 653913 w 653913"/>
              <a:gd name="connsiteY1" fmla="*/ 0 h 403850"/>
              <a:gd name="connsiteX2" fmla="*/ 653913 w 653913"/>
              <a:gd name="connsiteY2" fmla="*/ 403850 h 403850"/>
              <a:gd name="connsiteX3" fmla="*/ 0 w 653913"/>
              <a:gd name="connsiteY3" fmla="*/ 403850 h 403850"/>
              <a:gd name="connsiteX4" fmla="*/ 0 w 653913"/>
              <a:gd name="connsiteY4" fmla="*/ 0 h 40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913" h="403850">
                <a:moveTo>
                  <a:pt x="0" y="0"/>
                </a:moveTo>
                <a:lnTo>
                  <a:pt x="653913" y="0"/>
                </a:lnTo>
                <a:lnTo>
                  <a:pt x="653913" y="403850"/>
                </a:lnTo>
                <a:lnTo>
                  <a:pt x="0" y="4038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rgbClr val="0070C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57150" h="101600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marR="0" lvl="0" indent="0" algn="ctr" defTabSz="1312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X1 G7</a:t>
            </a:r>
          </a:p>
          <a:p>
            <a:pPr marL="0" marR="0" lvl="0" indent="0" algn="ctr" defTabSz="1312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prstClr val="white"/>
                </a:solidFill>
                <a:latin typeface="Avenir Next LT Pro" panose="020B0504020202020204" pitchFamily="34" charset="0"/>
              </a:rPr>
              <a:t>X4 G6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  <a:p>
            <a:pPr marL="0" marR="0" lvl="0" indent="0" algn="ctr" defTabSz="1312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37288D81-1E47-8130-88B9-F00AE6B3A09E}"/>
              </a:ext>
            </a:extLst>
          </p:cNvPr>
          <p:cNvSpPr/>
          <p:nvPr/>
        </p:nvSpPr>
        <p:spPr>
          <a:xfrm>
            <a:off x="5781735" y="4076393"/>
            <a:ext cx="885759" cy="501052"/>
          </a:xfrm>
          <a:custGeom>
            <a:avLst/>
            <a:gdLst>
              <a:gd name="connsiteX0" fmla="*/ 0 w 653913"/>
              <a:gd name="connsiteY0" fmla="*/ 0 h 403850"/>
              <a:gd name="connsiteX1" fmla="*/ 653913 w 653913"/>
              <a:gd name="connsiteY1" fmla="*/ 0 h 403850"/>
              <a:gd name="connsiteX2" fmla="*/ 653913 w 653913"/>
              <a:gd name="connsiteY2" fmla="*/ 403850 h 403850"/>
              <a:gd name="connsiteX3" fmla="*/ 0 w 653913"/>
              <a:gd name="connsiteY3" fmla="*/ 403850 h 403850"/>
              <a:gd name="connsiteX4" fmla="*/ 0 w 653913"/>
              <a:gd name="connsiteY4" fmla="*/ 0 h 40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913" h="403850">
                <a:moveTo>
                  <a:pt x="0" y="0"/>
                </a:moveTo>
                <a:lnTo>
                  <a:pt x="653913" y="0"/>
                </a:lnTo>
                <a:lnTo>
                  <a:pt x="653913" y="403850"/>
                </a:lnTo>
                <a:lnTo>
                  <a:pt x="0" y="4038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rgbClr val="0070C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57150" h="101600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marR="0" lvl="0" indent="0" algn="ctr" defTabSz="1312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t>X1 G7</a:t>
            </a:r>
          </a:p>
          <a:p>
            <a:pPr marL="0" marR="0" lvl="0" indent="0" algn="ctr" defTabSz="1312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prstClr val="white"/>
                </a:solidFill>
                <a:latin typeface="Avenir Next LT Pro" panose="020B0504020202020204" pitchFamily="34" charset="0"/>
              </a:rPr>
              <a:t>X2 G6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  <a:p>
            <a:pPr marL="0" marR="0" lvl="0" indent="0" algn="ctr" defTabSz="1312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71BEA5F5-62E5-5450-A7CA-0D8D84BA3E7A}"/>
              </a:ext>
            </a:extLst>
          </p:cNvPr>
          <p:cNvSpPr/>
          <p:nvPr/>
        </p:nvSpPr>
        <p:spPr>
          <a:xfrm>
            <a:off x="7071699" y="4076396"/>
            <a:ext cx="885759" cy="501052"/>
          </a:xfrm>
          <a:custGeom>
            <a:avLst/>
            <a:gdLst>
              <a:gd name="connsiteX0" fmla="*/ 0 w 653913"/>
              <a:gd name="connsiteY0" fmla="*/ 0 h 403850"/>
              <a:gd name="connsiteX1" fmla="*/ 653913 w 653913"/>
              <a:gd name="connsiteY1" fmla="*/ 0 h 403850"/>
              <a:gd name="connsiteX2" fmla="*/ 653913 w 653913"/>
              <a:gd name="connsiteY2" fmla="*/ 403850 h 403850"/>
              <a:gd name="connsiteX3" fmla="*/ 0 w 653913"/>
              <a:gd name="connsiteY3" fmla="*/ 403850 h 403850"/>
              <a:gd name="connsiteX4" fmla="*/ 0 w 653913"/>
              <a:gd name="connsiteY4" fmla="*/ 0 h 40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913" h="403850">
                <a:moveTo>
                  <a:pt x="0" y="0"/>
                </a:moveTo>
                <a:lnTo>
                  <a:pt x="653913" y="0"/>
                </a:lnTo>
                <a:lnTo>
                  <a:pt x="653913" y="403850"/>
                </a:lnTo>
                <a:lnTo>
                  <a:pt x="0" y="4038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rgbClr val="0070C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57150" h="101600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marR="0" lvl="0" indent="0" algn="ctr" defTabSz="1312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  <a:p>
            <a:pPr marL="0" marR="0" lvl="0" indent="0" algn="ctr" defTabSz="1312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prstClr val="white"/>
                </a:solidFill>
                <a:latin typeface="Avenir Next LT Pro" panose="020B0504020202020204" pitchFamily="34" charset="0"/>
              </a:rPr>
              <a:t>X1 G6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  <a:p>
            <a:pPr marL="0" marR="0" lvl="0" indent="0" algn="ctr" defTabSz="1312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3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CESSIBILITYFIXERID" val="31aceab7-6df5-4e67-8eb2-a4fa0b7f15f6"/>
  <p:tag name="ASSISTID" val="3ef52024-5bf5-4392-8e35-cf7e865cf01a"/>
</p:tagLst>
</file>

<file path=ppt/theme/theme1.xml><?xml version="1.0" encoding="utf-8"?>
<a:theme xmlns:a="http://schemas.openxmlformats.org/drawingml/2006/main" name="RRR 16:9 Master ">
  <a:themeElements>
    <a:clrScheme name="BCC corporate">
      <a:dk1>
        <a:sysClr val="windowText" lastClr="000000"/>
      </a:dk1>
      <a:lt1>
        <a:sysClr val="window" lastClr="FFFFFF"/>
      </a:lt1>
      <a:dk2>
        <a:srgbClr val="7F7F7F"/>
      </a:dk2>
      <a:lt2>
        <a:srgbClr val="FFFFFF"/>
      </a:lt2>
      <a:accent1>
        <a:srgbClr val="BB151C"/>
      </a:accent1>
      <a:accent2>
        <a:srgbClr val="5696D2"/>
      </a:accent2>
      <a:accent3>
        <a:srgbClr val="7B237A"/>
      </a:accent3>
      <a:accent4>
        <a:srgbClr val="EDC22E"/>
      </a:accent4>
      <a:accent5>
        <a:srgbClr val="6D9F40"/>
      </a:accent5>
      <a:accent6>
        <a:srgbClr val="92A8A9"/>
      </a:accent6>
      <a:hlink>
        <a:srgbClr val="0000FF"/>
      </a:hlink>
      <a:folHlink>
        <a:srgbClr val="EDC22E"/>
      </a:folHlink>
    </a:clrScheme>
    <a:fontScheme name="BCC corporate">
      <a:majorFont>
        <a:latin typeface="Arial Nova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accent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Template" id="{1AC460A5-9C73-4142-BAD8-1DDA35FC657F}" vid="{D6175615-0B0A-471E-A188-13BBB348FDEF}"/>
    </a:ext>
  </a:extLst>
</a:theme>
</file>

<file path=ppt/theme/theme2.xml><?xml version="1.0" encoding="utf-8"?>
<a:theme xmlns:a="http://schemas.openxmlformats.org/drawingml/2006/main" name="1_Office Theme">
  <a:themeElements>
    <a:clrScheme name="Studio Texture  - CIPS PPT">
      <a:dk1>
        <a:sysClr val="windowText" lastClr="000000"/>
      </a:dk1>
      <a:lt1>
        <a:sysClr val="window" lastClr="FFFFFF"/>
      </a:lt1>
      <a:dk2>
        <a:srgbClr val="575757"/>
      </a:dk2>
      <a:lt2>
        <a:srgbClr val="0043FD"/>
      </a:lt2>
      <a:accent1>
        <a:srgbClr val="0043FD"/>
      </a:accent1>
      <a:accent2>
        <a:srgbClr val="140069"/>
      </a:accent2>
      <a:accent3>
        <a:srgbClr val="00CCFF"/>
      </a:accent3>
      <a:accent4>
        <a:srgbClr val="000000"/>
      </a:accent4>
      <a:accent5>
        <a:srgbClr val="E75800"/>
      </a:accent5>
      <a:accent6>
        <a:srgbClr val="962399"/>
      </a:accent6>
      <a:hlink>
        <a:srgbClr val="0563C1"/>
      </a:hlink>
      <a:folHlink>
        <a:srgbClr val="954F72"/>
      </a:folHlink>
    </a:clrScheme>
    <a:fontScheme name="CIPS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10000"/>
          </a:lnSpc>
          <a:defRPr sz="400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IPS Powerpoint front cover slides  -  Read-Only" id="{2A38915A-243D-4025-827D-9B73A58A3238}" vid="{6679D366-498C-4BBE-9545-3808654996A8}"/>
    </a:ext>
  </a:extLst>
</a:theme>
</file>

<file path=ppt/theme/theme3.xml><?xml version="1.0" encoding="utf-8"?>
<a:theme xmlns:a="http://schemas.openxmlformats.org/drawingml/2006/main" name="1_RRR 16:9 Master ">
  <a:themeElements>
    <a:clrScheme name="BCC corporate">
      <a:dk1>
        <a:sysClr val="windowText" lastClr="000000"/>
      </a:dk1>
      <a:lt1>
        <a:sysClr val="window" lastClr="FFFFFF"/>
      </a:lt1>
      <a:dk2>
        <a:srgbClr val="7F7F7F"/>
      </a:dk2>
      <a:lt2>
        <a:srgbClr val="FFFFFF"/>
      </a:lt2>
      <a:accent1>
        <a:srgbClr val="BB151C"/>
      </a:accent1>
      <a:accent2>
        <a:srgbClr val="5696D2"/>
      </a:accent2>
      <a:accent3>
        <a:srgbClr val="7B237A"/>
      </a:accent3>
      <a:accent4>
        <a:srgbClr val="EDC22E"/>
      </a:accent4>
      <a:accent5>
        <a:srgbClr val="6D9F40"/>
      </a:accent5>
      <a:accent6>
        <a:srgbClr val="92A8A9"/>
      </a:accent6>
      <a:hlink>
        <a:srgbClr val="0000FF"/>
      </a:hlink>
      <a:folHlink>
        <a:srgbClr val="EDC22E"/>
      </a:folHlink>
    </a:clrScheme>
    <a:fontScheme name="BCC corporate">
      <a:majorFont>
        <a:latin typeface="Arial Nova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accent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CC-Corporate-PPT-template-DEC25" id="{57645AB1-D8B6-4645-8A2F-EC5773F11E06}" vid="{C6224255-9CB9-4030-9825-7C74BBC8E82D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_RRR 16:9 Master ">
  <a:themeElements>
    <a:clrScheme name="BCC corporate">
      <a:dk1>
        <a:sysClr val="windowText" lastClr="000000"/>
      </a:dk1>
      <a:lt1>
        <a:sysClr val="window" lastClr="FFFFFF"/>
      </a:lt1>
      <a:dk2>
        <a:srgbClr val="7F7F7F"/>
      </a:dk2>
      <a:lt2>
        <a:srgbClr val="FFFFFF"/>
      </a:lt2>
      <a:accent1>
        <a:srgbClr val="BB151C"/>
      </a:accent1>
      <a:accent2>
        <a:srgbClr val="5696D2"/>
      </a:accent2>
      <a:accent3>
        <a:srgbClr val="7B237A"/>
      </a:accent3>
      <a:accent4>
        <a:srgbClr val="EDC22E"/>
      </a:accent4>
      <a:accent5>
        <a:srgbClr val="6D9F40"/>
      </a:accent5>
      <a:accent6>
        <a:srgbClr val="92A8A9"/>
      </a:accent6>
      <a:hlink>
        <a:srgbClr val="0000FF"/>
      </a:hlink>
      <a:folHlink>
        <a:srgbClr val="EDC22E"/>
      </a:folHlink>
    </a:clrScheme>
    <a:fontScheme name="BCC corporate">
      <a:majorFont>
        <a:latin typeface="Arial Nova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accent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Template" id="{1AC460A5-9C73-4142-BAD8-1DDA35FC657F}" vid="{D6175615-0B0A-471E-A188-13BBB348FDEF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4ec5eac-8b39-49ed-a508-ebf29f05d6e3">
      <Terms xmlns="http://schemas.microsoft.com/office/infopath/2007/PartnerControls"/>
    </lcf76f155ced4ddcb4097134ff3c332f>
    <TaxCatchAll xmlns="b5b66374-1668-473b-849f-96791e24114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0E4EA5728E6D4A8473B5D33BB7D495" ma:contentTypeVersion="18" ma:contentTypeDescription="Create a new document." ma:contentTypeScope="" ma:versionID="567c54657c7457bded6c498656e1a6d3">
  <xsd:schema xmlns:xsd="http://www.w3.org/2001/XMLSchema" xmlns:xs="http://www.w3.org/2001/XMLSchema" xmlns:p="http://schemas.microsoft.com/office/2006/metadata/properties" xmlns:ns2="74ec5eac-8b39-49ed-a508-ebf29f05d6e3" xmlns:ns3="b5b66374-1668-473b-849f-96791e24114b" targetNamespace="http://schemas.microsoft.com/office/2006/metadata/properties" ma:root="true" ma:fieldsID="103c90725b66ca0e087252a85dbb06b9" ns2:_="" ns3:_="">
    <xsd:import namespace="74ec5eac-8b39-49ed-a508-ebf29f05d6e3"/>
    <xsd:import namespace="b5b66374-1668-473b-849f-96791e2411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ec5eac-8b39-49ed-a508-ebf29f05d6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86254092-d88a-4bcb-8efc-ceac39504d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b66374-1668-473b-849f-96791e24114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d0a8715-4854-41b2-9cb6-41f26fb7fc64}" ma:internalName="TaxCatchAll" ma:showField="CatchAllData" ma:web="b5b66374-1668-473b-849f-96791e24114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6E03D2-F375-46B2-A89A-B3E83DF0526E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bc23a8eb-11a6-4e5d-a037-1ce548aacfb7"/>
    <ds:schemaRef ds:uri="http://www.w3.org/XML/1998/namespace"/>
    <ds:schemaRef ds:uri="74ec5eac-8b39-49ed-a508-ebf29f05d6e3"/>
    <ds:schemaRef ds:uri="b5b66374-1668-473b-849f-96791e24114b"/>
  </ds:schemaRefs>
</ds:datastoreItem>
</file>

<file path=customXml/itemProps2.xml><?xml version="1.0" encoding="utf-8"?>
<ds:datastoreItem xmlns:ds="http://schemas.openxmlformats.org/officeDocument/2006/customXml" ds:itemID="{58E0DDEC-E693-42A7-AD51-19810DA018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45CD0CB-969D-4DE9-B041-3FD3CF2F42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ec5eac-8b39-49ed-a508-ebf29f05d6e3"/>
    <ds:schemaRef ds:uri="b5b66374-1668-473b-849f-96791e2411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BCC PowerPoint template Reset, Reshape, Restart (RRR)</Template>
  <TotalTime>0</TotalTime>
  <Words>385</Words>
  <Application>Microsoft Office PowerPoint</Application>
  <PresentationFormat>On-screen Show (16:9)</PresentationFormat>
  <Paragraphs>77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5</vt:i4>
      </vt:variant>
    </vt:vector>
  </HeadingPairs>
  <TitlesOfParts>
    <vt:vector size="19" baseType="lpstr">
      <vt:lpstr>Aptos</vt:lpstr>
      <vt:lpstr>Aptos Display</vt:lpstr>
      <vt:lpstr>Arial</vt:lpstr>
      <vt:lpstr>Arial Nova</vt:lpstr>
      <vt:lpstr>Arial Nova Light</vt:lpstr>
      <vt:lpstr>Avenir Next LT Pro</vt:lpstr>
      <vt:lpstr>Calibri</vt:lpstr>
      <vt:lpstr>Times New Roman</vt:lpstr>
      <vt:lpstr>Wingdings</vt:lpstr>
      <vt:lpstr>RRR 16:9 Master </vt:lpstr>
      <vt:lpstr>1_Office Theme</vt:lpstr>
      <vt:lpstr>1_RRR 16:9 Master </vt:lpstr>
      <vt:lpstr>2_Office Theme</vt:lpstr>
      <vt:lpstr>2_RRR 16:9 Master </vt:lpstr>
      <vt:lpstr>PowerPoint Presentation</vt:lpstr>
      <vt:lpstr>Context – Commercial and Procurement Service</vt:lpstr>
      <vt:lpstr>PowerPoint Presentation</vt:lpstr>
      <vt:lpstr>CPS Future Target Operating Model (2026-2031)</vt:lpstr>
      <vt:lpstr>Commercial and Procurement Structure </vt:lpstr>
    </vt:vector>
  </TitlesOfParts>
  <Company>Birmingham City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Alan Davies</dc:creator>
  <cp:keywords>Birmingham City Council</cp:keywords>
  <cp:lastModifiedBy>Tom Ripley</cp:lastModifiedBy>
  <cp:revision>4</cp:revision>
  <dcterms:created xsi:type="dcterms:W3CDTF">2025-09-17T12:55:11Z</dcterms:created>
  <dcterms:modified xsi:type="dcterms:W3CDTF">2026-09-09T10:54:42Z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oudStatistics_StoryID">
    <vt:lpwstr>704061a4-4bce-4e4e-b312-2fd27e5ffc60</vt:lpwstr>
  </property>
  <property fmtid="{D5CDD505-2E9C-101B-9397-08002B2CF9AE}" pid="3" name="MediaServiceImageTags">
    <vt:lpwstr/>
  </property>
  <property fmtid="{D5CDD505-2E9C-101B-9397-08002B2CF9AE}" pid="4" name="MSIP_Label_a17471b1-27ab-4640-9264-e69a67407ca3_Enabled">
    <vt:lpwstr>true</vt:lpwstr>
  </property>
  <property fmtid="{D5CDD505-2E9C-101B-9397-08002B2CF9AE}" pid="5" name="MSIP_Label_a17471b1-27ab-4640-9264-e69a67407ca3_SetDate">
    <vt:lpwstr>2023-08-14T12:07:23Z</vt:lpwstr>
  </property>
  <property fmtid="{D5CDD505-2E9C-101B-9397-08002B2CF9AE}" pid="6" name="MSIP_Label_a17471b1-27ab-4640-9264-e69a67407ca3_Method">
    <vt:lpwstr>Standard</vt:lpwstr>
  </property>
  <property fmtid="{D5CDD505-2E9C-101B-9397-08002B2CF9AE}" pid="7" name="MSIP_Label_a17471b1-27ab-4640-9264-e69a67407ca3_Name">
    <vt:lpwstr>BCC - OFFICIAL</vt:lpwstr>
  </property>
  <property fmtid="{D5CDD505-2E9C-101B-9397-08002B2CF9AE}" pid="8" name="MSIP_Label_a17471b1-27ab-4640-9264-e69a67407ca3_SiteId">
    <vt:lpwstr>699ace67-d2e4-4bcd-b303-d2bbe2b9bbf1</vt:lpwstr>
  </property>
  <property fmtid="{D5CDD505-2E9C-101B-9397-08002B2CF9AE}" pid="9" name="MSIP_Label_a17471b1-27ab-4640-9264-e69a67407ca3_ActionId">
    <vt:lpwstr>f7027033-fd5f-435e-b699-d9fe7cf21ff4</vt:lpwstr>
  </property>
  <property fmtid="{D5CDD505-2E9C-101B-9397-08002B2CF9AE}" pid="10" name="MSIP_Label_a17471b1-27ab-4640-9264-e69a67407ca3_ContentBits">
    <vt:lpwstr>2</vt:lpwstr>
  </property>
  <property fmtid="{D5CDD505-2E9C-101B-9397-08002B2CF9AE}" pid="11" name="ClassificationContentMarkingFooterLocations">
    <vt:lpwstr>BCC PPT 16\:9 Master :6\1_BCC PPT 16\:9 Healthier:6</vt:lpwstr>
  </property>
  <property fmtid="{D5CDD505-2E9C-101B-9397-08002B2CF9AE}" pid="12" name="ClassificationContentMarkingFooterText">
    <vt:lpwstr>OFFICIAL</vt:lpwstr>
  </property>
  <property fmtid="{D5CDD505-2E9C-101B-9397-08002B2CF9AE}" pid="13" name="ContentTypeId">
    <vt:lpwstr>0x010100640E4EA5728E6D4A8473B5D33BB7D495</vt:lpwstr>
  </property>
  <property fmtid="{D5CDD505-2E9C-101B-9397-08002B2CF9AE}" pid="14" name="MSIP_Label_a17471b1-27ab-4640-9264-e69a67407ca3_Tag">
    <vt:lpwstr>10, 3, 0, 2</vt:lpwstr>
  </property>
</Properties>
</file>