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4533D0-5F06-4F3F-9039-0EBCD1D1A530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A776B5A8-C9EC-4E7E-B661-E69DFA9E72D9}">
      <dgm:prSet phldrT="[Text]" phldr="0"/>
      <dgm:spPr/>
      <dgm:t>
        <a:bodyPr/>
        <a:lstStyle/>
        <a:p>
          <a:r>
            <a:rPr lang="en-US" dirty="0"/>
            <a:t>Director</a:t>
          </a:r>
          <a:br>
            <a:rPr lang="en-US" dirty="0"/>
          </a:br>
          <a:r>
            <a:rPr lang="en-US" dirty="0"/>
            <a:t>Adult Social Care</a:t>
          </a:r>
          <a:endParaRPr lang="en-GB" dirty="0"/>
        </a:p>
      </dgm:t>
    </dgm:pt>
    <dgm:pt modelId="{2BE8D501-C2BF-4937-AA5C-849BCB83921D}" type="parTrans" cxnId="{64DE0884-D905-4860-9BC8-5C2E3C737AFC}">
      <dgm:prSet/>
      <dgm:spPr/>
      <dgm:t>
        <a:bodyPr/>
        <a:lstStyle/>
        <a:p>
          <a:endParaRPr lang="en-GB"/>
        </a:p>
      </dgm:t>
    </dgm:pt>
    <dgm:pt modelId="{719E8CD9-60AB-457B-B001-EC24103E994B}" type="sibTrans" cxnId="{64DE0884-D905-4860-9BC8-5C2E3C737AFC}">
      <dgm:prSet/>
      <dgm:spPr/>
      <dgm:t>
        <a:bodyPr/>
        <a:lstStyle/>
        <a:p>
          <a:endParaRPr lang="en-GB"/>
        </a:p>
      </dgm:t>
    </dgm:pt>
    <dgm:pt modelId="{84CCAA0E-0D78-4EFF-8E07-1A58D73610D2}">
      <dgm:prSet phldrT="[Text]" phldr="0"/>
      <dgm:spPr/>
      <dgm:t>
        <a:bodyPr/>
        <a:lstStyle/>
        <a:p>
          <a:r>
            <a:rPr lang="en-US" dirty="0"/>
            <a:t>Head of Localities &amp; Urgent Care</a:t>
          </a:r>
          <a:endParaRPr lang="en-GB" dirty="0"/>
        </a:p>
      </dgm:t>
    </dgm:pt>
    <dgm:pt modelId="{3BA3AE8F-EBA3-4343-9D8C-CD681447450C}" type="parTrans" cxnId="{8A077E70-EB74-45A0-866D-345C450C32A7}">
      <dgm:prSet/>
      <dgm:spPr/>
      <dgm:t>
        <a:bodyPr/>
        <a:lstStyle/>
        <a:p>
          <a:endParaRPr lang="en-GB"/>
        </a:p>
      </dgm:t>
    </dgm:pt>
    <dgm:pt modelId="{3AC6157B-7EF4-46C0-AB0E-58DE7176B92D}" type="sibTrans" cxnId="{8A077E70-EB74-45A0-866D-345C450C32A7}">
      <dgm:prSet/>
      <dgm:spPr/>
      <dgm:t>
        <a:bodyPr/>
        <a:lstStyle/>
        <a:p>
          <a:endParaRPr lang="en-GB"/>
        </a:p>
      </dgm:t>
    </dgm:pt>
    <dgm:pt modelId="{F1F5C320-9472-4242-ABC2-8365D4267366}">
      <dgm:prSet phldrT="[Text]" phldr="0"/>
      <dgm:spPr/>
      <dgm:t>
        <a:bodyPr/>
        <a:lstStyle/>
        <a:p>
          <a:r>
            <a:rPr lang="en-US" dirty="0"/>
            <a:t>Head of Provider Services</a:t>
          </a:r>
          <a:endParaRPr lang="en-GB" dirty="0"/>
        </a:p>
      </dgm:t>
    </dgm:pt>
    <dgm:pt modelId="{DB07454B-697A-488A-8FDF-6AB0E556CA0E}" type="parTrans" cxnId="{3652F22F-5DE4-4568-986D-2F58B5D1CD47}">
      <dgm:prSet/>
      <dgm:spPr/>
      <dgm:t>
        <a:bodyPr/>
        <a:lstStyle/>
        <a:p>
          <a:endParaRPr lang="en-GB"/>
        </a:p>
      </dgm:t>
    </dgm:pt>
    <dgm:pt modelId="{68A00537-A303-41D9-A2FE-A27788140F08}" type="sibTrans" cxnId="{3652F22F-5DE4-4568-986D-2F58B5D1CD47}">
      <dgm:prSet/>
      <dgm:spPr/>
      <dgm:t>
        <a:bodyPr/>
        <a:lstStyle/>
        <a:p>
          <a:endParaRPr lang="en-GB"/>
        </a:p>
      </dgm:t>
    </dgm:pt>
    <dgm:pt modelId="{A6B74CC2-D734-4816-B4D6-834B66727300}">
      <dgm:prSet phldrT="[Text]" phldr="0"/>
      <dgm:spPr/>
      <dgm:t>
        <a:bodyPr/>
        <a:lstStyle/>
        <a:p>
          <a:r>
            <a:rPr lang="en-US" dirty="0"/>
            <a:t>Head of Learning Disabilities, Mental Health &amp; EDT</a:t>
          </a:r>
          <a:endParaRPr lang="en-GB" dirty="0"/>
        </a:p>
      </dgm:t>
    </dgm:pt>
    <dgm:pt modelId="{FBFFA977-7BED-4E5A-970C-3427EA88B962}" type="parTrans" cxnId="{AA2DDD5D-0FB6-4BFD-983E-CFCA72B6F970}">
      <dgm:prSet/>
      <dgm:spPr/>
      <dgm:t>
        <a:bodyPr/>
        <a:lstStyle/>
        <a:p>
          <a:endParaRPr lang="en-GB"/>
        </a:p>
      </dgm:t>
    </dgm:pt>
    <dgm:pt modelId="{B1623044-79F1-4F2D-8858-5B27F4F30A4D}" type="sibTrans" cxnId="{AA2DDD5D-0FB6-4BFD-983E-CFCA72B6F970}">
      <dgm:prSet/>
      <dgm:spPr/>
      <dgm:t>
        <a:bodyPr/>
        <a:lstStyle/>
        <a:p>
          <a:endParaRPr lang="en-GB"/>
        </a:p>
      </dgm:t>
    </dgm:pt>
    <dgm:pt modelId="{F83D3C9A-CED2-408D-9A9A-7BA7DF48EF09}">
      <dgm:prSet phldrT="[Text]" phldr="0"/>
      <dgm:spPr/>
      <dgm:t>
        <a:bodyPr/>
        <a:lstStyle/>
        <a:p>
          <a:r>
            <a:rPr lang="en-US" dirty="0"/>
            <a:t>Head of Safeguarding &amp; Principal Social Worker</a:t>
          </a:r>
          <a:endParaRPr lang="en-GB" dirty="0"/>
        </a:p>
      </dgm:t>
    </dgm:pt>
    <dgm:pt modelId="{A1EA1B3B-72C1-4696-B47F-6CC99DA02AEB}" type="parTrans" cxnId="{D656FF38-14D2-4BBC-97EF-CFE3B0758D4A}">
      <dgm:prSet/>
      <dgm:spPr/>
      <dgm:t>
        <a:bodyPr/>
        <a:lstStyle/>
        <a:p>
          <a:endParaRPr lang="en-GB"/>
        </a:p>
      </dgm:t>
    </dgm:pt>
    <dgm:pt modelId="{67ED2C87-36CB-4A6C-9B27-38B40E5C2DE1}" type="sibTrans" cxnId="{D656FF38-14D2-4BBC-97EF-CFE3B0758D4A}">
      <dgm:prSet/>
      <dgm:spPr/>
      <dgm:t>
        <a:bodyPr/>
        <a:lstStyle/>
        <a:p>
          <a:endParaRPr lang="en-GB"/>
        </a:p>
      </dgm:t>
    </dgm:pt>
    <dgm:pt modelId="{7D13C578-B3E7-4918-9BF7-271070A60EEB}">
      <dgm:prSet phldrT="[Text]" phldr="0"/>
      <dgm:spPr/>
      <dgm:t>
        <a:bodyPr/>
        <a:lstStyle/>
        <a:p>
          <a:r>
            <a:rPr lang="en-US" dirty="0"/>
            <a:t>Head of Changing Futures (fixed term until 31.03.26)</a:t>
          </a:r>
          <a:endParaRPr lang="en-GB" dirty="0"/>
        </a:p>
      </dgm:t>
    </dgm:pt>
    <dgm:pt modelId="{EB323229-47C6-459C-9290-F192685EE17D}" type="parTrans" cxnId="{F2FFA093-1615-4417-A7D4-EA9966EA6013}">
      <dgm:prSet/>
      <dgm:spPr/>
      <dgm:t>
        <a:bodyPr/>
        <a:lstStyle/>
        <a:p>
          <a:endParaRPr lang="en-GB"/>
        </a:p>
      </dgm:t>
    </dgm:pt>
    <dgm:pt modelId="{D4D14A2F-C307-45DD-80AA-8055395D064B}" type="sibTrans" cxnId="{F2FFA093-1615-4417-A7D4-EA9966EA6013}">
      <dgm:prSet/>
      <dgm:spPr/>
      <dgm:t>
        <a:bodyPr/>
        <a:lstStyle/>
        <a:p>
          <a:endParaRPr lang="en-GB"/>
        </a:p>
      </dgm:t>
    </dgm:pt>
    <dgm:pt modelId="{ED5EDFDA-1FEF-4E23-8748-2EAD83E6E59B}">
      <dgm:prSet phldrT="[Text]" phldr="0"/>
      <dgm:spPr/>
      <dgm:t>
        <a:bodyPr/>
        <a:lstStyle/>
        <a:p>
          <a:r>
            <a:rPr lang="en-US"/>
            <a:t>Head of Front Door (fixed term)</a:t>
          </a:r>
          <a:endParaRPr lang="en-GB" dirty="0"/>
        </a:p>
      </dgm:t>
    </dgm:pt>
    <dgm:pt modelId="{DDC8D0F5-A608-42D8-A4C1-486FFDAE6C51}" type="parTrans" cxnId="{86A05DCE-440F-4712-949B-2416748B0BAF}">
      <dgm:prSet/>
      <dgm:spPr/>
      <dgm:t>
        <a:bodyPr/>
        <a:lstStyle/>
        <a:p>
          <a:endParaRPr lang="en-GB"/>
        </a:p>
      </dgm:t>
    </dgm:pt>
    <dgm:pt modelId="{23DBA47A-76DE-4806-80C9-0E0AB915AFB7}" type="sibTrans" cxnId="{86A05DCE-440F-4712-949B-2416748B0BAF}">
      <dgm:prSet/>
      <dgm:spPr/>
      <dgm:t>
        <a:bodyPr/>
        <a:lstStyle/>
        <a:p>
          <a:endParaRPr lang="en-GB"/>
        </a:p>
      </dgm:t>
    </dgm:pt>
    <dgm:pt modelId="{A6783D42-0798-45F1-96A6-DD4972CDA5C2}" type="pres">
      <dgm:prSet presAssocID="{994533D0-5F06-4F3F-9039-0EBCD1D1A53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F43DE47-8FF4-4B36-BF58-822EE6E7F698}" type="pres">
      <dgm:prSet presAssocID="{A776B5A8-C9EC-4E7E-B661-E69DFA9E72D9}" presName="hierRoot1" presStyleCnt="0">
        <dgm:presLayoutVars>
          <dgm:hierBranch val="init"/>
        </dgm:presLayoutVars>
      </dgm:prSet>
      <dgm:spPr/>
    </dgm:pt>
    <dgm:pt modelId="{EE387EBA-CE2C-4DF1-A15A-76BFE61C0449}" type="pres">
      <dgm:prSet presAssocID="{A776B5A8-C9EC-4E7E-B661-E69DFA9E72D9}" presName="rootComposite1" presStyleCnt="0"/>
      <dgm:spPr/>
    </dgm:pt>
    <dgm:pt modelId="{CE262019-BC30-403E-9736-AC721F0B7FD8}" type="pres">
      <dgm:prSet presAssocID="{A776B5A8-C9EC-4E7E-B661-E69DFA9E72D9}" presName="rootText1" presStyleLbl="node0" presStyleIdx="0" presStyleCnt="1">
        <dgm:presLayoutVars>
          <dgm:chPref val="3"/>
        </dgm:presLayoutVars>
      </dgm:prSet>
      <dgm:spPr/>
    </dgm:pt>
    <dgm:pt modelId="{3B3623C1-CDE6-4DFF-9EAD-B97E63ACCEE0}" type="pres">
      <dgm:prSet presAssocID="{A776B5A8-C9EC-4E7E-B661-E69DFA9E72D9}" presName="rootConnector1" presStyleLbl="node1" presStyleIdx="0" presStyleCnt="0"/>
      <dgm:spPr/>
    </dgm:pt>
    <dgm:pt modelId="{6F2020EF-1610-4F85-A9AD-C35392624662}" type="pres">
      <dgm:prSet presAssocID="{A776B5A8-C9EC-4E7E-B661-E69DFA9E72D9}" presName="hierChild2" presStyleCnt="0"/>
      <dgm:spPr/>
    </dgm:pt>
    <dgm:pt modelId="{1762EDA5-01B0-43B2-AE28-6DABE9371E0F}" type="pres">
      <dgm:prSet presAssocID="{3BA3AE8F-EBA3-4343-9D8C-CD681447450C}" presName="Name37" presStyleLbl="parChTrans1D2" presStyleIdx="0" presStyleCnt="6"/>
      <dgm:spPr/>
    </dgm:pt>
    <dgm:pt modelId="{8407B71E-8A87-42C8-9323-4213970BFF8E}" type="pres">
      <dgm:prSet presAssocID="{84CCAA0E-0D78-4EFF-8E07-1A58D73610D2}" presName="hierRoot2" presStyleCnt="0">
        <dgm:presLayoutVars>
          <dgm:hierBranch val="init"/>
        </dgm:presLayoutVars>
      </dgm:prSet>
      <dgm:spPr/>
    </dgm:pt>
    <dgm:pt modelId="{E7872EEC-5CFC-4F29-971E-E5FD19DA3F86}" type="pres">
      <dgm:prSet presAssocID="{84CCAA0E-0D78-4EFF-8E07-1A58D73610D2}" presName="rootComposite" presStyleCnt="0"/>
      <dgm:spPr/>
    </dgm:pt>
    <dgm:pt modelId="{F4FC974A-35B7-4F8F-B76F-3A05D6AC728B}" type="pres">
      <dgm:prSet presAssocID="{84CCAA0E-0D78-4EFF-8E07-1A58D73610D2}" presName="rootText" presStyleLbl="node2" presStyleIdx="0" presStyleCnt="6">
        <dgm:presLayoutVars>
          <dgm:chPref val="3"/>
        </dgm:presLayoutVars>
      </dgm:prSet>
      <dgm:spPr/>
    </dgm:pt>
    <dgm:pt modelId="{72D4F73A-A023-4736-91B0-8E1300E7EBD3}" type="pres">
      <dgm:prSet presAssocID="{84CCAA0E-0D78-4EFF-8E07-1A58D73610D2}" presName="rootConnector" presStyleLbl="node2" presStyleIdx="0" presStyleCnt="6"/>
      <dgm:spPr/>
    </dgm:pt>
    <dgm:pt modelId="{796C2FAC-88CA-4FDC-BA78-23AB9CF22C0D}" type="pres">
      <dgm:prSet presAssocID="{84CCAA0E-0D78-4EFF-8E07-1A58D73610D2}" presName="hierChild4" presStyleCnt="0"/>
      <dgm:spPr/>
    </dgm:pt>
    <dgm:pt modelId="{14C2D0EC-3DEB-4350-8495-60A8C32ECB56}" type="pres">
      <dgm:prSet presAssocID="{84CCAA0E-0D78-4EFF-8E07-1A58D73610D2}" presName="hierChild5" presStyleCnt="0"/>
      <dgm:spPr/>
    </dgm:pt>
    <dgm:pt modelId="{85C8470D-8EEA-47EA-8B44-0C944CE0A9C9}" type="pres">
      <dgm:prSet presAssocID="{DB07454B-697A-488A-8FDF-6AB0E556CA0E}" presName="Name37" presStyleLbl="parChTrans1D2" presStyleIdx="1" presStyleCnt="6"/>
      <dgm:spPr/>
    </dgm:pt>
    <dgm:pt modelId="{5D3AABE6-9D34-4B27-BB5D-FA251F5787D9}" type="pres">
      <dgm:prSet presAssocID="{F1F5C320-9472-4242-ABC2-8365D4267366}" presName="hierRoot2" presStyleCnt="0">
        <dgm:presLayoutVars>
          <dgm:hierBranch val="init"/>
        </dgm:presLayoutVars>
      </dgm:prSet>
      <dgm:spPr/>
    </dgm:pt>
    <dgm:pt modelId="{BE9AFCB6-3765-4EA4-83CC-64EAB6041921}" type="pres">
      <dgm:prSet presAssocID="{F1F5C320-9472-4242-ABC2-8365D4267366}" presName="rootComposite" presStyleCnt="0"/>
      <dgm:spPr/>
    </dgm:pt>
    <dgm:pt modelId="{998FA2BC-9589-4321-9A82-362B4C06C0B0}" type="pres">
      <dgm:prSet presAssocID="{F1F5C320-9472-4242-ABC2-8365D4267366}" presName="rootText" presStyleLbl="node2" presStyleIdx="1" presStyleCnt="6">
        <dgm:presLayoutVars>
          <dgm:chPref val="3"/>
        </dgm:presLayoutVars>
      </dgm:prSet>
      <dgm:spPr/>
    </dgm:pt>
    <dgm:pt modelId="{C76A4F0F-88D2-4509-ABB6-CFFE154A6EAB}" type="pres">
      <dgm:prSet presAssocID="{F1F5C320-9472-4242-ABC2-8365D4267366}" presName="rootConnector" presStyleLbl="node2" presStyleIdx="1" presStyleCnt="6"/>
      <dgm:spPr/>
    </dgm:pt>
    <dgm:pt modelId="{CB10B2E5-D781-4AE4-B746-95173AF0E336}" type="pres">
      <dgm:prSet presAssocID="{F1F5C320-9472-4242-ABC2-8365D4267366}" presName="hierChild4" presStyleCnt="0"/>
      <dgm:spPr/>
    </dgm:pt>
    <dgm:pt modelId="{4A528884-05BE-4C06-B8B6-3BA25FC2C676}" type="pres">
      <dgm:prSet presAssocID="{F1F5C320-9472-4242-ABC2-8365D4267366}" presName="hierChild5" presStyleCnt="0"/>
      <dgm:spPr/>
    </dgm:pt>
    <dgm:pt modelId="{D7374B7D-082B-4497-BA7E-7F3186E9D866}" type="pres">
      <dgm:prSet presAssocID="{FBFFA977-7BED-4E5A-970C-3427EA88B962}" presName="Name37" presStyleLbl="parChTrans1D2" presStyleIdx="2" presStyleCnt="6"/>
      <dgm:spPr/>
    </dgm:pt>
    <dgm:pt modelId="{F9914EB2-5FEE-47F6-BC7A-4C23FC1E9516}" type="pres">
      <dgm:prSet presAssocID="{A6B74CC2-D734-4816-B4D6-834B66727300}" presName="hierRoot2" presStyleCnt="0">
        <dgm:presLayoutVars>
          <dgm:hierBranch val="init"/>
        </dgm:presLayoutVars>
      </dgm:prSet>
      <dgm:spPr/>
    </dgm:pt>
    <dgm:pt modelId="{1EE641BB-5DC2-4731-9309-53A001003C13}" type="pres">
      <dgm:prSet presAssocID="{A6B74CC2-D734-4816-B4D6-834B66727300}" presName="rootComposite" presStyleCnt="0"/>
      <dgm:spPr/>
    </dgm:pt>
    <dgm:pt modelId="{4BA4E567-5FAA-4EE7-9C22-EC53EC19BF65}" type="pres">
      <dgm:prSet presAssocID="{A6B74CC2-D734-4816-B4D6-834B66727300}" presName="rootText" presStyleLbl="node2" presStyleIdx="2" presStyleCnt="6">
        <dgm:presLayoutVars>
          <dgm:chPref val="3"/>
        </dgm:presLayoutVars>
      </dgm:prSet>
      <dgm:spPr/>
    </dgm:pt>
    <dgm:pt modelId="{B87C89B9-AE77-4C83-AB0A-1AC8ACC604F4}" type="pres">
      <dgm:prSet presAssocID="{A6B74CC2-D734-4816-B4D6-834B66727300}" presName="rootConnector" presStyleLbl="node2" presStyleIdx="2" presStyleCnt="6"/>
      <dgm:spPr/>
    </dgm:pt>
    <dgm:pt modelId="{71BE4CEA-825D-4D32-ADA2-D973A50D47CE}" type="pres">
      <dgm:prSet presAssocID="{A6B74CC2-D734-4816-B4D6-834B66727300}" presName="hierChild4" presStyleCnt="0"/>
      <dgm:spPr/>
    </dgm:pt>
    <dgm:pt modelId="{9483BFA4-2B7E-469B-97F9-51710A16524F}" type="pres">
      <dgm:prSet presAssocID="{A6B74CC2-D734-4816-B4D6-834B66727300}" presName="hierChild5" presStyleCnt="0"/>
      <dgm:spPr/>
    </dgm:pt>
    <dgm:pt modelId="{241C12F6-C9B1-4EBE-8EC9-02EEEEDDF061}" type="pres">
      <dgm:prSet presAssocID="{A1EA1B3B-72C1-4696-B47F-6CC99DA02AEB}" presName="Name37" presStyleLbl="parChTrans1D2" presStyleIdx="3" presStyleCnt="6"/>
      <dgm:spPr/>
    </dgm:pt>
    <dgm:pt modelId="{DA8FD7B8-6A5F-424A-8E79-5C836D3299C9}" type="pres">
      <dgm:prSet presAssocID="{F83D3C9A-CED2-408D-9A9A-7BA7DF48EF09}" presName="hierRoot2" presStyleCnt="0">
        <dgm:presLayoutVars>
          <dgm:hierBranch val="init"/>
        </dgm:presLayoutVars>
      </dgm:prSet>
      <dgm:spPr/>
    </dgm:pt>
    <dgm:pt modelId="{71BFC1E3-9D34-4B56-ACE3-158466F21C08}" type="pres">
      <dgm:prSet presAssocID="{F83D3C9A-CED2-408D-9A9A-7BA7DF48EF09}" presName="rootComposite" presStyleCnt="0"/>
      <dgm:spPr/>
    </dgm:pt>
    <dgm:pt modelId="{629DC3EB-87FA-4697-AAB7-F2163679040C}" type="pres">
      <dgm:prSet presAssocID="{F83D3C9A-CED2-408D-9A9A-7BA7DF48EF09}" presName="rootText" presStyleLbl="node2" presStyleIdx="3" presStyleCnt="6">
        <dgm:presLayoutVars>
          <dgm:chPref val="3"/>
        </dgm:presLayoutVars>
      </dgm:prSet>
      <dgm:spPr/>
    </dgm:pt>
    <dgm:pt modelId="{B3E39F0B-2687-4E2A-8DAA-C82B591D19CF}" type="pres">
      <dgm:prSet presAssocID="{F83D3C9A-CED2-408D-9A9A-7BA7DF48EF09}" presName="rootConnector" presStyleLbl="node2" presStyleIdx="3" presStyleCnt="6"/>
      <dgm:spPr/>
    </dgm:pt>
    <dgm:pt modelId="{0A315337-55E6-45FB-A9A0-078BD575319C}" type="pres">
      <dgm:prSet presAssocID="{F83D3C9A-CED2-408D-9A9A-7BA7DF48EF09}" presName="hierChild4" presStyleCnt="0"/>
      <dgm:spPr/>
    </dgm:pt>
    <dgm:pt modelId="{78426FC5-2237-483A-9EC5-94747ABD635E}" type="pres">
      <dgm:prSet presAssocID="{F83D3C9A-CED2-408D-9A9A-7BA7DF48EF09}" presName="hierChild5" presStyleCnt="0"/>
      <dgm:spPr/>
    </dgm:pt>
    <dgm:pt modelId="{09EE7EB3-F702-41E8-8CD2-D7DEA48803A0}" type="pres">
      <dgm:prSet presAssocID="{EB323229-47C6-459C-9290-F192685EE17D}" presName="Name37" presStyleLbl="parChTrans1D2" presStyleIdx="4" presStyleCnt="6"/>
      <dgm:spPr/>
    </dgm:pt>
    <dgm:pt modelId="{881EF099-28F3-4787-99B5-0940F3761C4C}" type="pres">
      <dgm:prSet presAssocID="{7D13C578-B3E7-4918-9BF7-271070A60EEB}" presName="hierRoot2" presStyleCnt="0">
        <dgm:presLayoutVars>
          <dgm:hierBranch val="init"/>
        </dgm:presLayoutVars>
      </dgm:prSet>
      <dgm:spPr/>
    </dgm:pt>
    <dgm:pt modelId="{85EE7219-DE28-4925-9278-DC1B04DC9316}" type="pres">
      <dgm:prSet presAssocID="{7D13C578-B3E7-4918-9BF7-271070A60EEB}" presName="rootComposite" presStyleCnt="0"/>
      <dgm:spPr/>
    </dgm:pt>
    <dgm:pt modelId="{1F333398-91E6-4EFC-908C-68AB6EB964F2}" type="pres">
      <dgm:prSet presAssocID="{7D13C578-B3E7-4918-9BF7-271070A60EEB}" presName="rootText" presStyleLbl="node2" presStyleIdx="4" presStyleCnt="6">
        <dgm:presLayoutVars>
          <dgm:chPref val="3"/>
        </dgm:presLayoutVars>
      </dgm:prSet>
      <dgm:spPr/>
    </dgm:pt>
    <dgm:pt modelId="{FA5DA5C3-8091-4DDA-9290-98DC73EF1771}" type="pres">
      <dgm:prSet presAssocID="{7D13C578-B3E7-4918-9BF7-271070A60EEB}" presName="rootConnector" presStyleLbl="node2" presStyleIdx="4" presStyleCnt="6"/>
      <dgm:spPr/>
    </dgm:pt>
    <dgm:pt modelId="{B008D753-8144-4EC5-990B-BD09242B7E32}" type="pres">
      <dgm:prSet presAssocID="{7D13C578-B3E7-4918-9BF7-271070A60EEB}" presName="hierChild4" presStyleCnt="0"/>
      <dgm:spPr/>
    </dgm:pt>
    <dgm:pt modelId="{BBD24D2D-14C9-4AC0-9DA1-4CC5EF2C877D}" type="pres">
      <dgm:prSet presAssocID="{7D13C578-B3E7-4918-9BF7-271070A60EEB}" presName="hierChild5" presStyleCnt="0"/>
      <dgm:spPr/>
    </dgm:pt>
    <dgm:pt modelId="{DD003654-5D12-48B7-B257-EADA95AEE835}" type="pres">
      <dgm:prSet presAssocID="{DDC8D0F5-A608-42D8-A4C1-486FFDAE6C51}" presName="Name37" presStyleLbl="parChTrans1D2" presStyleIdx="5" presStyleCnt="6"/>
      <dgm:spPr/>
    </dgm:pt>
    <dgm:pt modelId="{D02F5279-BD3F-4EA4-91AE-CF70366B8E90}" type="pres">
      <dgm:prSet presAssocID="{ED5EDFDA-1FEF-4E23-8748-2EAD83E6E59B}" presName="hierRoot2" presStyleCnt="0">
        <dgm:presLayoutVars>
          <dgm:hierBranch val="init"/>
        </dgm:presLayoutVars>
      </dgm:prSet>
      <dgm:spPr/>
    </dgm:pt>
    <dgm:pt modelId="{6E6A9217-4C6D-4220-A594-81E3E7605DC4}" type="pres">
      <dgm:prSet presAssocID="{ED5EDFDA-1FEF-4E23-8748-2EAD83E6E59B}" presName="rootComposite" presStyleCnt="0"/>
      <dgm:spPr/>
    </dgm:pt>
    <dgm:pt modelId="{7A13C2A3-8536-4904-BF3F-45CC12408362}" type="pres">
      <dgm:prSet presAssocID="{ED5EDFDA-1FEF-4E23-8748-2EAD83E6E59B}" presName="rootText" presStyleLbl="node2" presStyleIdx="5" presStyleCnt="6">
        <dgm:presLayoutVars>
          <dgm:chPref val="3"/>
        </dgm:presLayoutVars>
      </dgm:prSet>
      <dgm:spPr/>
    </dgm:pt>
    <dgm:pt modelId="{841D01A5-5AD7-4844-B80F-E8651AD238F2}" type="pres">
      <dgm:prSet presAssocID="{ED5EDFDA-1FEF-4E23-8748-2EAD83E6E59B}" presName="rootConnector" presStyleLbl="node2" presStyleIdx="5" presStyleCnt="6"/>
      <dgm:spPr/>
    </dgm:pt>
    <dgm:pt modelId="{975690F5-E0AB-4631-AB2B-F2C760C1E029}" type="pres">
      <dgm:prSet presAssocID="{ED5EDFDA-1FEF-4E23-8748-2EAD83E6E59B}" presName="hierChild4" presStyleCnt="0"/>
      <dgm:spPr/>
    </dgm:pt>
    <dgm:pt modelId="{6C3876B8-A3EF-4D4F-9153-F95172AD1570}" type="pres">
      <dgm:prSet presAssocID="{ED5EDFDA-1FEF-4E23-8748-2EAD83E6E59B}" presName="hierChild5" presStyleCnt="0"/>
      <dgm:spPr/>
    </dgm:pt>
    <dgm:pt modelId="{BB74C583-8415-4F44-8042-DDB4C23459E4}" type="pres">
      <dgm:prSet presAssocID="{A776B5A8-C9EC-4E7E-B661-E69DFA9E72D9}" presName="hierChild3" presStyleCnt="0"/>
      <dgm:spPr/>
    </dgm:pt>
  </dgm:ptLst>
  <dgm:cxnLst>
    <dgm:cxn modelId="{6F664007-8F99-4152-BA8A-886B7B261BC4}" type="presOf" srcId="{994533D0-5F06-4F3F-9039-0EBCD1D1A530}" destId="{A6783D42-0798-45F1-96A6-DD4972CDA5C2}" srcOrd="0" destOrd="0" presId="urn:microsoft.com/office/officeart/2005/8/layout/orgChart1"/>
    <dgm:cxn modelId="{0B7BD60E-D67E-4382-8042-55172927A5CB}" type="presOf" srcId="{DDC8D0F5-A608-42D8-A4C1-486FFDAE6C51}" destId="{DD003654-5D12-48B7-B257-EADA95AEE835}" srcOrd="0" destOrd="0" presId="urn:microsoft.com/office/officeart/2005/8/layout/orgChart1"/>
    <dgm:cxn modelId="{5018F61D-4E7A-4F89-94F2-4FC032D8DC7C}" type="presOf" srcId="{F83D3C9A-CED2-408D-9A9A-7BA7DF48EF09}" destId="{629DC3EB-87FA-4697-AAB7-F2163679040C}" srcOrd="0" destOrd="0" presId="urn:microsoft.com/office/officeart/2005/8/layout/orgChart1"/>
    <dgm:cxn modelId="{E229151F-4A59-491B-9773-3639C4D3E778}" type="presOf" srcId="{EB323229-47C6-459C-9290-F192685EE17D}" destId="{09EE7EB3-F702-41E8-8CD2-D7DEA48803A0}" srcOrd="0" destOrd="0" presId="urn:microsoft.com/office/officeart/2005/8/layout/orgChart1"/>
    <dgm:cxn modelId="{3652F22F-5DE4-4568-986D-2F58B5D1CD47}" srcId="{A776B5A8-C9EC-4E7E-B661-E69DFA9E72D9}" destId="{F1F5C320-9472-4242-ABC2-8365D4267366}" srcOrd="1" destOrd="0" parTransId="{DB07454B-697A-488A-8FDF-6AB0E556CA0E}" sibTransId="{68A00537-A303-41D9-A2FE-A27788140F08}"/>
    <dgm:cxn modelId="{F503A036-3ECB-4E6B-9200-A1EBF512A3F6}" type="presOf" srcId="{84CCAA0E-0D78-4EFF-8E07-1A58D73610D2}" destId="{F4FC974A-35B7-4F8F-B76F-3A05D6AC728B}" srcOrd="0" destOrd="0" presId="urn:microsoft.com/office/officeart/2005/8/layout/orgChart1"/>
    <dgm:cxn modelId="{D656FF38-14D2-4BBC-97EF-CFE3B0758D4A}" srcId="{A776B5A8-C9EC-4E7E-B661-E69DFA9E72D9}" destId="{F83D3C9A-CED2-408D-9A9A-7BA7DF48EF09}" srcOrd="3" destOrd="0" parTransId="{A1EA1B3B-72C1-4696-B47F-6CC99DA02AEB}" sibTransId="{67ED2C87-36CB-4A6C-9B27-38B40E5C2DE1}"/>
    <dgm:cxn modelId="{96064140-2D7A-4CC6-A91B-E6844DC7D2EE}" type="presOf" srcId="{A6B74CC2-D734-4816-B4D6-834B66727300}" destId="{4BA4E567-5FAA-4EE7-9C22-EC53EC19BF65}" srcOrd="0" destOrd="0" presId="urn:microsoft.com/office/officeart/2005/8/layout/orgChart1"/>
    <dgm:cxn modelId="{51FFA65C-DA43-44D9-949E-983F88EB0696}" type="presOf" srcId="{A6B74CC2-D734-4816-B4D6-834B66727300}" destId="{B87C89B9-AE77-4C83-AB0A-1AC8ACC604F4}" srcOrd="1" destOrd="0" presId="urn:microsoft.com/office/officeart/2005/8/layout/orgChart1"/>
    <dgm:cxn modelId="{AA2DDD5D-0FB6-4BFD-983E-CFCA72B6F970}" srcId="{A776B5A8-C9EC-4E7E-B661-E69DFA9E72D9}" destId="{A6B74CC2-D734-4816-B4D6-834B66727300}" srcOrd="2" destOrd="0" parTransId="{FBFFA977-7BED-4E5A-970C-3427EA88B962}" sibTransId="{B1623044-79F1-4F2D-8858-5B27F4F30A4D}"/>
    <dgm:cxn modelId="{75099E43-EB32-4A55-A0EF-08C6B039A8F3}" type="presOf" srcId="{7D13C578-B3E7-4918-9BF7-271070A60EEB}" destId="{FA5DA5C3-8091-4DDA-9290-98DC73EF1771}" srcOrd="1" destOrd="0" presId="urn:microsoft.com/office/officeart/2005/8/layout/orgChart1"/>
    <dgm:cxn modelId="{8A077E70-EB74-45A0-866D-345C450C32A7}" srcId="{A776B5A8-C9EC-4E7E-B661-E69DFA9E72D9}" destId="{84CCAA0E-0D78-4EFF-8E07-1A58D73610D2}" srcOrd="0" destOrd="0" parTransId="{3BA3AE8F-EBA3-4343-9D8C-CD681447450C}" sibTransId="{3AC6157B-7EF4-46C0-AB0E-58DE7176B92D}"/>
    <dgm:cxn modelId="{A9F1B270-B41D-4EE5-9EF2-2E797A732048}" type="presOf" srcId="{ED5EDFDA-1FEF-4E23-8748-2EAD83E6E59B}" destId="{7A13C2A3-8536-4904-BF3F-45CC12408362}" srcOrd="0" destOrd="0" presId="urn:microsoft.com/office/officeart/2005/8/layout/orgChart1"/>
    <dgm:cxn modelId="{64DE0884-D905-4860-9BC8-5C2E3C737AFC}" srcId="{994533D0-5F06-4F3F-9039-0EBCD1D1A530}" destId="{A776B5A8-C9EC-4E7E-B661-E69DFA9E72D9}" srcOrd="0" destOrd="0" parTransId="{2BE8D501-C2BF-4937-AA5C-849BCB83921D}" sibTransId="{719E8CD9-60AB-457B-B001-EC24103E994B}"/>
    <dgm:cxn modelId="{F2FFA093-1615-4417-A7D4-EA9966EA6013}" srcId="{A776B5A8-C9EC-4E7E-B661-E69DFA9E72D9}" destId="{7D13C578-B3E7-4918-9BF7-271070A60EEB}" srcOrd="4" destOrd="0" parTransId="{EB323229-47C6-459C-9290-F192685EE17D}" sibTransId="{D4D14A2F-C307-45DD-80AA-8055395D064B}"/>
    <dgm:cxn modelId="{33F75F9B-8F81-4910-95D5-1CC91BBCBD3C}" type="presOf" srcId="{F83D3C9A-CED2-408D-9A9A-7BA7DF48EF09}" destId="{B3E39F0B-2687-4E2A-8DAA-C82B591D19CF}" srcOrd="1" destOrd="0" presId="urn:microsoft.com/office/officeart/2005/8/layout/orgChart1"/>
    <dgm:cxn modelId="{8149199D-DB78-4C5D-B3C1-A1699767CFAB}" type="presOf" srcId="{ED5EDFDA-1FEF-4E23-8748-2EAD83E6E59B}" destId="{841D01A5-5AD7-4844-B80F-E8651AD238F2}" srcOrd="1" destOrd="0" presId="urn:microsoft.com/office/officeart/2005/8/layout/orgChart1"/>
    <dgm:cxn modelId="{368F61A6-0C7B-4204-8D2E-77BB6621C4AA}" type="presOf" srcId="{7D13C578-B3E7-4918-9BF7-271070A60EEB}" destId="{1F333398-91E6-4EFC-908C-68AB6EB964F2}" srcOrd="0" destOrd="0" presId="urn:microsoft.com/office/officeart/2005/8/layout/orgChart1"/>
    <dgm:cxn modelId="{05BCE8AB-E93A-4BFC-AD4E-CCFDE603B72E}" type="presOf" srcId="{A776B5A8-C9EC-4E7E-B661-E69DFA9E72D9}" destId="{3B3623C1-CDE6-4DFF-9EAD-B97E63ACCEE0}" srcOrd="1" destOrd="0" presId="urn:microsoft.com/office/officeart/2005/8/layout/orgChart1"/>
    <dgm:cxn modelId="{C4A0C6AD-5935-42FB-912A-CAF7B2D787AE}" type="presOf" srcId="{DB07454B-697A-488A-8FDF-6AB0E556CA0E}" destId="{85C8470D-8EEA-47EA-8B44-0C944CE0A9C9}" srcOrd="0" destOrd="0" presId="urn:microsoft.com/office/officeart/2005/8/layout/orgChart1"/>
    <dgm:cxn modelId="{C63F45B4-898A-468B-B48C-F4936AFCBBD0}" type="presOf" srcId="{F1F5C320-9472-4242-ABC2-8365D4267366}" destId="{998FA2BC-9589-4321-9A82-362B4C06C0B0}" srcOrd="0" destOrd="0" presId="urn:microsoft.com/office/officeart/2005/8/layout/orgChart1"/>
    <dgm:cxn modelId="{03CCD2BC-5CAE-467C-875F-4BB26BB38DC5}" type="presOf" srcId="{3BA3AE8F-EBA3-4343-9D8C-CD681447450C}" destId="{1762EDA5-01B0-43B2-AE28-6DABE9371E0F}" srcOrd="0" destOrd="0" presId="urn:microsoft.com/office/officeart/2005/8/layout/orgChart1"/>
    <dgm:cxn modelId="{B90D35CA-FDEA-466F-A5B5-B6AF45CC3F77}" type="presOf" srcId="{FBFFA977-7BED-4E5A-970C-3427EA88B962}" destId="{D7374B7D-082B-4497-BA7E-7F3186E9D866}" srcOrd="0" destOrd="0" presId="urn:microsoft.com/office/officeart/2005/8/layout/orgChart1"/>
    <dgm:cxn modelId="{4AC45ACC-0434-44D7-AC64-07506C0A92E6}" type="presOf" srcId="{A1EA1B3B-72C1-4696-B47F-6CC99DA02AEB}" destId="{241C12F6-C9B1-4EBE-8EC9-02EEEEDDF061}" srcOrd="0" destOrd="0" presId="urn:microsoft.com/office/officeart/2005/8/layout/orgChart1"/>
    <dgm:cxn modelId="{D24893CD-A98E-49CF-9DA7-4334C66EF6C5}" type="presOf" srcId="{84CCAA0E-0D78-4EFF-8E07-1A58D73610D2}" destId="{72D4F73A-A023-4736-91B0-8E1300E7EBD3}" srcOrd="1" destOrd="0" presId="urn:microsoft.com/office/officeart/2005/8/layout/orgChart1"/>
    <dgm:cxn modelId="{86A05DCE-440F-4712-949B-2416748B0BAF}" srcId="{A776B5A8-C9EC-4E7E-B661-E69DFA9E72D9}" destId="{ED5EDFDA-1FEF-4E23-8748-2EAD83E6E59B}" srcOrd="5" destOrd="0" parTransId="{DDC8D0F5-A608-42D8-A4C1-486FFDAE6C51}" sibTransId="{23DBA47A-76DE-4806-80C9-0E0AB915AFB7}"/>
    <dgm:cxn modelId="{17B67BD4-D816-4DE5-9731-99C45BFDDD3D}" type="presOf" srcId="{A776B5A8-C9EC-4E7E-B661-E69DFA9E72D9}" destId="{CE262019-BC30-403E-9736-AC721F0B7FD8}" srcOrd="0" destOrd="0" presId="urn:microsoft.com/office/officeart/2005/8/layout/orgChart1"/>
    <dgm:cxn modelId="{77A5C4E6-16B3-49F9-9AE4-D9D4694F80C8}" type="presOf" srcId="{F1F5C320-9472-4242-ABC2-8365D4267366}" destId="{C76A4F0F-88D2-4509-ABB6-CFFE154A6EAB}" srcOrd="1" destOrd="0" presId="urn:microsoft.com/office/officeart/2005/8/layout/orgChart1"/>
    <dgm:cxn modelId="{65F957AE-1DB0-4F43-8F06-ED252D239145}" type="presParOf" srcId="{A6783D42-0798-45F1-96A6-DD4972CDA5C2}" destId="{0F43DE47-8FF4-4B36-BF58-822EE6E7F698}" srcOrd="0" destOrd="0" presId="urn:microsoft.com/office/officeart/2005/8/layout/orgChart1"/>
    <dgm:cxn modelId="{98E4C708-AE91-4F8C-A934-3E1B163D2DAF}" type="presParOf" srcId="{0F43DE47-8FF4-4B36-BF58-822EE6E7F698}" destId="{EE387EBA-CE2C-4DF1-A15A-76BFE61C0449}" srcOrd="0" destOrd="0" presId="urn:microsoft.com/office/officeart/2005/8/layout/orgChart1"/>
    <dgm:cxn modelId="{C7876580-A0C0-4905-ADC3-A26DAD6FDE1B}" type="presParOf" srcId="{EE387EBA-CE2C-4DF1-A15A-76BFE61C0449}" destId="{CE262019-BC30-403E-9736-AC721F0B7FD8}" srcOrd="0" destOrd="0" presId="urn:microsoft.com/office/officeart/2005/8/layout/orgChart1"/>
    <dgm:cxn modelId="{087B1AE1-CD24-4FA1-A206-E10E18F54500}" type="presParOf" srcId="{EE387EBA-CE2C-4DF1-A15A-76BFE61C0449}" destId="{3B3623C1-CDE6-4DFF-9EAD-B97E63ACCEE0}" srcOrd="1" destOrd="0" presId="urn:microsoft.com/office/officeart/2005/8/layout/orgChart1"/>
    <dgm:cxn modelId="{13F98418-7949-44F5-AFA6-156B32010547}" type="presParOf" srcId="{0F43DE47-8FF4-4B36-BF58-822EE6E7F698}" destId="{6F2020EF-1610-4F85-A9AD-C35392624662}" srcOrd="1" destOrd="0" presId="urn:microsoft.com/office/officeart/2005/8/layout/orgChart1"/>
    <dgm:cxn modelId="{6B698151-BC7E-4BEE-A215-A271CDAAC079}" type="presParOf" srcId="{6F2020EF-1610-4F85-A9AD-C35392624662}" destId="{1762EDA5-01B0-43B2-AE28-6DABE9371E0F}" srcOrd="0" destOrd="0" presId="urn:microsoft.com/office/officeart/2005/8/layout/orgChart1"/>
    <dgm:cxn modelId="{0541243F-F9A5-44F0-9DD3-1DC5203F7230}" type="presParOf" srcId="{6F2020EF-1610-4F85-A9AD-C35392624662}" destId="{8407B71E-8A87-42C8-9323-4213970BFF8E}" srcOrd="1" destOrd="0" presId="urn:microsoft.com/office/officeart/2005/8/layout/orgChart1"/>
    <dgm:cxn modelId="{3837B882-61C7-4D6B-B66B-C4DC2EB7B90B}" type="presParOf" srcId="{8407B71E-8A87-42C8-9323-4213970BFF8E}" destId="{E7872EEC-5CFC-4F29-971E-E5FD19DA3F86}" srcOrd="0" destOrd="0" presId="urn:microsoft.com/office/officeart/2005/8/layout/orgChart1"/>
    <dgm:cxn modelId="{01C4292B-1524-4B09-89B7-E5E2792A96E8}" type="presParOf" srcId="{E7872EEC-5CFC-4F29-971E-E5FD19DA3F86}" destId="{F4FC974A-35B7-4F8F-B76F-3A05D6AC728B}" srcOrd="0" destOrd="0" presId="urn:microsoft.com/office/officeart/2005/8/layout/orgChart1"/>
    <dgm:cxn modelId="{4C261413-6674-467C-B214-99D302E92C74}" type="presParOf" srcId="{E7872EEC-5CFC-4F29-971E-E5FD19DA3F86}" destId="{72D4F73A-A023-4736-91B0-8E1300E7EBD3}" srcOrd="1" destOrd="0" presId="urn:microsoft.com/office/officeart/2005/8/layout/orgChart1"/>
    <dgm:cxn modelId="{8E66DE76-1767-4A01-A0EB-5B57B8EDAE88}" type="presParOf" srcId="{8407B71E-8A87-42C8-9323-4213970BFF8E}" destId="{796C2FAC-88CA-4FDC-BA78-23AB9CF22C0D}" srcOrd="1" destOrd="0" presId="urn:microsoft.com/office/officeart/2005/8/layout/orgChart1"/>
    <dgm:cxn modelId="{3EFA03F7-438C-4EE7-B24B-63717478DEDF}" type="presParOf" srcId="{8407B71E-8A87-42C8-9323-4213970BFF8E}" destId="{14C2D0EC-3DEB-4350-8495-60A8C32ECB56}" srcOrd="2" destOrd="0" presId="urn:microsoft.com/office/officeart/2005/8/layout/orgChart1"/>
    <dgm:cxn modelId="{0D10FB2C-00E9-46EF-A07E-3E9A1246B14E}" type="presParOf" srcId="{6F2020EF-1610-4F85-A9AD-C35392624662}" destId="{85C8470D-8EEA-47EA-8B44-0C944CE0A9C9}" srcOrd="2" destOrd="0" presId="urn:microsoft.com/office/officeart/2005/8/layout/orgChart1"/>
    <dgm:cxn modelId="{4319DCC7-C304-4573-BC25-1D3FA45A1B8F}" type="presParOf" srcId="{6F2020EF-1610-4F85-A9AD-C35392624662}" destId="{5D3AABE6-9D34-4B27-BB5D-FA251F5787D9}" srcOrd="3" destOrd="0" presId="urn:microsoft.com/office/officeart/2005/8/layout/orgChart1"/>
    <dgm:cxn modelId="{4F0C6B77-7A6E-4076-8439-D4B4FB611AAF}" type="presParOf" srcId="{5D3AABE6-9D34-4B27-BB5D-FA251F5787D9}" destId="{BE9AFCB6-3765-4EA4-83CC-64EAB6041921}" srcOrd="0" destOrd="0" presId="urn:microsoft.com/office/officeart/2005/8/layout/orgChart1"/>
    <dgm:cxn modelId="{BCA887FE-0B1F-43E7-939E-DB5C107ECFD6}" type="presParOf" srcId="{BE9AFCB6-3765-4EA4-83CC-64EAB6041921}" destId="{998FA2BC-9589-4321-9A82-362B4C06C0B0}" srcOrd="0" destOrd="0" presId="urn:microsoft.com/office/officeart/2005/8/layout/orgChart1"/>
    <dgm:cxn modelId="{C2701FFC-BE27-4FB1-95C8-9FB3C480350F}" type="presParOf" srcId="{BE9AFCB6-3765-4EA4-83CC-64EAB6041921}" destId="{C76A4F0F-88D2-4509-ABB6-CFFE154A6EAB}" srcOrd="1" destOrd="0" presId="urn:microsoft.com/office/officeart/2005/8/layout/orgChart1"/>
    <dgm:cxn modelId="{7662B09A-45C2-493F-9611-AFE7ECA73894}" type="presParOf" srcId="{5D3AABE6-9D34-4B27-BB5D-FA251F5787D9}" destId="{CB10B2E5-D781-4AE4-B746-95173AF0E336}" srcOrd="1" destOrd="0" presId="urn:microsoft.com/office/officeart/2005/8/layout/orgChart1"/>
    <dgm:cxn modelId="{3609FDC0-BF6D-4F3C-9E35-6A5AD4AE6E43}" type="presParOf" srcId="{5D3AABE6-9D34-4B27-BB5D-FA251F5787D9}" destId="{4A528884-05BE-4C06-B8B6-3BA25FC2C676}" srcOrd="2" destOrd="0" presId="urn:microsoft.com/office/officeart/2005/8/layout/orgChart1"/>
    <dgm:cxn modelId="{A5182203-8635-48D4-B5F7-E76BAD141936}" type="presParOf" srcId="{6F2020EF-1610-4F85-A9AD-C35392624662}" destId="{D7374B7D-082B-4497-BA7E-7F3186E9D866}" srcOrd="4" destOrd="0" presId="urn:microsoft.com/office/officeart/2005/8/layout/orgChart1"/>
    <dgm:cxn modelId="{F5952F4B-49C4-43CC-B582-593F5C5AD504}" type="presParOf" srcId="{6F2020EF-1610-4F85-A9AD-C35392624662}" destId="{F9914EB2-5FEE-47F6-BC7A-4C23FC1E9516}" srcOrd="5" destOrd="0" presId="urn:microsoft.com/office/officeart/2005/8/layout/orgChart1"/>
    <dgm:cxn modelId="{A46B5415-0B7A-492C-81E4-DF9627E9B9F3}" type="presParOf" srcId="{F9914EB2-5FEE-47F6-BC7A-4C23FC1E9516}" destId="{1EE641BB-5DC2-4731-9309-53A001003C13}" srcOrd="0" destOrd="0" presId="urn:microsoft.com/office/officeart/2005/8/layout/orgChart1"/>
    <dgm:cxn modelId="{8E846FD4-A037-4BC0-BA4E-4F87C34A7AE2}" type="presParOf" srcId="{1EE641BB-5DC2-4731-9309-53A001003C13}" destId="{4BA4E567-5FAA-4EE7-9C22-EC53EC19BF65}" srcOrd="0" destOrd="0" presId="urn:microsoft.com/office/officeart/2005/8/layout/orgChart1"/>
    <dgm:cxn modelId="{37136DF4-1643-4F31-97B3-19B2463932FD}" type="presParOf" srcId="{1EE641BB-5DC2-4731-9309-53A001003C13}" destId="{B87C89B9-AE77-4C83-AB0A-1AC8ACC604F4}" srcOrd="1" destOrd="0" presId="urn:microsoft.com/office/officeart/2005/8/layout/orgChart1"/>
    <dgm:cxn modelId="{D791A0CC-C6B5-40D2-905B-F4515DC05876}" type="presParOf" srcId="{F9914EB2-5FEE-47F6-BC7A-4C23FC1E9516}" destId="{71BE4CEA-825D-4D32-ADA2-D973A50D47CE}" srcOrd="1" destOrd="0" presId="urn:microsoft.com/office/officeart/2005/8/layout/orgChart1"/>
    <dgm:cxn modelId="{000B47A5-B96C-4047-8411-A9E149F660FA}" type="presParOf" srcId="{F9914EB2-5FEE-47F6-BC7A-4C23FC1E9516}" destId="{9483BFA4-2B7E-469B-97F9-51710A16524F}" srcOrd="2" destOrd="0" presId="urn:microsoft.com/office/officeart/2005/8/layout/orgChart1"/>
    <dgm:cxn modelId="{B2AF701B-00B2-4684-9E43-D80BDEB6D98F}" type="presParOf" srcId="{6F2020EF-1610-4F85-A9AD-C35392624662}" destId="{241C12F6-C9B1-4EBE-8EC9-02EEEEDDF061}" srcOrd="6" destOrd="0" presId="urn:microsoft.com/office/officeart/2005/8/layout/orgChart1"/>
    <dgm:cxn modelId="{6E53A8B2-8A58-405E-BBB9-99B7FDCC251D}" type="presParOf" srcId="{6F2020EF-1610-4F85-A9AD-C35392624662}" destId="{DA8FD7B8-6A5F-424A-8E79-5C836D3299C9}" srcOrd="7" destOrd="0" presId="urn:microsoft.com/office/officeart/2005/8/layout/orgChart1"/>
    <dgm:cxn modelId="{2DAF9302-0944-4B09-9378-45BB1CBC58DA}" type="presParOf" srcId="{DA8FD7B8-6A5F-424A-8E79-5C836D3299C9}" destId="{71BFC1E3-9D34-4B56-ACE3-158466F21C08}" srcOrd="0" destOrd="0" presId="urn:microsoft.com/office/officeart/2005/8/layout/orgChart1"/>
    <dgm:cxn modelId="{05384F20-C9D2-4F82-A5D3-C537733E4657}" type="presParOf" srcId="{71BFC1E3-9D34-4B56-ACE3-158466F21C08}" destId="{629DC3EB-87FA-4697-AAB7-F2163679040C}" srcOrd="0" destOrd="0" presId="urn:microsoft.com/office/officeart/2005/8/layout/orgChart1"/>
    <dgm:cxn modelId="{FDE81B47-7F57-45BD-A8F5-0848C53126EE}" type="presParOf" srcId="{71BFC1E3-9D34-4B56-ACE3-158466F21C08}" destId="{B3E39F0B-2687-4E2A-8DAA-C82B591D19CF}" srcOrd="1" destOrd="0" presId="urn:microsoft.com/office/officeart/2005/8/layout/orgChart1"/>
    <dgm:cxn modelId="{AAAB8A2D-A56A-45DF-8664-636B9735DACF}" type="presParOf" srcId="{DA8FD7B8-6A5F-424A-8E79-5C836D3299C9}" destId="{0A315337-55E6-45FB-A9A0-078BD575319C}" srcOrd="1" destOrd="0" presId="urn:microsoft.com/office/officeart/2005/8/layout/orgChart1"/>
    <dgm:cxn modelId="{91A45C02-7B59-44AE-BEDC-3463400980EB}" type="presParOf" srcId="{DA8FD7B8-6A5F-424A-8E79-5C836D3299C9}" destId="{78426FC5-2237-483A-9EC5-94747ABD635E}" srcOrd="2" destOrd="0" presId="urn:microsoft.com/office/officeart/2005/8/layout/orgChart1"/>
    <dgm:cxn modelId="{A2211453-E790-4672-AA14-5E74FD7F6C36}" type="presParOf" srcId="{6F2020EF-1610-4F85-A9AD-C35392624662}" destId="{09EE7EB3-F702-41E8-8CD2-D7DEA48803A0}" srcOrd="8" destOrd="0" presId="urn:microsoft.com/office/officeart/2005/8/layout/orgChart1"/>
    <dgm:cxn modelId="{C85C30AB-5054-451D-A7D6-890891679244}" type="presParOf" srcId="{6F2020EF-1610-4F85-A9AD-C35392624662}" destId="{881EF099-28F3-4787-99B5-0940F3761C4C}" srcOrd="9" destOrd="0" presId="urn:microsoft.com/office/officeart/2005/8/layout/orgChart1"/>
    <dgm:cxn modelId="{8109EA09-FA8B-4341-A5A7-D14695822ED2}" type="presParOf" srcId="{881EF099-28F3-4787-99B5-0940F3761C4C}" destId="{85EE7219-DE28-4925-9278-DC1B04DC9316}" srcOrd="0" destOrd="0" presId="urn:microsoft.com/office/officeart/2005/8/layout/orgChart1"/>
    <dgm:cxn modelId="{1872B995-A4D9-40E9-A095-A81DDFE5AE69}" type="presParOf" srcId="{85EE7219-DE28-4925-9278-DC1B04DC9316}" destId="{1F333398-91E6-4EFC-908C-68AB6EB964F2}" srcOrd="0" destOrd="0" presId="urn:microsoft.com/office/officeart/2005/8/layout/orgChart1"/>
    <dgm:cxn modelId="{3F6D8B88-F1C5-4C36-A18D-F32125945E29}" type="presParOf" srcId="{85EE7219-DE28-4925-9278-DC1B04DC9316}" destId="{FA5DA5C3-8091-4DDA-9290-98DC73EF1771}" srcOrd="1" destOrd="0" presId="urn:microsoft.com/office/officeart/2005/8/layout/orgChart1"/>
    <dgm:cxn modelId="{9E74AD62-60B9-494C-81F1-E8E5F24219B0}" type="presParOf" srcId="{881EF099-28F3-4787-99B5-0940F3761C4C}" destId="{B008D753-8144-4EC5-990B-BD09242B7E32}" srcOrd="1" destOrd="0" presId="urn:microsoft.com/office/officeart/2005/8/layout/orgChart1"/>
    <dgm:cxn modelId="{7E81EBA8-F495-487E-B58E-AC835376E96F}" type="presParOf" srcId="{881EF099-28F3-4787-99B5-0940F3761C4C}" destId="{BBD24D2D-14C9-4AC0-9DA1-4CC5EF2C877D}" srcOrd="2" destOrd="0" presId="urn:microsoft.com/office/officeart/2005/8/layout/orgChart1"/>
    <dgm:cxn modelId="{4F856CB2-934F-4628-B58F-268541B7C181}" type="presParOf" srcId="{6F2020EF-1610-4F85-A9AD-C35392624662}" destId="{DD003654-5D12-48B7-B257-EADA95AEE835}" srcOrd="10" destOrd="0" presId="urn:microsoft.com/office/officeart/2005/8/layout/orgChart1"/>
    <dgm:cxn modelId="{2040E5EF-3FD6-403E-AD1A-CAB997287224}" type="presParOf" srcId="{6F2020EF-1610-4F85-A9AD-C35392624662}" destId="{D02F5279-BD3F-4EA4-91AE-CF70366B8E90}" srcOrd="11" destOrd="0" presId="urn:microsoft.com/office/officeart/2005/8/layout/orgChart1"/>
    <dgm:cxn modelId="{CEF9E454-FE72-4CCC-98FC-AD5C293A9229}" type="presParOf" srcId="{D02F5279-BD3F-4EA4-91AE-CF70366B8E90}" destId="{6E6A9217-4C6D-4220-A594-81E3E7605DC4}" srcOrd="0" destOrd="0" presId="urn:microsoft.com/office/officeart/2005/8/layout/orgChart1"/>
    <dgm:cxn modelId="{C3C745D3-4564-49E4-9BEC-29A2657D9898}" type="presParOf" srcId="{6E6A9217-4C6D-4220-A594-81E3E7605DC4}" destId="{7A13C2A3-8536-4904-BF3F-45CC12408362}" srcOrd="0" destOrd="0" presId="urn:microsoft.com/office/officeart/2005/8/layout/orgChart1"/>
    <dgm:cxn modelId="{0C5D485E-9214-43A7-898B-31E2314C1F91}" type="presParOf" srcId="{6E6A9217-4C6D-4220-A594-81E3E7605DC4}" destId="{841D01A5-5AD7-4844-B80F-E8651AD238F2}" srcOrd="1" destOrd="0" presId="urn:microsoft.com/office/officeart/2005/8/layout/orgChart1"/>
    <dgm:cxn modelId="{6D7127D4-F78C-4BC1-BAB2-912532BDF310}" type="presParOf" srcId="{D02F5279-BD3F-4EA4-91AE-CF70366B8E90}" destId="{975690F5-E0AB-4631-AB2B-F2C760C1E029}" srcOrd="1" destOrd="0" presId="urn:microsoft.com/office/officeart/2005/8/layout/orgChart1"/>
    <dgm:cxn modelId="{6FD1F164-F173-4B30-B125-A011CF3ECC03}" type="presParOf" srcId="{D02F5279-BD3F-4EA4-91AE-CF70366B8E90}" destId="{6C3876B8-A3EF-4D4F-9153-F95172AD1570}" srcOrd="2" destOrd="0" presId="urn:microsoft.com/office/officeart/2005/8/layout/orgChart1"/>
    <dgm:cxn modelId="{51C0E22F-53D5-45D1-AB41-DE649AE34271}" type="presParOf" srcId="{0F43DE47-8FF4-4B36-BF58-822EE6E7F698}" destId="{BB74C583-8415-4F44-8042-DDB4C23459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A494A4-AB3E-4167-A27D-05791026EEAF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387C79D9-4FA8-4F7D-A7D5-A07C711389D2}">
      <dgm:prSet phldrT="[Text]" phldr="0" custT="1"/>
      <dgm:spPr/>
      <dgm:t>
        <a:bodyPr/>
        <a:lstStyle/>
        <a:p>
          <a:r>
            <a:rPr lang="en-US" sz="2200" dirty="0"/>
            <a:t>Director</a:t>
          </a:r>
          <a:br>
            <a:rPr lang="en-US" sz="2200" dirty="0"/>
          </a:br>
          <a:r>
            <a:rPr lang="en-US" sz="2200" dirty="0"/>
            <a:t>Integrated Commissioning &amp; </a:t>
          </a:r>
          <a:r>
            <a:rPr lang="en-US" sz="2200" dirty="0" err="1"/>
            <a:t>Commercialisation</a:t>
          </a:r>
          <a:endParaRPr lang="en-GB" sz="2200" dirty="0"/>
        </a:p>
      </dgm:t>
    </dgm:pt>
    <dgm:pt modelId="{C3118191-C77C-42D0-ACCA-A5E4B666AFE7}" type="parTrans" cxnId="{A21CB7BB-43AD-45DB-9A67-4C01F30CA398}">
      <dgm:prSet/>
      <dgm:spPr/>
      <dgm:t>
        <a:bodyPr/>
        <a:lstStyle/>
        <a:p>
          <a:endParaRPr lang="en-GB"/>
        </a:p>
      </dgm:t>
    </dgm:pt>
    <dgm:pt modelId="{E5B76997-D0C1-457B-845E-D1E32ABB2041}" type="sibTrans" cxnId="{A21CB7BB-43AD-45DB-9A67-4C01F30CA398}">
      <dgm:prSet/>
      <dgm:spPr/>
      <dgm:t>
        <a:bodyPr/>
        <a:lstStyle/>
        <a:p>
          <a:endParaRPr lang="en-GB"/>
        </a:p>
      </dgm:t>
    </dgm:pt>
    <dgm:pt modelId="{A0046392-827D-4CC8-8D39-1AEE7ACF636F}">
      <dgm:prSet phldrT="[Text]" phldr="0" custT="1"/>
      <dgm:spPr/>
      <dgm:t>
        <a:bodyPr/>
        <a:lstStyle/>
        <a:p>
          <a:r>
            <a:rPr lang="en-US" sz="2200" dirty="0"/>
            <a:t>Head of Commissioning (Adults)</a:t>
          </a:r>
          <a:endParaRPr lang="en-GB" sz="2200" dirty="0"/>
        </a:p>
      </dgm:t>
    </dgm:pt>
    <dgm:pt modelId="{29FC3F1F-CB18-4565-B597-92A038CDFD13}" type="parTrans" cxnId="{1B7AE43E-9C9B-47A3-88CB-B973024E3291}">
      <dgm:prSet/>
      <dgm:spPr/>
      <dgm:t>
        <a:bodyPr/>
        <a:lstStyle/>
        <a:p>
          <a:endParaRPr lang="en-GB"/>
        </a:p>
      </dgm:t>
    </dgm:pt>
    <dgm:pt modelId="{1A9C00FD-C01B-4024-A262-74E781CD8AD0}" type="sibTrans" cxnId="{1B7AE43E-9C9B-47A3-88CB-B973024E3291}">
      <dgm:prSet/>
      <dgm:spPr/>
      <dgm:t>
        <a:bodyPr/>
        <a:lstStyle/>
        <a:p>
          <a:endParaRPr lang="en-GB"/>
        </a:p>
      </dgm:t>
    </dgm:pt>
    <dgm:pt modelId="{721592D6-5E57-4C11-BE23-5389DD082D8D}">
      <dgm:prSet phldrT="[Text]" phldr="0" custT="1"/>
      <dgm:spPr/>
      <dgm:t>
        <a:bodyPr/>
        <a:lstStyle/>
        <a:p>
          <a:r>
            <a:rPr lang="en-US" sz="2200" dirty="0"/>
            <a:t>Head of Commissioning (Children</a:t>
          </a:r>
          <a:endParaRPr lang="en-GB" sz="2200" dirty="0"/>
        </a:p>
      </dgm:t>
    </dgm:pt>
    <dgm:pt modelId="{F60A7EAA-BDF6-4213-858F-BE63C3E0914D}" type="parTrans" cxnId="{F98A6129-7019-4C5B-96AF-DA2E8068F6CB}">
      <dgm:prSet/>
      <dgm:spPr/>
      <dgm:t>
        <a:bodyPr/>
        <a:lstStyle/>
        <a:p>
          <a:endParaRPr lang="en-GB"/>
        </a:p>
      </dgm:t>
    </dgm:pt>
    <dgm:pt modelId="{7D470882-15E5-475F-852B-F9654C9BA5FE}" type="sibTrans" cxnId="{F98A6129-7019-4C5B-96AF-DA2E8068F6CB}">
      <dgm:prSet/>
      <dgm:spPr/>
      <dgm:t>
        <a:bodyPr/>
        <a:lstStyle/>
        <a:p>
          <a:endParaRPr lang="en-GB"/>
        </a:p>
      </dgm:t>
    </dgm:pt>
    <dgm:pt modelId="{6975E363-E352-4626-8956-60C39E27BA9E}" type="pres">
      <dgm:prSet presAssocID="{7CA494A4-AB3E-4167-A27D-05791026EEA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EF27CF2-A21A-4E2F-9C91-A77A6FB4CE13}" type="pres">
      <dgm:prSet presAssocID="{387C79D9-4FA8-4F7D-A7D5-A07C711389D2}" presName="hierRoot1" presStyleCnt="0">
        <dgm:presLayoutVars>
          <dgm:hierBranch val="init"/>
        </dgm:presLayoutVars>
      </dgm:prSet>
      <dgm:spPr/>
    </dgm:pt>
    <dgm:pt modelId="{6F5FCF33-CCEB-412A-9594-9196F04DD6EC}" type="pres">
      <dgm:prSet presAssocID="{387C79D9-4FA8-4F7D-A7D5-A07C711389D2}" presName="rootComposite1" presStyleCnt="0"/>
      <dgm:spPr/>
    </dgm:pt>
    <dgm:pt modelId="{DFB079C5-ABCE-4271-8077-875E4DF3CD09}" type="pres">
      <dgm:prSet presAssocID="{387C79D9-4FA8-4F7D-A7D5-A07C711389D2}" presName="rootText1" presStyleLbl="node0" presStyleIdx="0" presStyleCnt="1">
        <dgm:presLayoutVars>
          <dgm:chPref val="3"/>
        </dgm:presLayoutVars>
      </dgm:prSet>
      <dgm:spPr/>
    </dgm:pt>
    <dgm:pt modelId="{A01D6C7A-9462-4FB3-BFB8-934E97D8FB3F}" type="pres">
      <dgm:prSet presAssocID="{387C79D9-4FA8-4F7D-A7D5-A07C711389D2}" presName="rootConnector1" presStyleLbl="node1" presStyleIdx="0" presStyleCnt="0"/>
      <dgm:spPr/>
    </dgm:pt>
    <dgm:pt modelId="{82B3B1E7-39E5-4177-87C3-4F9086CA2EF6}" type="pres">
      <dgm:prSet presAssocID="{387C79D9-4FA8-4F7D-A7D5-A07C711389D2}" presName="hierChild2" presStyleCnt="0"/>
      <dgm:spPr/>
    </dgm:pt>
    <dgm:pt modelId="{0340320D-FCD1-49AA-BFBA-12D73A826304}" type="pres">
      <dgm:prSet presAssocID="{29FC3F1F-CB18-4565-B597-92A038CDFD13}" presName="Name37" presStyleLbl="parChTrans1D2" presStyleIdx="0" presStyleCnt="2"/>
      <dgm:spPr/>
    </dgm:pt>
    <dgm:pt modelId="{539D07F0-C88B-4D2D-B3D4-A2006E1B7E06}" type="pres">
      <dgm:prSet presAssocID="{A0046392-827D-4CC8-8D39-1AEE7ACF636F}" presName="hierRoot2" presStyleCnt="0">
        <dgm:presLayoutVars>
          <dgm:hierBranch val="init"/>
        </dgm:presLayoutVars>
      </dgm:prSet>
      <dgm:spPr/>
    </dgm:pt>
    <dgm:pt modelId="{A1A39B8A-5BC1-4C53-AF58-39CB042F28CE}" type="pres">
      <dgm:prSet presAssocID="{A0046392-827D-4CC8-8D39-1AEE7ACF636F}" presName="rootComposite" presStyleCnt="0"/>
      <dgm:spPr/>
    </dgm:pt>
    <dgm:pt modelId="{7D0506F4-08B9-4ECD-8DDB-0D98CB41F9D5}" type="pres">
      <dgm:prSet presAssocID="{A0046392-827D-4CC8-8D39-1AEE7ACF636F}" presName="rootText" presStyleLbl="node2" presStyleIdx="0" presStyleCnt="2">
        <dgm:presLayoutVars>
          <dgm:chPref val="3"/>
        </dgm:presLayoutVars>
      </dgm:prSet>
      <dgm:spPr/>
    </dgm:pt>
    <dgm:pt modelId="{A69F7A60-D01D-498C-A7A4-D487A11358BA}" type="pres">
      <dgm:prSet presAssocID="{A0046392-827D-4CC8-8D39-1AEE7ACF636F}" presName="rootConnector" presStyleLbl="node2" presStyleIdx="0" presStyleCnt="2"/>
      <dgm:spPr/>
    </dgm:pt>
    <dgm:pt modelId="{B563C4BA-5889-408B-AC1F-53AC6C291DB9}" type="pres">
      <dgm:prSet presAssocID="{A0046392-827D-4CC8-8D39-1AEE7ACF636F}" presName="hierChild4" presStyleCnt="0"/>
      <dgm:spPr/>
    </dgm:pt>
    <dgm:pt modelId="{0AC1F7F8-CADA-49F0-9A3B-CE9ADDF65C2D}" type="pres">
      <dgm:prSet presAssocID="{A0046392-827D-4CC8-8D39-1AEE7ACF636F}" presName="hierChild5" presStyleCnt="0"/>
      <dgm:spPr/>
    </dgm:pt>
    <dgm:pt modelId="{F1A6FB82-11AC-49A4-9ACE-0CECD23F8756}" type="pres">
      <dgm:prSet presAssocID="{F60A7EAA-BDF6-4213-858F-BE63C3E0914D}" presName="Name37" presStyleLbl="parChTrans1D2" presStyleIdx="1" presStyleCnt="2"/>
      <dgm:spPr/>
    </dgm:pt>
    <dgm:pt modelId="{14958A4F-F1D7-42DC-B01A-C2AE3889ED81}" type="pres">
      <dgm:prSet presAssocID="{721592D6-5E57-4C11-BE23-5389DD082D8D}" presName="hierRoot2" presStyleCnt="0">
        <dgm:presLayoutVars>
          <dgm:hierBranch val="init"/>
        </dgm:presLayoutVars>
      </dgm:prSet>
      <dgm:spPr/>
    </dgm:pt>
    <dgm:pt modelId="{113060F9-4C2B-41E0-AF01-E0D459746917}" type="pres">
      <dgm:prSet presAssocID="{721592D6-5E57-4C11-BE23-5389DD082D8D}" presName="rootComposite" presStyleCnt="0"/>
      <dgm:spPr/>
    </dgm:pt>
    <dgm:pt modelId="{796613DC-D9D7-48FF-94BD-35A832268175}" type="pres">
      <dgm:prSet presAssocID="{721592D6-5E57-4C11-BE23-5389DD082D8D}" presName="rootText" presStyleLbl="node2" presStyleIdx="1" presStyleCnt="2">
        <dgm:presLayoutVars>
          <dgm:chPref val="3"/>
        </dgm:presLayoutVars>
      </dgm:prSet>
      <dgm:spPr/>
    </dgm:pt>
    <dgm:pt modelId="{23D36CCD-93D6-4428-B667-41041C777DBF}" type="pres">
      <dgm:prSet presAssocID="{721592D6-5E57-4C11-BE23-5389DD082D8D}" presName="rootConnector" presStyleLbl="node2" presStyleIdx="1" presStyleCnt="2"/>
      <dgm:spPr/>
    </dgm:pt>
    <dgm:pt modelId="{D70914A7-E16B-4009-B579-D9A795653BAA}" type="pres">
      <dgm:prSet presAssocID="{721592D6-5E57-4C11-BE23-5389DD082D8D}" presName="hierChild4" presStyleCnt="0"/>
      <dgm:spPr/>
    </dgm:pt>
    <dgm:pt modelId="{DC23EC5E-73C5-44DB-8283-2AA4443453EB}" type="pres">
      <dgm:prSet presAssocID="{721592D6-5E57-4C11-BE23-5389DD082D8D}" presName="hierChild5" presStyleCnt="0"/>
      <dgm:spPr/>
    </dgm:pt>
    <dgm:pt modelId="{2E4EF0A3-3E4A-4B3C-A4B3-F90A91CF360F}" type="pres">
      <dgm:prSet presAssocID="{387C79D9-4FA8-4F7D-A7D5-A07C711389D2}" presName="hierChild3" presStyleCnt="0"/>
      <dgm:spPr/>
    </dgm:pt>
  </dgm:ptLst>
  <dgm:cxnLst>
    <dgm:cxn modelId="{F98A6129-7019-4C5B-96AF-DA2E8068F6CB}" srcId="{387C79D9-4FA8-4F7D-A7D5-A07C711389D2}" destId="{721592D6-5E57-4C11-BE23-5389DD082D8D}" srcOrd="1" destOrd="0" parTransId="{F60A7EAA-BDF6-4213-858F-BE63C3E0914D}" sibTransId="{7D470882-15E5-475F-852B-F9654C9BA5FE}"/>
    <dgm:cxn modelId="{1B7AE43E-9C9B-47A3-88CB-B973024E3291}" srcId="{387C79D9-4FA8-4F7D-A7D5-A07C711389D2}" destId="{A0046392-827D-4CC8-8D39-1AEE7ACF636F}" srcOrd="0" destOrd="0" parTransId="{29FC3F1F-CB18-4565-B597-92A038CDFD13}" sibTransId="{1A9C00FD-C01B-4024-A262-74E781CD8AD0}"/>
    <dgm:cxn modelId="{F7693764-BC62-4040-B767-C7F58C439F54}" type="presOf" srcId="{721592D6-5E57-4C11-BE23-5389DD082D8D}" destId="{23D36CCD-93D6-4428-B667-41041C777DBF}" srcOrd="1" destOrd="0" presId="urn:microsoft.com/office/officeart/2005/8/layout/orgChart1"/>
    <dgm:cxn modelId="{CB7DC869-06ED-4C11-AB20-E6CEC2FE211F}" type="presOf" srcId="{A0046392-827D-4CC8-8D39-1AEE7ACF636F}" destId="{7D0506F4-08B9-4ECD-8DDB-0D98CB41F9D5}" srcOrd="0" destOrd="0" presId="urn:microsoft.com/office/officeart/2005/8/layout/orgChart1"/>
    <dgm:cxn modelId="{D2DB124B-6004-4E05-97F5-9432EA002124}" type="presOf" srcId="{387C79D9-4FA8-4F7D-A7D5-A07C711389D2}" destId="{DFB079C5-ABCE-4271-8077-875E4DF3CD09}" srcOrd="0" destOrd="0" presId="urn:microsoft.com/office/officeart/2005/8/layout/orgChart1"/>
    <dgm:cxn modelId="{213B82A8-5BC9-4CFA-8FCC-FB82CFD20767}" type="presOf" srcId="{7CA494A4-AB3E-4167-A27D-05791026EEAF}" destId="{6975E363-E352-4626-8956-60C39E27BA9E}" srcOrd="0" destOrd="0" presId="urn:microsoft.com/office/officeart/2005/8/layout/orgChart1"/>
    <dgm:cxn modelId="{A21CB7BB-43AD-45DB-9A67-4C01F30CA398}" srcId="{7CA494A4-AB3E-4167-A27D-05791026EEAF}" destId="{387C79D9-4FA8-4F7D-A7D5-A07C711389D2}" srcOrd="0" destOrd="0" parTransId="{C3118191-C77C-42D0-ACCA-A5E4B666AFE7}" sibTransId="{E5B76997-D0C1-457B-845E-D1E32ABB2041}"/>
    <dgm:cxn modelId="{F23DA0D8-D970-4A48-A68D-4552B1C86E63}" type="presOf" srcId="{A0046392-827D-4CC8-8D39-1AEE7ACF636F}" destId="{A69F7A60-D01D-498C-A7A4-D487A11358BA}" srcOrd="1" destOrd="0" presId="urn:microsoft.com/office/officeart/2005/8/layout/orgChart1"/>
    <dgm:cxn modelId="{FF1C0CD9-29F6-40A1-AF76-D0DC2648DEDF}" type="presOf" srcId="{F60A7EAA-BDF6-4213-858F-BE63C3E0914D}" destId="{F1A6FB82-11AC-49A4-9ACE-0CECD23F8756}" srcOrd="0" destOrd="0" presId="urn:microsoft.com/office/officeart/2005/8/layout/orgChart1"/>
    <dgm:cxn modelId="{03BC33DF-AEAF-4288-85C2-DF42685A804F}" type="presOf" srcId="{29FC3F1F-CB18-4565-B597-92A038CDFD13}" destId="{0340320D-FCD1-49AA-BFBA-12D73A826304}" srcOrd="0" destOrd="0" presId="urn:microsoft.com/office/officeart/2005/8/layout/orgChart1"/>
    <dgm:cxn modelId="{095B91E8-9BF8-46F6-A6B4-3FFBE17A7371}" type="presOf" srcId="{721592D6-5E57-4C11-BE23-5389DD082D8D}" destId="{796613DC-D9D7-48FF-94BD-35A832268175}" srcOrd="0" destOrd="0" presId="urn:microsoft.com/office/officeart/2005/8/layout/orgChart1"/>
    <dgm:cxn modelId="{2A1902F9-CFCA-4B4A-BC97-DB8497EFAA16}" type="presOf" srcId="{387C79D9-4FA8-4F7D-A7D5-A07C711389D2}" destId="{A01D6C7A-9462-4FB3-BFB8-934E97D8FB3F}" srcOrd="1" destOrd="0" presId="urn:microsoft.com/office/officeart/2005/8/layout/orgChart1"/>
    <dgm:cxn modelId="{95BA0EA8-0E17-4540-9E79-8BB99F246502}" type="presParOf" srcId="{6975E363-E352-4626-8956-60C39E27BA9E}" destId="{FEF27CF2-A21A-4E2F-9C91-A77A6FB4CE13}" srcOrd="0" destOrd="0" presId="urn:microsoft.com/office/officeart/2005/8/layout/orgChart1"/>
    <dgm:cxn modelId="{17D6F209-D27E-46CE-9BE6-A6D9ADA97E57}" type="presParOf" srcId="{FEF27CF2-A21A-4E2F-9C91-A77A6FB4CE13}" destId="{6F5FCF33-CCEB-412A-9594-9196F04DD6EC}" srcOrd="0" destOrd="0" presId="urn:microsoft.com/office/officeart/2005/8/layout/orgChart1"/>
    <dgm:cxn modelId="{FDE1F688-3D20-4F78-8E2B-D969E25AEDD0}" type="presParOf" srcId="{6F5FCF33-CCEB-412A-9594-9196F04DD6EC}" destId="{DFB079C5-ABCE-4271-8077-875E4DF3CD09}" srcOrd="0" destOrd="0" presId="urn:microsoft.com/office/officeart/2005/8/layout/orgChart1"/>
    <dgm:cxn modelId="{1F2BE0E8-0C33-4767-A13A-417F792C6EAB}" type="presParOf" srcId="{6F5FCF33-CCEB-412A-9594-9196F04DD6EC}" destId="{A01D6C7A-9462-4FB3-BFB8-934E97D8FB3F}" srcOrd="1" destOrd="0" presId="urn:microsoft.com/office/officeart/2005/8/layout/orgChart1"/>
    <dgm:cxn modelId="{578EF23E-2E24-4335-8549-283E589356F1}" type="presParOf" srcId="{FEF27CF2-A21A-4E2F-9C91-A77A6FB4CE13}" destId="{82B3B1E7-39E5-4177-87C3-4F9086CA2EF6}" srcOrd="1" destOrd="0" presId="urn:microsoft.com/office/officeart/2005/8/layout/orgChart1"/>
    <dgm:cxn modelId="{5DD6ABCB-B98E-44E1-A0E9-7FA820BC1EAF}" type="presParOf" srcId="{82B3B1E7-39E5-4177-87C3-4F9086CA2EF6}" destId="{0340320D-FCD1-49AA-BFBA-12D73A826304}" srcOrd="0" destOrd="0" presId="urn:microsoft.com/office/officeart/2005/8/layout/orgChart1"/>
    <dgm:cxn modelId="{9A6F2687-D5E5-4F20-8198-0D49153C42EC}" type="presParOf" srcId="{82B3B1E7-39E5-4177-87C3-4F9086CA2EF6}" destId="{539D07F0-C88B-4D2D-B3D4-A2006E1B7E06}" srcOrd="1" destOrd="0" presId="urn:microsoft.com/office/officeart/2005/8/layout/orgChart1"/>
    <dgm:cxn modelId="{C09DE2B8-BE27-4A20-9C16-3FA5928ECD1C}" type="presParOf" srcId="{539D07F0-C88B-4D2D-B3D4-A2006E1B7E06}" destId="{A1A39B8A-5BC1-4C53-AF58-39CB042F28CE}" srcOrd="0" destOrd="0" presId="urn:microsoft.com/office/officeart/2005/8/layout/orgChart1"/>
    <dgm:cxn modelId="{FDF83421-A32C-48E3-9856-C3EA1DC4BA7C}" type="presParOf" srcId="{A1A39B8A-5BC1-4C53-AF58-39CB042F28CE}" destId="{7D0506F4-08B9-4ECD-8DDB-0D98CB41F9D5}" srcOrd="0" destOrd="0" presId="urn:microsoft.com/office/officeart/2005/8/layout/orgChart1"/>
    <dgm:cxn modelId="{E752D917-B4BF-4292-9191-D12168F532DC}" type="presParOf" srcId="{A1A39B8A-5BC1-4C53-AF58-39CB042F28CE}" destId="{A69F7A60-D01D-498C-A7A4-D487A11358BA}" srcOrd="1" destOrd="0" presId="urn:microsoft.com/office/officeart/2005/8/layout/orgChart1"/>
    <dgm:cxn modelId="{6049CFCF-F889-4871-A1DC-4CE6D59790F3}" type="presParOf" srcId="{539D07F0-C88B-4D2D-B3D4-A2006E1B7E06}" destId="{B563C4BA-5889-408B-AC1F-53AC6C291DB9}" srcOrd="1" destOrd="0" presId="urn:microsoft.com/office/officeart/2005/8/layout/orgChart1"/>
    <dgm:cxn modelId="{1A44B281-FF75-4178-9EBB-F0B611687837}" type="presParOf" srcId="{539D07F0-C88B-4D2D-B3D4-A2006E1B7E06}" destId="{0AC1F7F8-CADA-49F0-9A3B-CE9ADDF65C2D}" srcOrd="2" destOrd="0" presId="urn:microsoft.com/office/officeart/2005/8/layout/orgChart1"/>
    <dgm:cxn modelId="{6B182C00-279D-48A4-86C3-C667F37379E0}" type="presParOf" srcId="{82B3B1E7-39E5-4177-87C3-4F9086CA2EF6}" destId="{F1A6FB82-11AC-49A4-9ACE-0CECD23F8756}" srcOrd="2" destOrd="0" presId="urn:microsoft.com/office/officeart/2005/8/layout/orgChart1"/>
    <dgm:cxn modelId="{6C1041A5-F5FB-4F0A-A641-199A543C4A68}" type="presParOf" srcId="{82B3B1E7-39E5-4177-87C3-4F9086CA2EF6}" destId="{14958A4F-F1D7-42DC-B01A-C2AE3889ED81}" srcOrd="3" destOrd="0" presId="urn:microsoft.com/office/officeart/2005/8/layout/orgChart1"/>
    <dgm:cxn modelId="{7BB8AC50-F433-4906-B545-E7353B4244FE}" type="presParOf" srcId="{14958A4F-F1D7-42DC-B01A-C2AE3889ED81}" destId="{113060F9-4C2B-41E0-AF01-E0D459746917}" srcOrd="0" destOrd="0" presId="urn:microsoft.com/office/officeart/2005/8/layout/orgChart1"/>
    <dgm:cxn modelId="{C55FD58F-28B9-473A-A6D2-CE9D7B004A04}" type="presParOf" srcId="{113060F9-4C2B-41E0-AF01-E0D459746917}" destId="{796613DC-D9D7-48FF-94BD-35A832268175}" srcOrd="0" destOrd="0" presId="urn:microsoft.com/office/officeart/2005/8/layout/orgChart1"/>
    <dgm:cxn modelId="{49D019EC-BCF7-44B1-AB4D-0D77C256EBB9}" type="presParOf" srcId="{113060F9-4C2B-41E0-AF01-E0D459746917}" destId="{23D36CCD-93D6-4428-B667-41041C777DBF}" srcOrd="1" destOrd="0" presId="urn:microsoft.com/office/officeart/2005/8/layout/orgChart1"/>
    <dgm:cxn modelId="{59C8A1AF-1CFA-4D7A-9DB6-0E63CDD0C032}" type="presParOf" srcId="{14958A4F-F1D7-42DC-B01A-C2AE3889ED81}" destId="{D70914A7-E16B-4009-B579-D9A795653BAA}" srcOrd="1" destOrd="0" presId="urn:microsoft.com/office/officeart/2005/8/layout/orgChart1"/>
    <dgm:cxn modelId="{81D6FAC1-740D-4C6B-8813-9DCACB070768}" type="presParOf" srcId="{14958A4F-F1D7-42DC-B01A-C2AE3889ED81}" destId="{DC23EC5E-73C5-44DB-8283-2AA4443453EB}" srcOrd="2" destOrd="0" presId="urn:microsoft.com/office/officeart/2005/8/layout/orgChart1"/>
    <dgm:cxn modelId="{2FC1F1F4-D9CE-476D-8334-724F5E776AF8}" type="presParOf" srcId="{FEF27CF2-A21A-4E2F-9C91-A77A6FB4CE13}" destId="{2E4EF0A3-3E4A-4B3C-A4B3-F90A91CF360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03654-5D12-48B7-B257-EADA95AEE835}">
      <dsp:nvSpPr>
        <dsp:cNvPr id="0" name=""/>
        <dsp:cNvSpPr/>
      </dsp:nvSpPr>
      <dsp:spPr>
        <a:xfrm>
          <a:off x="5860025" y="3134111"/>
          <a:ext cx="5025631" cy="348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443"/>
              </a:lnTo>
              <a:lnTo>
                <a:pt x="5025631" y="174443"/>
              </a:lnTo>
              <a:lnTo>
                <a:pt x="5025631" y="348886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EE7EB3-F702-41E8-8CD2-D7DEA48803A0}">
      <dsp:nvSpPr>
        <dsp:cNvPr id="0" name=""/>
        <dsp:cNvSpPr/>
      </dsp:nvSpPr>
      <dsp:spPr>
        <a:xfrm>
          <a:off x="5860025" y="3134111"/>
          <a:ext cx="3015379" cy="348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443"/>
              </a:lnTo>
              <a:lnTo>
                <a:pt x="3015379" y="174443"/>
              </a:lnTo>
              <a:lnTo>
                <a:pt x="3015379" y="348886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C12F6-C9B1-4EBE-8EC9-02EEEEDDF061}">
      <dsp:nvSpPr>
        <dsp:cNvPr id="0" name=""/>
        <dsp:cNvSpPr/>
      </dsp:nvSpPr>
      <dsp:spPr>
        <a:xfrm>
          <a:off x="5860025" y="3134111"/>
          <a:ext cx="1005126" cy="348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443"/>
              </a:lnTo>
              <a:lnTo>
                <a:pt x="1005126" y="174443"/>
              </a:lnTo>
              <a:lnTo>
                <a:pt x="1005126" y="348886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74B7D-082B-4497-BA7E-7F3186E9D866}">
      <dsp:nvSpPr>
        <dsp:cNvPr id="0" name=""/>
        <dsp:cNvSpPr/>
      </dsp:nvSpPr>
      <dsp:spPr>
        <a:xfrm>
          <a:off x="4854899" y="3134111"/>
          <a:ext cx="1005126" cy="348886"/>
        </a:xfrm>
        <a:custGeom>
          <a:avLst/>
          <a:gdLst/>
          <a:ahLst/>
          <a:cxnLst/>
          <a:rect l="0" t="0" r="0" b="0"/>
          <a:pathLst>
            <a:path>
              <a:moveTo>
                <a:pt x="1005126" y="0"/>
              </a:moveTo>
              <a:lnTo>
                <a:pt x="1005126" y="174443"/>
              </a:lnTo>
              <a:lnTo>
                <a:pt x="0" y="174443"/>
              </a:lnTo>
              <a:lnTo>
                <a:pt x="0" y="348886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C8470D-8EEA-47EA-8B44-0C944CE0A9C9}">
      <dsp:nvSpPr>
        <dsp:cNvPr id="0" name=""/>
        <dsp:cNvSpPr/>
      </dsp:nvSpPr>
      <dsp:spPr>
        <a:xfrm>
          <a:off x="2844646" y="3134111"/>
          <a:ext cx="3015379" cy="348886"/>
        </a:xfrm>
        <a:custGeom>
          <a:avLst/>
          <a:gdLst/>
          <a:ahLst/>
          <a:cxnLst/>
          <a:rect l="0" t="0" r="0" b="0"/>
          <a:pathLst>
            <a:path>
              <a:moveTo>
                <a:pt x="3015379" y="0"/>
              </a:moveTo>
              <a:lnTo>
                <a:pt x="3015379" y="174443"/>
              </a:lnTo>
              <a:lnTo>
                <a:pt x="0" y="174443"/>
              </a:lnTo>
              <a:lnTo>
                <a:pt x="0" y="348886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62EDA5-01B0-43B2-AE28-6DABE9371E0F}">
      <dsp:nvSpPr>
        <dsp:cNvPr id="0" name=""/>
        <dsp:cNvSpPr/>
      </dsp:nvSpPr>
      <dsp:spPr>
        <a:xfrm>
          <a:off x="834393" y="3134111"/>
          <a:ext cx="5025631" cy="348886"/>
        </a:xfrm>
        <a:custGeom>
          <a:avLst/>
          <a:gdLst/>
          <a:ahLst/>
          <a:cxnLst/>
          <a:rect l="0" t="0" r="0" b="0"/>
          <a:pathLst>
            <a:path>
              <a:moveTo>
                <a:pt x="5025631" y="0"/>
              </a:moveTo>
              <a:lnTo>
                <a:pt x="5025631" y="174443"/>
              </a:lnTo>
              <a:lnTo>
                <a:pt x="0" y="174443"/>
              </a:lnTo>
              <a:lnTo>
                <a:pt x="0" y="348886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262019-BC30-403E-9736-AC721F0B7FD8}">
      <dsp:nvSpPr>
        <dsp:cNvPr id="0" name=""/>
        <dsp:cNvSpPr/>
      </dsp:nvSpPr>
      <dsp:spPr>
        <a:xfrm>
          <a:off x="5029342" y="2303428"/>
          <a:ext cx="1661365" cy="8306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Director</a:t>
          </a:r>
          <a:br>
            <a:rPr lang="en-US" sz="1400" kern="1200" dirty="0"/>
          </a:br>
          <a:r>
            <a:rPr lang="en-US" sz="1400" kern="1200" dirty="0"/>
            <a:t>Adult Social Care</a:t>
          </a:r>
          <a:endParaRPr lang="en-GB" sz="1400" kern="1200" dirty="0"/>
        </a:p>
      </dsp:txBody>
      <dsp:txXfrm>
        <a:off x="5029342" y="2303428"/>
        <a:ext cx="1661365" cy="830682"/>
      </dsp:txXfrm>
    </dsp:sp>
    <dsp:sp modelId="{F4FC974A-35B7-4F8F-B76F-3A05D6AC728B}">
      <dsp:nvSpPr>
        <dsp:cNvPr id="0" name=""/>
        <dsp:cNvSpPr/>
      </dsp:nvSpPr>
      <dsp:spPr>
        <a:xfrm>
          <a:off x="3710" y="3482998"/>
          <a:ext cx="1661365" cy="8306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Head of Localities &amp; Urgent Care</a:t>
          </a:r>
          <a:endParaRPr lang="en-GB" sz="1400" kern="1200" dirty="0"/>
        </a:p>
      </dsp:txBody>
      <dsp:txXfrm>
        <a:off x="3710" y="3482998"/>
        <a:ext cx="1661365" cy="830682"/>
      </dsp:txXfrm>
    </dsp:sp>
    <dsp:sp modelId="{998FA2BC-9589-4321-9A82-362B4C06C0B0}">
      <dsp:nvSpPr>
        <dsp:cNvPr id="0" name=""/>
        <dsp:cNvSpPr/>
      </dsp:nvSpPr>
      <dsp:spPr>
        <a:xfrm>
          <a:off x="2013963" y="3482998"/>
          <a:ext cx="1661365" cy="8306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Head of Provider Services</a:t>
          </a:r>
          <a:endParaRPr lang="en-GB" sz="1400" kern="1200" dirty="0"/>
        </a:p>
      </dsp:txBody>
      <dsp:txXfrm>
        <a:off x="2013963" y="3482998"/>
        <a:ext cx="1661365" cy="830682"/>
      </dsp:txXfrm>
    </dsp:sp>
    <dsp:sp modelId="{4BA4E567-5FAA-4EE7-9C22-EC53EC19BF65}">
      <dsp:nvSpPr>
        <dsp:cNvPr id="0" name=""/>
        <dsp:cNvSpPr/>
      </dsp:nvSpPr>
      <dsp:spPr>
        <a:xfrm>
          <a:off x="4024216" y="3482998"/>
          <a:ext cx="1661365" cy="8306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Head of Learning Disabilities, Mental Health &amp; EDT</a:t>
          </a:r>
          <a:endParaRPr lang="en-GB" sz="1400" kern="1200" dirty="0"/>
        </a:p>
      </dsp:txBody>
      <dsp:txXfrm>
        <a:off x="4024216" y="3482998"/>
        <a:ext cx="1661365" cy="830682"/>
      </dsp:txXfrm>
    </dsp:sp>
    <dsp:sp modelId="{629DC3EB-87FA-4697-AAB7-F2163679040C}">
      <dsp:nvSpPr>
        <dsp:cNvPr id="0" name=""/>
        <dsp:cNvSpPr/>
      </dsp:nvSpPr>
      <dsp:spPr>
        <a:xfrm>
          <a:off x="6034468" y="3482998"/>
          <a:ext cx="1661365" cy="8306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Head of Safeguarding &amp; Principal Social Worker</a:t>
          </a:r>
          <a:endParaRPr lang="en-GB" sz="1400" kern="1200" dirty="0"/>
        </a:p>
      </dsp:txBody>
      <dsp:txXfrm>
        <a:off x="6034468" y="3482998"/>
        <a:ext cx="1661365" cy="830682"/>
      </dsp:txXfrm>
    </dsp:sp>
    <dsp:sp modelId="{1F333398-91E6-4EFC-908C-68AB6EB964F2}">
      <dsp:nvSpPr>
        <dsp:cNvPr id="0" name=""/>
        <dsp:cNvSpPr/>
      </dsp:nvSpPr>
      <dsp:spPr>
        <a:xfrm>
          <a:off x="8044721" y="3482998"/>
          <a:ext cx="1661365" cy="8306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Head of Changing Futures (fixed term until 31.03.26)</a:t>
          </a:r>
          <a:endParaRPr lang="en-GB" sz="1400" kern="1200" dirty="0"/>
        </a:p>
      </dsp:txBody>
      <dsp:txXfrm>
        <a:off x="8044721" y="3482998"/>
        <a:ext cx="1661365" cy="830682"/>
      </dsp:txXfrm>
    </dsp:sp>
    <dsp:sp modelId="{7A13C2A3-8536-4904-BF3F-45CC12408362}">
      <dsp:nvSpPr>
        <dsp:cNvPr id="0" name=""/>
        <dsp:cNvSpPr/>
      </dsp:nvSpPr>
      <dsp:spPr>
        <a:xfrm>
          <a:off x="10054974" y="3482998"/>
          <a:ext cx="1661365" cy="8306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Head of Front Door (fixed term)</a:t>
          </a:r>
          <a:endParaRPr lang="en-GB" sz="1400" kern="1200" dirty="0"/>
        </a:p>
      </dsp:txBody>
      <dsp:txXfrm>
        <a:off x="10054974" y="3482998"/>
        <a:ext cx="1661365" cy="8306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A6FB82-11AC-49A4-9ACE-0CECD23F8756}">
      <dsp:nvSpPr>
        <dsp:cNvPr id="0" name=""/>
        <dsp:cNvSpPr/>
      </dsp:nvSpPr>
      <dsp:spPr>
        <a:xfrm>
          <a:off x="4184445" y="1693478"/>
          <a:ext cx="2048881" cy="711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590"/>
              </a:lnTo>
              <a:lnTo>
                <a:pt x="2048881" y="355590"/>
              </a:lnTo>
              <a:lnTo>
                <a:pt x="2048881" y="71118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40320D-FCD1-49AA-BFBA-12D73A826304}">
      <dsp:nvSpPr>
        <dsp:cNvPr id="0" name=""/>
        <dsp:cNvSpPr/>
      </dsp:nvSpPr>
      <dsp:spPr>
        <a:xfrm>
          <a:off x="2135563" y="1693478"/>
          <a:ext cx="2048881" cy="711181"/>
        </a:xfrm>
        <a:custGeom>
          <a:avLst/>
          <a:gdLst/>
          <a:ahLst/>
          <a:cxnLst/>
          <a:rect l="0" t="0" r="0" b="0"/>
          <a:pathLst>
            <a:path>
              <a:moveTo>
                <a:pt x="2048881" y="0"/>
              </a:moveTo>
              <a:lnTo>
                <a:pt x="2048881" y="355590"/>
              </a:lnTo>
              <a:lnTo>
                <a:pt x="0" y="355590"/>
              </a:lnTo>
              <a:lnTo>
                <a:pt x="0" y="71118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B079C5-ABCE-4271-8077-875E4DF3CD09}">
      <dsp:nvSpPr>
        <dsp:cNvPr id="0" name=""/>
        <dsp:cNvSpPr/>
      </dsp:nvSpPr>
      <dsp:spPr>
        <a:xfrm>
          <a:off x="2491154" y="188"/>
          <a:ext cx="3386580" cy="1693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Director</a:t>
          </a:r>
          <a:br>
            <a:rPr lang="en-US" sz="2200" kern="1200" dirty="0"/>
          </a:br>
          <a:r>
            <a:rPr lang="en-US" sz="2200" kern="1200" dirty="0"/>
            <a:t>Integrated Commissioning &amp; </a:t>
          </a:r>
          <a:r>
            <a:rPr lang="en-US" sz="2200" kern="1200" dirty="0" err="1"/>
            <a:t>Commercialisation</a:t>
          </a:r>
          <a:endParaRPr lang="en-GB" sz="2200" kern="1200" dirty="0"/>
        </a:p>
      </dsp:txBody>
      <dsp:txXfrm>
        <a:off x="2491154" y="188"/>
        <a:ext cx="3386580" cy="1693290"/>
      </dsp:txXfrm>
    </dsp:sp>
    <dsp:sp modelId="{7D0506F4-08B9-4ECD-8DDB-0D98CB41F9D5}">
      <dsp:nvSpPr>
        <dsp:cNvPr id="0" name=""/>
        <dsp:cNvSpPr/>
      </dsp:nvSpPr>
      <dsp:spPr>
        <a:xfrm>
          <a:off x="442273" y="2404660"/>
          <a:ext cx="3386580" cy="1693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Head of Commissioning (Adults)</a:t>
          </a:r>
          <a:endParaRPr lang="en-GB" sz="2200" kern="1200" dirty="0"/>
        </a:p>
      </dsp:txBody>
      <dsp:txXfrm>
        <a:off x="442273" y="2404660"/>
        <a:ext cx="3386580" cy="1693290"/>
      </dsp:txXfrm>
    </dsp:sp>
    <dsp:sp modelId="{796613DC-D9D7-48FF-94BD-35A832268175}">
      <dsp:nvSpPr>
        <dsp:cNvPr id="0" name=""/>
        <dsp:cNvSpPr/>
      </dsp:nvSpPr>
      <dsp:spPr>
        <a:xfrm>
          <a:off x="4540035" y="2404660"/>
          <a:ext cx="3386580" cy="16932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Head of Commissioning (Children</a:t>
          </a:r>
          <a:endParaRPr lang="en-GB" sz="2200" kern="1200" dirty="0"/>
        </a:p>
      </dsp:txBody>
      <dsp:txXfrm>
        <a:off x="4540035" y="2404660"/>
        <a:ext cx="3386580" cy="16932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74059-4677-B91F-9564-AB7390CF6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075476-303A-FA62-39BC-E966786D9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BE0D1-D511-A5BC-1883-6EC638C83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4E3EC-F496-0597-DE4B-397A76C3C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333BF-AE3D-B99C-AB4E-B355BB554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634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A6E48-D46E-970D-45D3-D8DA33336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52FBF2-39BA-F04E-BD77-4AB90BCD7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19919-8D8D-5405-7C14-63E199389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4ECB2-49BF-9FD5-748B-B35675962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FED14B-DBE3-8A8B-E4DF-74F89180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37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52ACB0-3447-C549-34FA-9D95994D1B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B09866-EEE1-6224-67DA-189BA1880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8D952-0017-986D-4ACD-4C31473BD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4A3AE-511F-DE3C-0A8B-3949FBD1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10C4E-2949-F0D9-416D-4899602DF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98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D31B3-9B59-6442-9543-7F06BEF64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96287-1ADC-FD1F-1950-C83654391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1666B-3F63-E923-0EB6-E62247E28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37959-54C0-EB73-AD78-7D2E4283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DFF31-8A33-EC03-2C68-C12A20916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536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8FAE0-31E3-EA98-2C70-CA69C2364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8DF84-64E4-3BC3-6F72-C691E5134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3E7BD-FEEF-EE13-BA5E-75D3B0CB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43FFE-E0CE-8AB6-EBEB-6A5761E4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8E6DB-C4EF-06CA-719C-573D07DB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0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3C7A3-1ABE-78F1-89F5-83D61B1E7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5C5CC-A95B-99A2-F14D-2DE96F60E1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CAED7-0A5F-F293-DD09-06DB547648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47BB8-6BF5-D14B-3A96-EA32F0E4E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D545D-BE40-3C19-8770-F08F2CC00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B44679-55A0-88F2-B082-E791D628A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7343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812D4-72BD-C444-571D-4A25B0A95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1AD2E-9F60-ED4E-2004-60CA328F1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BAD39D-5EDC-8669-7155-1F49870CD5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E36B54-53E6-6618-67BD-152D57B75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3D3203-D491-DFB7-00EA-9E4CB36BFF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F51BAE-9686-FEAB-DF47-629587D67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152335-B7BE-F328-FCCC-CC186BFFC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8F8C1F-1599-0888-A55A-DD9369C78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00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93059-C259-9237-44C4-987A5D03E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03590D-D2A4-9C7E-6D6A-C4E33930D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C83AF8-8FAE-249E-B181-54B0400BE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FFA7A7-FF4B-DAF2-6472-E4BD7D766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53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FFC9B-5E05-CABF-7BC7-853A062CA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A66394-7BCD-06CA-512F-0911E8D2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9E57AA-1CA9-79B4-7027-135AEC37A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5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77317-8E3F-62A5-1E8D-0225DC1F7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5B13E-B1B3-CFCA-683B-1C7E0171A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06F070-9A10-0E9E-D4F0-2B2F93E27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FC6414-C8D1-825A-E841-9DD342567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4B3CA-D11D-A16C-1FC8-846BE58F3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30362-F777-2058-2CF3-B21EDED22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11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97FFA-F839-4F56-C213-6CCA71AD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78D711-048A-DEC7-266A-D1FCF07276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8E7279-5E73-677C-695F-351D3EB297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55A3F-47C2-BCFA-0FE2-77E8AD739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BE543-D2EA-1885-1803-97238B39C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C7489-27FC-B580-9F8D-E235E182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809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5AF931-8878-2467-174D-3C7AACC4D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2A3F8-B3A5-0701-6A89-07557F3A0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110DA-43BE-E399-9EE0-90FCDA58E0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A11D12-D6AA-4E4C-9BF6-1EBCA2330A11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293BD3-CA92-6CA2-7E80-0AC2433CAE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CE449-F7F0-A49D-C7FE-8E2CC97CF1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4FBF61-9E24-49C8-90C1-26562DBB79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251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8D25209D-7095-CFB8-6D52-FCB1EF19FA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1592811"/>
              </p:ext>
            </p:extLst>
          </p:nvPr>
        </p:nvGraphicFramePr>
        <p:xfrm>
          <a:off x="255638" y="0"/>
          <a:ext cx="11720051" cy="6617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EB9502A-FCE7-2D95-339D-3FF93C2BC1B5}"/>
              </a:ext>
            </a:extLst>
          </p:cNvPr>
          <p:cNvSpPr txBox="1"/>
          <p:nvPr/>
        </p:nvSpPr>
        <p:spPr>
          <a:xfrm>
            <a:off x="373625" y="491612"/>
            <a:ext cx="6912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Adult Social Care &amp; All Age Commissioning: Adult Social Care</a:t>
            </a:r>
          </a:p>
          <a:p>
            <a:r>
              <a:rPr lang="en-US" dirty="0"/>
              <a:t>01.12.25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2369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99941C1-3DE4-2652-8BEB-944E93512E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5836851"/>
              </p:ext>
            </p:extLst>
          </p:nvPr>
        </p:nvGraphicFramePr>
        <p:xfrm>
          <a:off x="1911555" y="1702893"/>
          <a:ext cx="8368890" cy="4098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7A579A1-D721-4A0A-E31B-D4E0C79FDA84}"/>
              </a:ext>
            </a:extLst>
          </p:cNvPr>
          <p:cNvSpPr txBox="1"/>
          <p:nvPr/>
        </p:nvSpPr>
        <p:spPr>
          <a:xfrm>
            <a:off x="373625" y="491612"/>
            <a:ext cx="53290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Adult Social Care &amp; All Age Commissioning: Integrated Commissioning &amp; </a:t>
            </a:r>
            <a:r>
              <a:rPr lang="en-US" b="1" dirty="0" err="1"/>
              <a:t>Commercialisation</a:t>
            </a:r>
            <a:endParaRPr lang="en-US" b="1" dirty="0"/>
          </a:p>
          <a:p>
            <a:r>
              <a:rPr lang="en-US" dirty="0"/>
              <a:t>01.12.25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2185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46AC41353D68F4E9AD343A181700BAE" ma:contentTypeVersion="23" ma:contentTypeDescription="Create a new document." ma:contentTypeScope="" ma:versionID="bb006d50fd3b43b51b53a70e1e205186">
  <xsd:schema xmlns:xsd="http://www.w3.org/2001/XMLSchema" xmlns:xs="http://www.w3.org/2001/XMLSchema" xmlns:p="http://schemas.microsoft.com/office/2006/metadata/properties" xmlns:ns2="133f32fb-178e-4c4f-9132-03ceda392260" xmlns:ns3="b5b66374-1668-473b-849f-96791e24114b" targetNamespace="http://schemas.microsoft.com/office/2006/metadata/properties" ma:root="true" ma:fieldsID="ea10a7a0fe93973efb666073b9dba85b" ns2:_="" ns3:_="">
    <xsd:import namespace="133f32fb-178e-4c4f-9132-03ceda392260"/>
    <xsd:import namespace="b5b66374-1668-473b-849f-96791e2411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Number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3f32fb-178e-4c4f-9132-03ceda392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86254092-d88a-4bcb-8efc-ceac39504d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b66374-1668-473b-849f-96791e24114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d0a8715-4854-41b2-9cb6-41f26fb7fc64}" ma:internalName="TaxCatchAll" ma:showField="CatchAllData" ma:web="b5b66374-1668-473b-849f-96791e2411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3f32fb-178e-4c4f-9132-03ceda392260">
      <Terms xmlns="http://schemas.microsoft.com/office/infopath/2007/PartnerControls"/>
    </lcf76f155ced4ddcb4097134ff3c332f>
    <Number xmlns="133f32fb-178e-4c4f-9132-03ceda392260" xsi:nil="true"/>
    <TaxCatchAll xmlns="b5b66374-1668-473b-849f-96791e24114b" xsi:nil="true"/>
  </documentManagement>
</p:properties>
</file>

<file path=customXml/itemProps1.xml><?xml version="1.0" encoding="utf-8"?>
<ds:datastoreItem xmlns:ds="http://schemas.openxmlformats.org/officeDocument/2006/customXml" ds:itemID="{B183DC46-721D-418E-9DA8-22C6DCABB832}"/>
</file>

<file path=customXml/itemProps2.xml><?xml version="1.0" encoding="utf-8"?>
<ds:datastoreItem xmlns:ds="http://schemas.openxmlformats.org/officeDocument/2006/customXml" ds:itemID="{E12F441A-2335-4AF8-9181-53B5479D5F9A}"/>
</file>

<file path=customXml/itemProps3.xml><?xml version="1.0" encoding="utf-8"?>
<ds:datastoreItem xmlns:ds="http://schemas.openxmlformats.org/officeDocument/2006/customXml" ds:itemID="{F12D02FF-1B62-457C-8ACA-A0326ECD045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Jamie Brown</dc:creator>
  <cp:lastModifiedBy>Jamie Brown</cp:lastModifiedBy>
  <cp:revision>1</cp:revision>
  <dcterms:created xsi:type="dcterms:W3CDTF">2026-01-15T10:20:20Z</dcterms:created>
  <dcterms:modified xsi:type="dcterms:W3CDTF">2026-01-15T10:28:44Z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0x010100946AC41353D68F4E9AD343A181700BAE</vt:lpwstr>
  </property>
</Properties>
</file>