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53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B50A9B-3736-4C08-823E-3896CCEB89AE}" v="28" dt="2026-04-22T10:44:36.2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FFD773-597B-49A7-A968-41D7D4FA3107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900B9506-109E-4354-8DA4-6133A5876E7D}">
      <dgm:prSet phldrT="[Text]"/>
      <dgm:spPr>
        <a:solidFill>
          <a:srgbClr val="FFC000"/>
        </a:solidFill>
      </dgm:spPr>
      <dgm:t>
        <a:bodyPr/>
        <a:lstStyle/>
        <a:p>
          <a:r>
            <a:rPr lang="en-GB" dirty="0"/>
            <a:t>Executive Director of Housing and Commercial Partnerships</a:t>
          </a:r>
        </a:p>
      </dgm:t>
    </dgm:pt>
    <dgm:pt modelId="{9A975E9F-6D45-4816-9448-3F9D9DED500D}" type="parTrans" cxnId="{39A3E6B2-0764-4D1C-A418-B6C5295F15F5}">
      <dgm:prSet/>
      <dgm:spPr/>
      <dgm:t>
        <a:bodyPr/>
        <a:lstStyle/>
        <a:p>
          <a:endParaRPr lang="en-GB"/>
        </a:p>
      </dgm:t>
    </dgm:pt>
    <dgm:pt modelId="{168BE28C-3CBE-40F5-B955-2AA41F541855}" type="sibTrans" cxnId="{39A3E6B2-0764-4D1C-A418-B6C5295F15F5}">
      <dgm:prSet/>
      <dgm:spPr/>
      <dgm:t>
        <a:bodyPr/>
        <a:lstStyle/>
        <a:p>
          <a:endParaRPr lang="en-GB"/>
        </a:p>
      </dgm:t>
    </dgm:pt>
    <dgm:pt modelId="{8C702492-EFA1-4013-AC87-AE26B12C9CA0}">
      <dgm:prSet phldrT="[Text]"/>
      <dgm:spPr>
        <a:solidFill>
          <a:srgbClr val="FFC000"/>
        </a:solidFill>
      </dgm:spPr>
      <dgm:t>
        <a:bodyPr/>
        <a:lstStyle/>
        <a:p>
          <a:r>
            <a:rPr lang="en-GB" dirty="0"/>
            <a:t>Director of Housing Needs</a:t>
          </a:r>
        </a:p>
      </dgm:t>
    </dgm:pt>
    <dgm:pt modelId="{67EDCD68-013D-4078-BD3F-DAA4089C6BFE}" type="parTrans" cxnId="{29AE9C6B-FF0E-4C75-8E29-76E02CEB7C59}">
      <dgm:prSet/>
      <dgm:spPr/>
      <dgm:t>
        <a:bodyPr/>
        <a:lstStyle/>
        <a:p>
          <a:endParaRPr lang="en-GB"/>
        </a:p>
      </dgm:t>
    </dgm:pt>
    <dgm:pt modelId="{09AF2BB5-89A1-4107-8CC3-220C2C9C393C}" type="sibTrans" cxnId="{29AE9C6B-FF0E-4C75-8E29-76E02CEB7C59}">
      <dgm:prSet/>
      <dgm:spPr/>
      <dgm:t>
        <a:bodyPr/>
        <a:lstStyle/>
        <a:p>
          <a:endParaRPr lang="en-GB"/>
        </a:p>
      </dgm:t>
    </dgm:pt>
    <dgm:pt modelId="{8085C33F-9CF6-466A-9984-41FEDC8C7447}">
      <dgm:prSet phldrT="[Text]"/>
      <dgm:spPr>
        <a:solidFill>
          <a:srgbClr val="FFC000"/>
        </a:solidFill>
      </dgm:spPr>
      <dgm:t>
        <a:bodyPr/>
        <a:lstStyle/>
        <a:p>
          <a:r>
            <a:rPr lang="en-GB" dirty="0"/>
            <a:t> Director of Housing Services &amp; Resident Engagement</a:t>
          </a:r>
        </a:p>
      </dgm:t>
    </dgm:pt>
    <dgm:pt modelId="{D10E9282-C4A3-4D0D-A016-A310902B5552}" type="parTrans" cxnId="{253CA683-4B79-4CA1-9A7F-4712DF39F1BF}">
      <dgm:prSet/>
      <dgm:spPr/>
      <dgm:t>
        <a:bodyPr/>
        <a:lstStyle/>
        <a:p>
          <a:endParaRPr lang="en-GB"/>
        </a:p>
      </dgm:t>
    </dgm:pt>
    <dgm:pt modelId="{2EE92374-3726-44AA-ADDE-29EF9EC4DC11}" type="sibTrans" cxnId="{253CA683-4B79-4CA1-9A7F-4712DF39F1BF}">
      <dgm:prSet/>
      <dgm:spPr/>
      <dgm:t>
        <a:bodyPr/>
        <a:lstStyle/>
        <a:p>
          <a:endParaRPr lang="en-GB"/>
        </a:p>
      </dgm:t>
    </dgm:pt>
    <dgm:pt modelId="{2626178F-8854-44C0-81DB-948F0C4D8856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Commercial Partnerships </a:t>
          </a:r>
        </a:p>
      </dgm:t>
    </dgm:pt>
    <dgm:pt modelId="{0D3D59D6-E138-4F42-849C-AA79A961C284}" type="parTrans" cxnId="{B74F0146-FCAE-495C-A0CD-70CBDC9D1972}">
      <dgm:prSet/>
      <dgm:spPr/>
      <dgm:t>
        <a:bodyPr/>
        <a:lstStyle/>
        <a:p>
          <a:endParaRPr lang="en-US"/>
        </a:p>
      </dgm:t>
    </dgm:pt>
    <dgm:pt modelId="{4B429801-DF6A-45D9-BCEB-7F7B6895BBBF}" type="sibTrans" cxnId="{B74F0146-FCAE-495C-A0CD-70CBDC9D1972}">
      <dgm:prSet/>
      <dgm:spPr/>
      <dgm:t>
        <a:bodyPr/>
        <a:lstStyle/>
        <a:p>
          <a:endParaRPr lang="en-US"/>
        </a:p>
      </dgm:t>
    </dgm:pt>
    <dgm:pt modelId="{4983CD8F-1FAC-498B-9168-D1033F7BFBEF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Portfolio &amp; Operational Support</a:t>
          </a:r>
        </a:p>
      </dgm:t>
    </dgm:pt>
    <dgm:pt modelId="{F951089C-3CB4-4A67-BA88-6418D6486639}" type="parTrans" cxnId="{E5408D54-361B-4D5D-B19A-E120C34F594F}">
      <dgm:prSet/>
      <dgm:spPr/>
      <dgm:t>
        <a:bodyPr/>
        <a:lstStyle/>
        <a:p>
          <a:endParaRPr lang="en-US"/>
        </a:p>
      </dgm:t>
    </dgm:pt>
    <dgm:pt modelId="{0CE4EFC3-D3F7-4B9B-9414-D2D8EB2016B6}" type="sibTrans" cxnId="{E5408D54-361B-4D5D-B19A-E120C34F594F}">
      <dgm:prSet/>
      <dgm:spPr/>
      <dgm:t>
        <a:bodyPr/>
        <a:lstStyle/>
        <a:p>
          <a:endParaRPr lang="en-US"/>
        </a:p>
      </dgm:t>
    </dgm:pt>
    <dgm:pt modelId="{8517A4A4-584B-4554-941A-D455FAB0EF39}" type="asst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Business Support Officer</a:t>
          </a:r>
        </a:p>
      </dgm:t>
    </dgm:pt>
    <dgm:pt modelId="{A577C122-4282-4EA1-B9D3-8778EB60212D}" type="parTrans" cxnId="{2028672F-4B59-44B2-A7B7-CDA762745A60}">
      <dgm:prSet/>
      <dgm:spPr/>
      <dgm:t>
        <a:bodyPr/>
        <a:lstStyle/>
        <a:p>
          <a:endParaRPr lang="en-US"/>
        </a:p>
      </dgm:t>
    </dgm:pt>
    <dgm:pt modelId="{FF27A453-AED8-4AF1-A8B8-0596FFD143F2}" type="sibTrans" cxnId="{2028672F-4B59-44B2-A7B7-CDA762745A60}">
      <dgm:prSet/>
      <dgm:spPr/>
      <dgm:t>
        <a:bodyPr/>
        <a:lstStyle/>
        <a:p>
          <a:endParaRPr lang="en-US"/>
        </a:p>
      </dgm:t>
    </dgm:pt>
    <dgm:pt modelId="{F1E45175-0016-4AAF-A0A6-703208565A30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Regulation, Inspection  &amp; Governance  </a:t>
          </a:r>
        </a:p>
      </dgm:t>
    </dgm:pt>
    <dgm:pt modelId="{31F7E9A8-CD1B-4510-A2D8-E17F2FFA8E5E}" type="parTrans" cxnId="{5F02EF64-C2B5-4234-854F-4765B96F923C}">
      <dgm:prSet/>
      <dgm:spPr/>
      <dgm:t>
        <a:bodyPr/>
        <a:lstStyle/>
        <a:p>
          <a:endParaRPr lang="en-US"/>
        </a:p>
      </dgm:t>
    </dgm:pt>
    <dgm:pt modelId="{523994DC-6C68-4E3D-93E3-B27EBE7170C2}" type="sibTrans" cxnId="{5F02EF64-C2B5-4234-854F-4765B96F923C}">
      <dgm:prSet/>
      <dgm:spPr/>
      <dgm:t>
        <a:bodyPr/>
        <a:lstStyle/>
        <a:p>
          <a:endParaRPr lang="en-US"/>
        </a:p>
      </dgm:t>
    </dgm:pt>
    <dgm:pt modelId="{A955579C-492C-4F79-A3C3-649B46B3488B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Housing Improvement </a:t>
          </a:r>
        </a:p>
      </dgm:t>
    </dgm:pt>
    <dgm:pt modelId="{20FB669F-7BFD-46E2-B6FB-136925119690}" type="parTrans" cxnId="{DCBC3392-99BD-4F1A-9567-31A51DDEF669}">
      <dgm:prSet/>
      <dgm:spPr/>
      <dgm:t>
        <a:bodyPr/>
        <a:lstStyle/>
        <a:p>
          <a:endParaRPr lang="en-US"/>
        </a:p>
      </dgm:t>
    </dgm:pt>
    <dgm:pt modelId="{C61A2B2B-0711-4257-BA0B-C80B37F0ECD9}" type="sibTrans" cxnId="{DCBC3392-99BD-4F1A-9567-31A51DDEF669}">
      <dgm:prSet/>
      <dgm:spPr/>
      <dgm:t>
        <a:bodyPr/>
        <a:lstStyle/>
        <a:p>
          <a:endParaRPr lang="en-US"/>
        </a:p>
      </dgm:t>
    </dgm:pt>
    <dgm:pt modelId="{91E1B95C-B74C-4168-A73F-2E58FA070E5C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Director of Housing Standards, Assets &amp; Investments</a:t>
          </a:r>
        </a:p>
      </dgm:t>
    </dgm:pt>
    <dgm:pt modelId="{64B725F5-463C-4399-8E94-629C930D6180}" type="parTrans" cxnId="{A7086FEE-66FB-43DE-9E08-BDF0671E2247}">
      <dgm:prSet/>
      <dgm:spPr/>
      <dgm:t>
        <a:bodyPr/>
        <a:lstStyle/>
        <a:p>
          <a:endParaRPr lang="en-GB"/>
        </a:p>
      </dgm:t>
    </dgm:pt>
    <dgm:pt modelId="{B62AE9E8-7A34-4507-B47F-2B67AA4C8182}" type="sibTrans" cxnId="{A7086FEE-66FB-43DE-9E08-BDF0671E2247}">
      <dgm:prSet/>
      <dgm:spPr/>
      <dgm:t>
        <a:bodyPr/>
        <a:lstStyle/>
        <a:p>
          <a:endParaRPr lang="en-GB"/>
        </a:p>
      </dgm:t>
    </dgm:pt>
    <dgm:pt modelId="{D31EFE25-B075-41AD-AA44-EA024FE8A52B}" type="pres">
      <dgm:prSet presAssocID="{B7FFD773-597B-49A7-A968-41D7D4FA31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BF4964D-A76A-4E37-A75D-CC71B5384EC7}" type="pres">
      <dgm:prSet presAssocID="{900B9506-109E-4354-8DA4-6133A5876E7D}" presName="hierRoot1" presStyleCnt="0">
        <dgm:presLayoutVars>
          <dgm:hierBranch val="init"/>
        </dgm:presLayoutVars>
      </dgm:prSet>
      <dgm:spPr/>
    </dgm:pt>
    <dgm:pt modelId="{1AA7A085-513F-4D76-96B5-B6842197AFDA}" type="pres">
      <dgm:prSet presAssocID="{900B9506-109E-4354-8DA4-6133A5876E7D}" presName="rootComposite1" presStyleCnt="0"/>
      <dgm:spPr/>
    </dgm:pt>
    <dgm:pt modelId="{5AF98C85-E49D-4223-8BD8-D9B8089146ED}" type="pres">
      <dgm:prSet presAssocID="{900B9506-109E-4354-8DA4-6133A5876E7D}" presName="rootText1" presStyleLbl="node0" presStyleIdx="0" presStyleCnt="1">
        <dgm:presLayoutVars>
          <dgm:chPref val="3"/>
        </dgm:presLayoutVars>
      </dgm:prSet>
      <dgm:spPr/>
    </dgm:pt>
    <dgm:pt modelId="{17354C1A-668A-4F42-8892-057983EDBD40}" type="pres">
      <dgm:prSet presAssocID="{900B9506-109E-4354-8DA4-6133A5876E7D}" presName="rootConnector1" presStyleLbl="node1" presStyleIdx="0" presStyleCnt="0"/>
      <dgm:spPr/>
    </dgm:pt>
    <dgm:pt modelId="{FD80D535-EBEE-4A86-93EB-96B572023C47}" type="pres">
      <dgm:prSet presAssocID="{900B9506-109E-4354-8DA4-6133A5876E7D}" presName="hierChild2" presStyleCnt="0"/>
      <dgm:spPr/>
    </dgm:pt>
    <dgm:pt modelId="{21CEAB17-E142-4CD7-89B2-F755D551F003}" type="pres">
      <dgm:prSet presAssocID="{64B725F5-463C-4399-8E94-629C930D6180}" presName="Name37" presStyleLbl="parChTrans1D2" presStyleIdx="0" presStyleCnt="8"/>
      <dgm:spPr/>
    </dgm:pt>
    <dgm:pt modelId="{9AADD204-8EF8-44C2-B8E4-196562AFF241}" type="pres">
      <dgm:prSet presAssocID="{91E1B95C-B74C-4168-A73F-2E58FA070E5C}" presName="hierRoot2" presStyleCnt="0">
        <dgm:presLayoutVars>
          <dgm:hierBranch val="init"/>
        </dgm:presLayoutVars>
      </dgm:prSet>
      <dgm:spPr/>
    </dgm:pt>
    <dgm:pt modelId="{4A1B8E25-C03C-4948-B3BB-6F1898441B39}" type="pres">
      <dgm:prSet presAssocID="{91E1B95C-B74C-4168-A73F-2E58FA070E5C}" presName="rootComposite" presStyleCnt="0"/>
      <dgm:spPr/>
    </dgm:pt>
    <dgm:pt modelId="{F7AF5BB0-1DE0-4F71-BC64-AF450A3320A3}" type="pres">
      <dgm:prSet presAssocID="{91E1B95C-B74C-4168-A73F-2E58FA070E5C}" presName="rootText" presStyleLbl="node2" presStyleIdx="0" presStyleCnt="7">
        <dgm:presLayoutVars>
          <dgm:chPref val="3"/>
        </dgm:presLayoutVars>
      </dgm:prSet>
      <dgm:spPr/>
    </dgm:pt>
    <dgm:pt modelId="{60773F40-7479-4962-A9D3-C02130946139}" type="pres">
      <dgm:prSet presAssocID="{91E1B95C-B74C-4168-A73F-2E58FA070E5C}" presName="rootConnector" presStyleLbl="node2" presStyleIdx="0" presStyleCnt="7"/>
      <dgm:spPr/>
    </dgm:pt>
    <dgm:pt modelId="{2BDA31BC-00AB-4975-8E6E-3DBE64337E4E}" type="pres">
      <dgm:prSet presAssocID="{91E1B95C-B74C-4168-A73F-2E58FA070E5C}" presName="hierChild4" presStyleCnt="0"/>
      <dgm:spPr/>
    </dgm:pt>
    <dgm:pt modelId="{A4870B17-F442-43DC-AD9E-45FC58E5D41E}" type="pres">
      <dgm:prSet presAssocID="{91E1B95C-B74C-4168-A73F-2E58FA070E5C}" presName="hierChild5" presStyleCnt="0"/>
      <dgm:spPr/>
    </dgm:pt>
    <dgm:pt modelId="{9BB6DAA5-9E50-449B-83F6-67C61AB51C82}" type="pres">
      <dgm:prSet presAssocID="{67EDCD68-013D-4078-BD3F-DAA4089C6BFE}" presName="Name37" presStyleLbl="parChTrans1D2" presStyleIdx="1" presStyleCnt="8"/>
      <dgm:spPr/>
    </dgm:pt>
    <dgm:pt modelId="{A0F991EB-7578-4823-BC1A-43AB5D710CA8}" type="pres">
      <dgm:prSet presAssocID="{8C702492-EFA1-4013-AC87-AE26B12C9CA0}" presName="hierRoot2" presStyleCnt="0">
        <dgm:presLayoutVars>
          <dgm:hierBranch val="init"/>
        </dgm:presLayoutVars>
      </dgm:prSet>
      <dgm:spPr/>
    </dgm:pt>
    <dgm:pt modelId="{CAEAF21D-BA9A-46A3-831A-2159B1E6C983}" type="pres">
      <dgm:prSet presAssocID="{8C702492-EFA1-4013-AC87-AE26B12C9CA0}" presName="rootComposite" presStyleCnt="0"/>
      <dgm:spPr/>
    </dgm:pt>
    <dgm:pt modelId="{E2A37300-7E3E-4938-9FA7-B5230580F13E}" type="pres">
      <dgm:prSet presAssocID="{8C702492-EFA1-4013-AC87-AE26B12C9CA0}" presName="rootText" presStyleLbl="node2" presStyleIdx="1" presStyleCnt="7">
        <dgm:presLayoutVars>
          <dgm:chPref val="3"/>
        </dgm:presLayoutVars>
      </dgm:prSet>
      <dgm:spPr/>
    </dgm:pt>
    <dgm:pt modelId="{BAC56C41-546A-4A8E-8122-235D2D2C16AB}" type="pres">
      <dgm:prSet presAssocID="{8C702492-EFA1-4013-AC87-AE26B12C9CA0}" presName="rootConnector" presStyleLbl="node2" presStyleIdx="1" presStyleCnt="7"/>
      <dgm:spPr/>
    </dgm:pt>
    <dgm:pt modelId="{DB786724-4895-4EE5-9EED-94B4003E3627}" type="pres">
      <dgm:prSet presAssocID="{8C702492-EFA1-4013-AC87-AE26B12C9CA0}" presName="hierChild4" presStyleCnt="0"/>
      <dgm:spPr/>
    </dgm:pt>
    <dgm:pt modelId="{0037F336-89E7-4405-BE77-FE4BCC6F7E89}" type="pres">
      <dgm:prSet presAssocID="{8C702492-EFA1-4013-AC87-AE26B12C9CA0}" presName="hierChild5" presStyleCnt="0"/>
      <dgm:spPr/>
    </dgm:pt>
    <dgm:pt modelId="{9A40155A-B529-4705-9E7A-37C397B08314}" type="pres">
      <dgm:prSet presAssocID="{D10E9282-C4A3-4D0D-A016-A310902B5552}" presName="Name37" presStyleLbl="parChTrans1D2" presStyleIdx="2" presStyleCnt="8"/>
      <dgm:spPr/>
    </dgm:pt>
    <dgm:pt modelId="{D3F5C6C9-9E94-4A99-989D-D06D6ABA25C9}" type="pres">
      <dgm:prSet presAssocID="{8085C33F-9CF6-466A-9984-41FEDC8C7447}" presName="hierRoot2" presStyleCnt="0">
        <dgm:presLayoutVars>
          <dgm:hierBranch val="init"/>
        </dgm:presLayoutVars>
      </dgm:prSet>
      <dgm:spPr/>
    </dgm:pt>
    <dgm:pt modelId="{B6048C45-1A82-496C-99AA-D67360680DAF}" type="pres">
      <dgm:prSet presAssocID="{8085C33F-9CF6-466A-9984-41FEDC8C7447}" presName="rootComposite" presStyleCnt="0"/>
      <dgm:spPr/>
    </dgm:pt>
    <dgm:pt modelId="{123E8601-E865-4DA2-8063-9B28EE965A8B}" type="pres">
      <dgm:prSet presAssocID="{8085C33F-9CF6-466A-9984-41FEDC8C7447}" presName="rootText" presStyleLbl="node2" presStyleIdx="2" presStyleCnt="7">
        <dgm:presLayoutVars>
          <dgm:chPref val="3"/>
        </dgm:presLayoutVars>
      </dgm:prSet>
      <dgm:spPr/>
    </dgm:pt>
    <dgm:pt modelId="{D04622A7-C553-4E89-9684-A5E806416943}" type="pres">
      <dgm:prSet presAssocID="{8085C33F-9CF6-466A-9984-41FEDC8C7447}" presName="rootConnector" presStyleLbl="node2" presStyleIdx="2" presStyleCnt="7"/>
      <dgm:spPr/>
    </dgm:pt>
    <dgm:pt modelId="{949AE780-8479-4ECD-ABE3-2E25E289946E}" type="pres">
      <dgm:prSet presAssocID="{8085C33F-9CF6-466A-9984-41FEDC8C7447}" presName="hierChild4" presStyleCnt="0"/>
      <dgm:spPr/>
    </dgm:pt>
    <dgm:pt modelId="{3DB77EA1-179D-4D3D-AC09-45DF18429539}" type="pres">
      <dgm:prSet presAssocID="{8085C33F-9CF6-466A-9984-41FEDC8C7447}" presName="hierChild5" presStyleCnt="0"/>
      <dgm:spPr/>
    </dgm:pt>
    <dgm:pt modelId="{95F16093-72C1-4728-B5E0-B6A0FFE546A9}" type="pres">
      <dgm:prSet presAssocID="{0D3D59D6-E138-4F42-849C-AA79A961C284}" presName="Name37" presStyleLbl="parChTrans1D2" presStyleIdx="3" presStyleCnt="8"/>
      <dgm:spPr/>
    </dgm:pt>
    <dgm:pt modelId="{65BE5481-798B-495A-B82F-29C596290917}" type="pres">
      <dgm:prSet presAssocID="{2626178F-8854-44C0-81DB-948F0C4D8856}" presName="hierRoot2" presStyleCnt="0">
        <dgm:presLayoutVars>
          <dgm:hierBranch val="init"/>
        </dgm:presLayoutVars>
      </dgm:prSet>
      <dgm:spPr/>
    </dgm:pt>
    <dgm:pt modelId="{E93DD7D9-4570-4849-8DB8-3917D1BC1D0C}" type="pres">
      <dgm:prSet presAssocID="{2626178F-8854-44C0-81DB-948F0C4D8856}" presName="rootComposite" presStyleCnt="0"/>
      <dgm:spPr/>
    </dgm:pt>
    <dgm:pt modelId="{94EE0A11-EB81-4ADC-83E4-05479392EC79}" type="pres">
      <dgm:prSet presAssocID="{2626178F-8854-44C0-81DB-948F0C4D8856}" presName="rootText" presStyleLbl="node2" presStyleIdx="3" presStyleCnt="7">
        <dgm:presLayoutVars>
          <dgm:chPref val="3"/>
        </dgm:presLayoutVars>
      </dgm:prSet>
      <dgm:spPr/>
    </dgm:pt>
    <dgm:pt modelId="{C8F8B1CB-ACC5-4CE1-9C11-9ADB06DEA2DF}" type="pres">
      <dgm:prSet presAssocID="{2626178F-8854-44C0-81DB-948F0C4D8856}" presName="rootConnector" presStyleLbl="node2" presStyleIdx="3" presStyleCnt="7"/>
      <dgm:spPr/>
    </dgm:pt>
    <dgm:pt modelId="{BB2E230D-4F09-4D8C-89DC-9C5048FCED14}" type="pres">
      <dgm:prSet presAssocID="{2626178F-8854-44C0-81DB-948F0C4D8856}" presName="hierChild4" presStyleCnt="0"/>
      <dgm:spPr/>
    </dgm:pt>
    <dgm:pt modelId="{B575D75D-FF2D-4DC0-B5D3-7959A6E29ADC}" type="pres">
      <dgm:prSet presAssocID="{2626178F-8854-44C0-81DB-948F0C4D8856}" presName="hierChild5" presStyleCnt="0"/>
      <dgm:spPr/>
    </dgm:pt>
    <dgm:pt modelId="{44AF1AA8-7A71-40F1-86C6-7830BFFAAB19}" type="pres">
      <dgm:prSet presAssocID="{F951089C-3CB4-4A67-BA88-6418D6486639}" presName="Name37" presStyleLbl="parChTrans1D2" presStyleIdx="4" presStyleCnt="8"/>
      <dgm:spPr/>
    </dgm:pt>
    <dgm:pt modelId="{2A9E6168-E1D3-429B-B3EE-AFCAFAAFD9B6}" type="pres">
      <dgm:prSet presAssocID="{4983CD8F-1FAC-498B-9168-D1033F7BFBEF}" presName="hierRoot2" presStyleCnt="0">
        <dgm:presLayoutVars>
          <dgm:hierBranch val="init"/>
        </dgm:presLayoutVars>
      </dgm:prSet>
      <dgm:spPr/>
    </dgm:pt>
    <dgm:pt modelId="{2D3DF80B-59FE-4F7A-A043-D3F021DD43FF}" type="pres">
      <dgm:prSet presAssocID="{4983CD8F-1FAC-498B-9168-D1033F7BFBEF}" presName="rootComposite" presStyleCnt="0"/>
      <dgm:spPr/>
    </dgm:pt>
    <dgm:pt modelId="{D74C98B4-DDBA-44EB-9138-08BA2F6BA08B}" type="pres">
      <dgm:prSet presAssocID="{4983CD8F-1FAC-498B-9168-D1033F7BFBEF}" presName="rootText" presStyleLbl="node2" presStyleIdx="4" presStyleCnt="7">
        <dgm:presLayoutVars>
          <dgm:chPref val="3"/>
        </dgm:presLayoutVars>
      </dgm:prSet>
      <dgm:spPr/>
    </dgm:pt>
    <dgm:pt modelId="{B978DB91-9B2E-4DD0-BFCE-0FB2DA008A2E}" type="pres">
      <dgm:prSet presAssocID="{4983CD8F-1FAC-498B-9168-D1033F7BFBEF}" presName="rootConnector" presStyleLbl="node2" presStyleIdx="4" presStyleCnt="7"/>
      <dgm:spPr/>
    </dgm:pt>
    <dgm:pt modelId="{BD5B03B4-BD66-4C03-B1CD-15C8034DC45D}" type="pres">
      <dgm:prSet presAssocID="{4983CD8F-1FAC-498B-9168-D1033F7BFBEF}" presName="hierChild4" presStyleCnt="0"/>
      <dgm:spPr/>
    </dgm:pt>
    <dgm:pt modelId="{B99EB789-392C-425C-BDED-DF92C7F8D224}" type="pres">
      <dgm:prSet presAssocID="{4983CD8F-1FAC-498B-9168-D1033F7BFBEF}" presName="hierChild5" presStyleCnt="0"/>
      <dgm:spPr/>
    </dgm:pt>
    <dgm:pt modelId="{D6F11B77-A3B7-46E7-98FB-43BA1CAF3BCD}" type="pres">
      <dgm:prSet presAssocID="{31F7E9A8-CD1B-4510-A2D8-E17F2FFA8E5E}" presName="Name37" presStyleLbl="parChTrans1D2" presStyleIdx="5" presStyleCnt="8"/>
      <dgm:spPr/>
    </dgm:pt>
    <dgm:pt modelId="{985B6E7C-BFA1-468D-ADA2-40FF465711EF}" type="pres">
      <dgm:prSet presAssocID="{F1E45175-0016-4AAF-A0A6-703208565A30}" presName="hierRoot2" presStyleCnt="0">
        <dgm:presLayoutVars>
          <dgm:hierBranch val="init"/>
        </dgm:presLayoutVars>
      </dgm:prSet>
      <dgm:spPr/>
    </dgm:pt>
    <dgm:pt modelId="{76D0DCB8-C319-4E43-8B97-F498D9ED6A48}" type="pres">
      <dgm:prSet presAssocID="{F1E45175-0016-4AAF-A0A6-703208565A30}" presName="rootComposite" presStyleCnt="0"/>
      <dgm:spPr/>
    </dgm:pt>
    <dgm:pt modelId="{7B7CDAB6-1EDF-4A8F-8351-B8265F2F68C2}" type="pres">
      <dgm:prSet presAssocID="{F1E45175-0016-4AAF-A0A6-703208565A30}" presName="rootText" presStyleLbl="node2" presStyleIdx="5" presStyleCnt="7">
        <dgm:presLayoutVars>
          <dgm:chPref val="3"/>
        </dgm:presLayoutVars>
      </dgm:prSet>
      <dgm:spPr/>
    </dgm:pt>
    <dgm:pt modelId="{4B874F89-A332-4529-B5E4-4B1B50165B95}" type="pres">
      <dgm:prSet presAssocID="{F1E45175-0016-4AAF-A0A6-703208565A30}" presName="rootConnector" presStyleLbl="node2" presStyleIdx="5" presStyleCnt="7"/>
      <dgm:spPr/>
    </dgm:pt>
    <dgm:pt modelId="{68AE21FB-D591-465D-8A6E-E2B3034F767D}" type="pres">
      <dgm:prSet presAssocID="{F1E45175-0016-4AAF-A0A6-703208565A30}" presName="hierChild4" presStyleCnt="0"/>
      <dgm:spPr/>
    </dgm:pt>
    <dgm:pt modelId="{0CE5B520-7A0F-458E-83B6-B7195715A9D5}" type="pres">
      <dgm:prSet presAssocID="{F1E45175-0016-4AAF-A0A6-703208565A30}" presName="hierChild5" presStyleCnt="0"/>
      <dgm:spPr/>
    </dgm:pt>
    <dgm:pt modelId="{58D6C886-1889-4081-AF9A-B08A5BC83791}" type="pres">
      <dgm:prSet presAssocID="{20FB669F-7BFD-46E2-B6FB-136925119690}" presName="Name37" presStyleLbl="parChTrans1D2" presStyleIdx="6" presStyleCnt="8"/>
      <dgm:spPr/>
    </dgm:pt>
    <dgm:pt modelId="{17DA81E5-6113-4EA9-B461-32EA64F1E2BB}" type="pres">
      <dgm:prSet presAssocID="{A955579C-492C-4F79-A3C3-649B46B3488B}" presName="hierRoot2" presStyleCnt="0">
        <dgm:presLayoutVars>
          <dgm:hierBranch val="init"/>
        </dgm:presLayoutVars>
      </dgm:prSet>
      <dgm:spPr/>
    </dgm:pt>
    <dgm:pt modelId="{107A12B0-0549-4154-97A7-C040853BE079}" type="pres">
      <dgm:prSet presAssocID="{A955579C-492C-4F79-A3C3-649B46B3488B}" presName="rootComposite" presStyleCnt="0"/>
      <dgm:spPr/>
    </dgm:pt>
    <dgm:pt modelId="{DEDC920D-CD89-41D7-A823-DF02DA1730AF}" type="pres">
      <dgm:prSet presAssocID="{A955579C-492C-4F79-A3C3-649B46B3488B}" presName="rootText" presStyleLbl="node2" presStyleIdx="6" presStyleCnt="7">
        <dgm:presLayoutVars>
          <dgm:chPref val="3"/>
        </dgm:presLayoutVars>
      </dgm:prSet>
      <dgm:spPr/>
    </dgm:pt>
    <dgm:pt modelId="{8D0ABA8C-EAC7-43E2-BDE8-BD0CDDCAECFC}" type="pres">
      <dgm:prSet presAssocID="{A955579C-492C-4F79-A3C3-649B46B3488B}" presName="rootConnector" presStyleLbl="node2" presStyleIdx="6" presStyleCnt="7"/>
      <dgm:spPr/>
    </dgm:pt>
    <dgm:pt modelId="{B8666490-2545-42BC-BDB9-821CEDA3C221}" type="pres">
      <dgm:prSet presAssocID="{A955579C-492C-4F79-A3C3-649B46B3488B}" presName="hierChild4" presStyleCnt="0"/>
      <dgm:spPr/>
    </dgm:pt>
    <dgm:pt modelId="{62A53DA8-D40B-4E3E-9E50-E0B93B7F00CB}" type="pres">
      <dgm:prSet presAssocID="{A955579C-492C-4F79-A3C3-649B46B3488B}" presName="hierChild5" presStyleCnt="0"/>
      <dgm:spPr/>
    </dgm:pt>
    <dgm:pt modelId="{42AEE986-5AE4-4AEE-9D3B-639809B970C5}" type="pres">
      <dgm:prSet presAssocID="{900B9506-109E-4354-8DA4-6133A5876E7D}" presName="hierChild3" presStyleCnt="0"/>
      <dgm:spPr/>
    </dgm:pt>
    <dgm:pt modelId="{FC27FB34-1170-4144-BECB-2FB31DDCA4BC}" type="pres">
      <dgm:prSet presAssocID="{A577C122-4282-4EA1-B9D3-8778EB60212D}" presName="Name111" presStyleLbl="parChTrans1D2" presStyleIdx="7" presStyleCnt="8"/>
      <dgm:spPr/>
    </dgm:pt>
    <dgm:pt modelId="{AC8A0DF3-014B-4909-ADB2-7D9B3C87A230}" type="pres">
      <dgm:prSet presAssocID="{8517A4A4-584B-4554-941A-D455FAB0EF39}" presName="hierRoot3" presStyleCnt="0">
        <dgm:presLayoutVars>
          <dgm:hierBranch val="init"/>
        </dgm:presLayoutVars>
      </dgm:prSet>
      <dgm:spPr/>
    </dgm:pt>
    <dgm:pt modelId="{25ADC23E-5F2F-4144-99DE-0951F3D2D84B}" type="pres">
      <dgm:prSet presAssocID="{8517A4A4-584B-4554-941A-D455FAB0EF39}" presName="rootComposite3" presStyleCnt="0"/>
      <dgm:spPr/>
    </dgm:pt>
    <dgm:pt modelId="{1D25FEE1-A4E6-4314-B653-F6FC214FAB20}" type="pres">
      <dgm:prSet presAssocID="{8517A4A4-584B-4554-941A-D455FAB0EF39}" presName="rootText3" presStyleLbl="asst1" presStyleIdx="0" presStyleCnt="1">
        <dgm:presLayoutVars>
          <dgm:chPref val="3"/>
        </dgm:presLayoutVars>
      </dgm:prSet>
      <dgm:spPr/>
    </dgm:pt>
    <dgm:pt modelId="{B90C8C0C-4D43-404E-BDB0-06DA2A04BEAF}" type="pres">
      <dgm:prSet presAssocID="{8517A4A4-584B-4554-941A-D455FAB0EF39}" presName="rootConnector3" presStyleLbl="asst1" presStyleIdx="0" presStyleCnt="1"/>
      <dgm:spPr/>
    </dgm:pt>
    <dgm:pt modelId="{DD38BADF-9F2A-4A83-A01A-BA2F0BF7F10F}" type="pres">
      <dgm:prSet presAssocID="{8517A4A4-584B-4554-941A-D455FAB0EF39}" presName="hierChild6" presStyleCnt="0"/>
      <dgm:spPr/>
    </dgm:pt>
    <dgm:pt modelId="{7A86046F-45FA-4C27-AB5C-51452403640B}" type="pres">
      <dgm:prSet presAssocID="{8517A4A4-584B-4554-941A-D455FAB0EF39}" presName="hierChild7" presStyleCnt="0"/>
      <dgm:spPr/>
    </dgm:pt>
  </dgm:ptLst>
  <dgm:cxnLst>
    <dgm:cxn modelId="{F72C0B02-5ECB-439C-92D8-C71B6CB6FF76}" type="presOf" srcId="{F1E45175-0016-4AAF-A0A6-703208565A30}" destId="{4B874F89-A332-4529-B5E4-4B1B50165B95}" srcOrd="1" destOrd="0" presId="urn:microsoft.com/office/officeart/2005/8/layout/orgChart1"/>
    <dgm:cxn modelId="{D1057B09-DBC1-4C9C-AAC9-7ACFCB18DA7A}" type="presOf" srcId="{D10E9282-C4A3-4D0D-A016-A310902B5552}" destId="{9A40155A-B529-4705-9E7A-37C397B08314}" srcOrd="0" destOrd="0" presId="urn:microsoft.com/office/officeart/2005/8/layout/orgChart1"/>
    <dgm:cxn modelId="{128A8215-E091-432A-800F-904187D9CC29}" type="presOf" srcId="{8517A4A4-584B-4554-941A-D455FAB0EF39}" destId="{1D25FEE1-A4E6-4314-B653-F6FC214FAB20}" srcOrd="0" destOrd="0" presId="urn:microsoft.com/office/officeart/2005/8/layout/orgChart1"/>
    <dgm:cxn modelId="{80464B1A-C80D-4142-9C52-D4B68E323125}" type="presOf" srcId="{8C702492-EFA1-4013-AC87-AE26B12C9CA0}" destId="{BAC56C41-546A-4A8E-8122-235D2D2C16AB}" srcOrd="1" destOrd="0" presId="urn:microsoft.com/office/officeart/2005/8/layout/orgChart1"/>
    <dgm:cxn modelId="{7B74621C-CC42-4981-B9D7-455739798DCC}" type="presOf" srcId="{4983CD8F-1FAC-498B-9168-D1033F7BFBEF}" destId="{B978DB91-9B2E-4DD0-BFCE-0FB2DA008A2E}" srcOrd="1" destOrd="0" presId="urn:microsoft.com/office/officeart/2005/8/layout/orgChart1"/>
    <dgm:cxn modelId="{5F8D661D-A100-4A28-910C-E899BA5E5AA9}" type="presOf" srcId="{A577C122-4282-4EA1-B9D3-8778EB60212D}" destId="{FC27FB34-1170-4144-BECB-2FB31DDCA4BC}" srcOrd="0" destOrd="0" presId="urn:microsoft.com/office/officeart/2005/8/layout/orgChart1"/>
    <dgm:cxn modelId="{2B91AC20-54C5-45E1-ABD6-8A82A363AA7F}" type="presOf" srcId="{900B9506-109E-4354-8DA4-6133A5876E7D}" destId="{17354C1A-668A-4F42-8892-057983EDBD40}" srcOrd="1" destOrd="0" presId="urn:microsoft.com/office/officeart/2005/8/layout/orgChart1"/>
    <dgm:cxn modelId="{2028672F-4B59-44B2-A7B7-CDA762745A60}" srcId="{900B9506-109E-4354-8DA4-6133A5876E7D}" destId="{8517A4A4-584B-4554-941A-D455FAB0EF39}" srcOrd="5" destOrd="0" parTransId="{A577C122-4282-4EA1-B9D3-8778EB60212D}" sibTransId="{FF27A453-AED8-4AF1-A8B8-0596FFD143F2}"/>
    <dgm:cxn modelId="{5B1AF342-ABA6-42B1-91FB-2758D4146CBD}" type="presOf" srcId="{A955579C-492C-4F79-A3C3-649B46B3488B}" destId="{8D0ABA8C-EAC7-43E2-BDE8-BD0CDDCAECFC}" srcOrd="1" destOrd="0" presId="urn:microsoft.com/office/officeart/2005/8/layout/orgChart1"/>
    <dgm:cxn modelId="{4E7C4C64-4E08-4778-AD39-ED2773526313}" type="presOf" srcId="{B7FFD773-597B-49A7-A968-41D7D4FA3107}" destId="{D31EFE25-B075-41AD-AA44-EA024FE8A52B}" srcOrd="0" destOrd="0" presId="urn:microsoft.com/office/officeart/2005/8/layout/orgChart1"/>
    <dgm:cxn modelId="{5F02EF64-C2B5-4234-854F-4765B96F923C}" srcId="{900B9506-109E-4354-8DA4-6133A5876E7D}" destId="{F1E45175-0016-4AAF-A0A6-703208565A30}" srcOrd="6" destOrd="0" parTransId="{31F7E9A8-CD1B-4510-A2D8-E17F2FFA8E5E}" sibTransId="{523994DC-6C68-4E3D-93E3-B27EBE7170C2}"/>
    <dgm:cxn modelId="{B74F0146-FCAE-495C-A0CD-70CBDC9D1972}" srcId="{900B9506-109E-4354-8DA4-6133A5876E7D}" destId="{2626178F-8854-44C0-81DB-948F0C4D8856}" srcOrd="3" destOrd="0" parTransId="{0D3D59D6-E138-4F42-849C-AA79A961C284}" sibTransId="{4B429801-DF6A-45D9-BCEB-7F7B6895BBBF}"/>
    <dgm:cxn modelId="{16A16047-663E-4117-A694-52F3CAB901AB}" type="presOf" srcId="{31F7E9A8-CD1B-4510-A2D8-E17F2FFA8E5E}" destId="{D6F11B77-A3B7-46E7-98FB-43BA1CAF3BCD}" srcOrd="0" destOrd="0" presId="urn:microsoft.com/office/officeart/2005/8/layout/orgChart1"/>
    <dgm:cxn modelId="{29AE9C6B-FF0E-4C75-8E29-76E02CEB7C59}" srcId="{900B9506-109E-4354-8DA4-6133A5876E7D}" destId="{8C702492-EFA1-4013-AC87-AE26B12C9CA0}" srcOrd="1" destOrd="0" parTransId="{67EDCD68-013D-4078-BD3F-DAA4089C6BFE}" sibTransId="{09AF2BB5-89A1-4107-8CC3-220C2C9C393C}"/>
    <dgm:cxn modelId="{E5408D54-361B-4D5D-B19A-E120C34F594F}" srcId="{900B9506-109E-4354-8DA4-6133A5876E7D}" destId="{4983CD8F-1FAC-498B-9168-D1033F7BFBEF}" srcOrd="4" destOrd="0" parTransId="{F951089C-3CB4-4A67-BA88-6418D6486639}" sibTransId="{0CE4EFC3-D3F7-4B9B-9414-D2D8EB2016B6}"/>
    <dgm:cxn modelId="{4DD3287E-A017-43E1-B9D8-C99EA502F96C}" type="presOf" srcId="{2626178F-8854-44C0-81DB-948F0C4D8856}" destId="{C8F8B1CB-ACC5-4CE1-9C11-9ADB06DEA2DF}" srcOrd="1" destOrd="0" presId="urn:microsoft.com/office/officeart/2005/8/layout/orgChart1"/>
    <dgm:cxn modelId="{253CA683-4B79-4CA1-9A7F-4712DF39F1BF}" srcId="{900B9506-109E-4354-8DA4-6133A5876E7D}" destId="{8085C33F-9CF6-466A-9984-41FEDC8C7447}" srcOrd="2" destOrd="0" parTransId="{D10E9282-C4A3-4D0D-A016-A310902B5552}" sibTransId="{2EE92374-3726-44AA-ADDE-29EF9EC4DC11}"/>
    <dgm:cxn modelId="{DCBC3392-99BD-4F1A-9567-31A51DDEF669}" srcId="{900B9506-109E-4354-8DA4-6133A5876E7D}" destId="{A955579C-492C-4F79-A3C3-649B46B3488B}" srcOrd="7" destOrd="0" parTransId="{20FB669F-7BFD-46E2-B6FB-136925119690}" sibTransId="{C61A2B2B-0711-4257-BA0B-C80B37F0ECD9}"/>
    <dgm:cxn modelId="{9562B996-0F19-4729-942E-645FC117E6F3}" type="presOf" srcId="{8517A4A4-584B-4554-941A-D455FAB0EF39}" destId="{B90C8C0C-4D43-404E-BDB0-06DA2A04BEAF}" srcOrd="1" destOrd="0" presId="urn:microsoft.com/office/officeart/2005/8/layout/orgChart1"/>
    <dgm:cxn modelId="{11A99A9A-D1A1-49CB-AB6E-C8C285738332}" type="presOf" srcId="{20FB669F-7BFD-46E2-B6FB-136925119690}" destId="{58D6C886-1889-4081-AF9A-B08A5BC83791}" srcOrd="0" destOrd="0" presId="urn:microsoft.com/office/officeart/2005/8/layout/orgChart1"/>
    <dgm:cxn modelId="{7A41639B-46E0-45F3-87D3-86F0DD245E15}" type="presOf" srcId="{900B9506-109E-4354-8DA4-6133A5876E7D}" destId="{5AF98C85-E49D-4223-8BD8-D9B8089146ED}" srcOrd="0" destOrd="0" presId="urn:microsoft.com/office/officeart/2005/8/layout/orgChart1"/>
    <dgm:cxn modelId="{D67E66A5-28E6-4B6B-88B8-99EE4F34B44C}" type="presOf" srcId="{F1E45175-0016-4AAF-A0A6-703208565A30}" destId="{7B7CDAB6-1EDF-4A8F-8351-B8265F2F68C2}" srcOrd="0" destOrd="0" presId="urn:microsoft.com/office/officeart/2005/8/layout/orgChart1"/>
    <dgm:cxn modelId="{17D560A6-812F-455B-B45C-F9FD2F93EA63}" type="presOf" srcId="{2626178F-8854-44C0-81DB-948F0C4D8856}" destId="{94EE0A11-EB81-4ADC-83E4-05479392EC79}" srcOrd="0" destOrd="0" presId="urn:microsoft.com/office/officeart/2005/8/layout/orgChart1"/>
    <dgm:cxn modelId="{5A28FEAE-EDDB-4C5E-A1A5-CD2578624783}" type="presOf" srcId="{64B725F5-463C-4399-8E94-629C930D6180}" destId="{21CEAB17-E142-4CD7-89B2-F755D551F003}" srcOrd="0" destOrd="0" presId="urn:microsoft.com/office/officeart/2005/8/layout/orgChart1"/>
    <dgm:cxn modelId="{39A3E6B2-0764-4D1C-A418-B6C5295F15F5}" srcId="{B7FFD773-597B-49A7-A968-41D7D4FA3107}" destId="{900B9506-109E-4354-8DA4-6133A5876E7D}" srcOrd="0" destOrd="0" parTransId="{9A975E9F-6D45-4816-9448-3F9D9DED500D}" sibTransId="{168BE28C-3CBE-40F5-B955-2AA41F541855}"/>
    <dgm:cxn modelId="{EC3B1AB9-4FB9-4FB8-9434-B1ECF0CF59F2}" type="presOf" srcId="{8085C33F-9CF6-466A-9984-41FEDC8C7447}" destId="{123E8601-E865-4DA2-8063-9B28EE965A8B}" srcOrd="0" destOrd="0" presId="urn:microsoft.com/office/officeart/2005/8/layout/orgChart1"/>
    <dgm:cxn modelId="{68DDE7B9-A049-4C09-896B-41F4EA61146D}" type="presOf" srcId="{4983CD8F-1FAC-498B-9168-D1033F7BFBEF}" destId="{D74C98B4-DDBA-44EB-9138-08BA2F6BA08B}" srcOrd="0" destOrd="0" presId="urn:microsoft.com/office/officeart/2005/8/layout/orgChart1"/>
    <dgm:cxn modelId="{717B89BD-825A-491F-A37B-B8D3631CEF94}" type="presOf" srcId="{8085C33F-9CF6-466A-9984-41FEDC8C7447}" destId="{D04622A7-C553-4E89-9684-A5E806416943}" srcOrd="1" destOrd="0" presId="urn:microsoft.com/office/officeart/2005/8/layout/orgChart1"/>
    <dgm:cxn modelId="{243D2CC3-CB60-4EF5-96C4-5E3F16586882}" type="presOf" srcId="{91E1B95C-B74C-4168-A73F-2E58FA070E5C}" destId="{60773F40-7479-4962-A9D3-C02130946139}" srcOrd="1" destOrd="0" presId="urn:microsoft.com/office/officeart/2005/8/layout/orgChart1"/>
    <dgm:cxn modelId="{EAFDA0CA-15FE-435A-81C9-630C38FFFF56}" type="presOf" srcId="{F951089C-3CB4-4A67-BA88-6418D6486639}" destId="{44AF1AA8-7A71-40F1-86C6-7830BFFAAB19}" srcOrd="0" destOrd="0" presId="urn:microsoft.com/office/officeart/2005/8/layout/orgChart1"/>
    <dgm:cxn modelId="{8A98BCCB-93CE-48F1-A051-01B531D7CB24}" type="presOf" srcId="{A955579C-492C-4F79-A3C3-649B46B3488B}" destId="{DEDC920D-CD89-41D7-A823-DF02DA1730AF}" srcOrd="0" destOrd="0" presId="urn:microsoft.com/office/officeart/2005/8/layout/orgChart1"/>
    <dgm:cxn modelId="{34DAE1D3-1FD6-4FF5-AE10-0078BD7097A7}" type="presOf" srcId="{91E1B95C-B74C-4168-A73F-2E58FA070E5C}" destId="{F7AF5BB0-1DE0-4F71-BC64-AF450A3320A3}" srcOrd="0" destOrd="0" presId="urn:microsoft.com/office/officeart/2005/8/layout/orgChart1"/>
    <dgm:cxn modelId="{63407DD7-8A60-4C31-B83F-B3948229530B}" type="presOf" srcId="{8C702492-EFA1-4013-AC87-AE26B12C9CA0}" destId="{E2A37300-7E3E-4938-9FA7-B5230580F13E}" srcOrd="0" destOrd="0" presId="urn:microsoft.com/office/officeart/2005/8/layout/orgChart1"/>
    <dgm:cxn modelId="{330E0FDE-BBC2-468D-932D-3CC2DF61C7BC}" type="presOf" srcId="{0D3D59D6-E138-4F42-849C-AA79A961C284}" destId="{95F16093-72C1-4728-B5E0-B6A0FFE546A9}" srcOrd="0" destOrd="0" presId="urn:microsoft.com/office/officeart/2005/8/layout/orgChart1"/>
    <dgm:cxn modelId="{51F3FAE7-0A57-42BF-BA8F-3D544E803C00}" type="presOf" srcId="{67EDCD68-013D-4078-BD3F-DAA4089C6BFE}" destId="{9BB6DAA5-9E50-449B-83F6-67C61AB51C82}" srcOrd="0" destOrd="0" presId="urn:microsoft.com/office/officeart/2005/8/layout/orgChart1"/>
    <dgm:cxn modelId="{A7086FEE-66FB-43DE-9E08-BDF0671E2247}" srcId="{900B9506-109E-4354-8DA4-6133A5876E7D}" destId="{91E1B95C-B74C-4168-A73F-2E58FA070E5C}" srcOrd="0" destOrd="0" parTransId="{64B725F5-463C-4399-8E94-629C930D6180}" sibTransId="{B62AE9E8-7A34-4507-B47F-2B67AA4C8182}"/>
    <dgm:cxn modelId="{E5698A0E-A2AC-447D-8427-B73DDAB11281}" type="presParOf" srcId="{D31EFE25-B075-41AD-AA44-EA024FE8A52B}" destId="{1BF4964D-A76A-4E37-A75D-CC71B5384EC7}" srcOrd="0" destOrd="0" presId="urn:microsoft.com/office/officeart/2005/8/layout/orgChart1"/>
    <dgm:cxn modelId="{A7B8E3E1-CCEA-432B-934C-9E156A35ED68}" type="presParOf" srcId="{1BF4964D-A76A-4E37-A75D-CC71B5384EC7}" destId="{1AA7A085-513F-4D76-96B5-B6842197AFDA}" srcOrd="0" destOrd="0" presId="urn:microsoft.com/office/officeart/2005/8/layout/orgChart1"/>
    <dgm:cxn modelId="{25890AAD-EDFF-487C-A0FD-0508E929DAF5}" type="presParOf" srcId="{1AA7A085-513F-4D76-96B5-B6842197AFDA}" destId="{5AF98C85-E49D-4223-8BD8-D9B8089146ED}" srcOrd="0" destOrd="0" presId="urn:microsoft.com/office/officeart/2005/8/layout/orgChart1"/>
    <dgm:cxn modelId="{9B4A3DE9-6731-4AE1-92E3-D1E4456E6B50}" type="presParOf" srcId="{1AA7A085-513F-4D76-96B5-B6842197AFDA}" destId="{17354C1A-668A-4F42-8892-057983EDBD40}" srcOrd="1" destOrd="0" presId="urn:microsoft.com/office/officeart/2005/8/layout/orgChart1"/>
    <dgm:cxn modelId="{5C1E726A-9B4C-4FE6-8F5B-B58BA8D0C1B0}" type="presParOf" srcId="{1BF4964D-A76A-4E37-A75D-CC71B5384EC7}" destId="{FD80D535-EBEE-4A86-93EB-96B572023C47}" srcOrd="1" destOrd="0" presId="urn:microsoft.com/office/officeart/2005/8/layout/orgChart1"/>
    <dgm:cxn modelId="{492948F2-62FE-4B38-A62F-7A4E2324D05E}" type="presParOf" srcId="{FD80D535-EBEE-4A86-93EB-96B572023C47}" destId="{21CEAB17-E142-4CD7-89B2-F755D551F003}" srcOrd="0" destOrd="0" presId="urn:microsoft.com/office/officeart/2005/8/layout/orgChart1"/>
    <dgm:cxn modelId="{D44806C7-A299-4C84-8E5F-6D87698E0769}" type="presParOf" srcId="{FD80D535-EBEE-4A86-93EB-96B572023C47}" destId="{9AADD204-8EF8-44C2-B8E4-196562AFF241}" srcOrd="1" destOrd="0" presId="urn:microsoft.com/office/officeart/2005/8/layout/orgChart1"/>
    <dgm:cxn modelId="{DCB4BF5F-FF7B-46A1-BCB6-2E2E6797A0F6}" type="presParOf" srcId="{9AADD204-8EF8-44C2-B8E4-196562AFF241}" destId="{4A1B8E25-C03C-4948-B3BB-6F1898441B39}" srcOrd="0" destOrd="0" presId="urn:microsoft.com/office/officeart/2005/8/layout/orgChart1"/>
    <dgm:cxn modelId="{321DB479-3506-4CBC-A743-3398ED0C3D0E}" type="presParOf" srcId="{4A1B8E25-C03C-4948-B3BB-6F1898441B39}" destId="{F7AF5BB0-1DE0-4F71-BC64-AF450A3320A3}" srcOrd="0" destOrd="0" presId="urn:microsoft.com/office/officeart/2005/8/layout/orgChart1"/>
    <dgm:cxn modelId="{2A5AFAB1-25B3-4C78-A143-73096B055420}" type="presParOf" srcId="{4A1B8E25-C03C-4948-B3BB-6F1898441B39}" destId="{60773F40-7479-4962-A9D3-C02130946139}" srcOrd="1" destOrd="0" presId="urn:microsoft.com/office/officeart/2005/8/layout/orgChart1"/>
    <dgm:cxn modelId="{CDC53840-4C78-4D10-81B7-541B34310FD5}" type="presParOf" srcId="{9AADD204-8EF8-44C2-B8E4-196562AFF241}" destId="{2BDA31BC-00AB-4975-8E6E-3DBE64337E4E}" srcOrd="1" destOrd="0" presId="urn:microsoft.com/office/officeart/2005/8/layout/orgChart1"/>
    <dgm:cxn modelId="{66C772E7-FD5E-4A33-9042-3DAFDF17EFC6}" type="presParOf" srcId="{9AADD204-8EF8-44C2-B8E4-196562AFF241}" destId="{A4870B17-F442-43DC-AD9E-45FC58E5D41E}" srcOrd="2" destOrd="0" presId="urn:microsoft.com/office/officeart/2005/8/layout/orgChart1"/>
    <dgm:cxn modelId="{90521393-D076-44D0-B74C-8158B8A57DE7}" type="presParOf" srcId="{FD80D535-EBEE-4A86-93EB-96B572023C47}" destId="{9BB6DAA5-9E50-449B-83F6-67C61AB51C82}" srcOrd="2" destOrd="0" presId="urn:microsoft.com/office/officeart/2005/8/layout/orgChart1"/>
    <dgm:cxn modelId="{5BAA769F-5CF3-4125-97E6-149137228965}" type="presParOf" srcId="{FD80D535-EBEE-4A86-93EB-96B572023C47}" destId="{A0F991EB-7578-4823-BC1A-43AB5D710CA8}" srcOrd="3" destOrd="0" presId="urn:microsoft.com/office/officeart/2005/8/layout/orgChart1"/>
    <dgm:cxn modelId="{65B45B38-2AEC-41FE-BDF5-76DC31121ECE}" type="presParOf" srcId="{A0F991EB-7578-4823-BC1A-43AB5D710CA8}" destId="{CAEAF21D-BA9A-46A3-831A-2159B1E6C983}" srcOrd="0" destOrd="0" presId="urn:microsoft.com/office/officeart/2005/8/layout/orgChart1"/>
    <dgm:cxn modelId="{3D212CBD-9AFD-4B52-B204-EDEAE389FDB2}" type="presParOf" srcId="{CAEAF21D-BA9A-46A3-831A-2159B1E6C983}" destId="{E2A37300-7E3E-4938-9FA7-B5230580F13E}" srcOrd="0" destOrd="0" presId="urn:microsoft.com/office/officeart/2005/8/layout/orgChart1"/>
    <dgm:cxn modelId="{91931A33-107A-4EB8-B04A-23B26C83C413}" type="presParOf" srcId="{CAEAF21D-BA9A-46A3-831A-2159B1E6C983}" destId="{BAC56C41-546A-4A8E-8122-235D2D2C16AB}" srcOrd="1" destOrd="0" presId="urn:microsoft.com/office/officeart/2005/8/layout/orgChart1"/>
    <dgm:cxn modelId="{952321D8-6E7B-4137-A63A-B9355E54A729}" type="presParOf" srcId="{A0F991EB-7578-4823-BC1A-43AB5D710CA8}" destId="{DB786724-4895-4EE5-9EED-94B4003E3627}" srcOrd="1" destOrd="0" presId="urn:microsoft.com/office/officeart/2005/8/layout/orgChart1"/>
    <dgm:cxn modelId="{CF058910-EDB4-40E5-AD54-42B7683DA1F9}" type="presParOf" srcId="{A0F991EB-7578-4823-BC1A-43AB5D710CA8}" destId="{0037F336-89E7-4405-BE77-FE4BCC6F7E89}" srcOrd="2" destOrd="0" presId="urn:microsoft.com/office/officeart/2005/8/layout/orgChart1"/>
    <dgm:cxn modelId="{BDC63D26-0298-4261-A636-9F1C76EF4885}" type="presParOf" srcId="{FD80D535-EBEE-4A86-93EB-96B572023C47}" destId="{9A40155A-B529-4705-9E7A-37C397B08314}" srcOrd="4" destOrd="0" presId="urn:microsoft.com/office/officeart/2005/8/layout/orgChart1"/>
    <dgm:cxn modelId="{D327003C-BD5A-49D5-97B0-160938AD279C}" type="presParOf" srcId="{FD80D535-EBEE-4A86-93EB-96B572023C47}" destId="{D3F5C6C9-9E94-4A99-989D-D06D6ABA25C9}" srcOrd="5" destOrd="0" presId="urn:microsoft.com/office/officeart/2005/8/layout/orgChart1"/>
    <dgm:cxn modelId="{F2EAFD5B-4C35-4748-9B22-666AED393BC7}" type="presParOf" srcId="{D3F5C6C9-9E94-4A99-989D-D06D6ABA25C9}" destId="{B6048C45-1A82-496C-99AA-D67360680DAF}" srcOrd="0" destOrd="0" presId="urn:microsoft.com/office/officeart/2005/8/layout/orgChart1"/>
    <dgm:cxn modelId="{F37EBD29-E41C-400E-9906-0EF691EB8215}" type="presParOf" srcId="{B6048C45-1A82-496C-99AA-D67360680DAF}" destId="{123E8601-E865-4DA2-8063-9B28EE965A8B}" srcOrd="0" destOrd="0" presId="urn:microsoft.com/office/officeart/2005/8/layout/orgChart1"/>
    <dgm:cxn modelId="{183AF23E-35F5-4894-AA1D-4CC19183B29F}" type="presParOf" srcId="{B6048C45-1A82-496C-99AA-D67360680DAF}" destId="{D04622A7-C553-4E89-9684-A5E806416943}" srcOrd="1" destOrd="0" presId="urn:microsoft.com/office/officeart/2005/8/layout/orgChart1"/>
    <dgm:cxn modelId="{922FE5C3-5552-4F28-B423-06DAF4935307}" type="presParOf" srcId="{D3F5C6C9-9E94-4A99-989D-D06D6ABA25C9}" destId="{949AE780-8479-4ECD-ABE3-2E25E289946E}" srcOrd="1" destOrd="0" presId="urn:microsoft.com/office/officeart/2005/8/layout/orgChart1"/>
    <dgm:cxn modelId="{EFEADFB3-931C-4E36-8F9E-62724E070B04}" type="presParOf" srcId="{D3F5C6C9-9E94-4A99-989D-D06D6ABA25C9}" destId="{3DB77EA1-179D-4D3D-AC09-45DF18429539}" srcOrd="2" destOrd="0" presId="urn:microsoft.com/office/officeart/2005/8/layout/orgChart1"/>
    <dgm:cxn modelId="{0E91FC20-C3D5-40E9-A947-024FC26FE928}" type="presParOf" srcId="{FD80D535-EBEE-4A86-93EB-96B572023C47}" destId="{95F16093-72C1-4728-B5E0-B6A0FFE546A9}" srcOrd="6" destOrd="0" presId="urn:microsoft.com/office/officeart/2005/8/layout/orgChart1"/>
    <dgm:cxn modelId="{576C592B-D231-4698-B187-B4532E67F0A0}" type="presParOf" srcId="{FD80D535-EBEE-4A86-93EB-96B572023C47}" destId="{65BE5481-798B-495A-B82F-29C596290917}" srcOrd="7" destOrd="0" presId="urn:microsoft.com/office/officeart/2005/8/layout/orgChart1"/>
    <dgm:cxn modelId="{6792B281-AF2B-4A9D-8665-8CC5BE10F87A}" type="presParOf" srcId="{65BE5481-798B-495A-B82F-29C596290917}" destId="{E93DD7D9-4570-4849-8DB8-3917D1BC1D0C}" srcOrd="0" destOrd="0" presId="urn:microsoft.com/office/officeart/2005/8/layout/orgChart1"/>
    <dgm:cxn modelId="{1DA7B67E-FA20-4C8F-A265-4F5BE3599AA4}" type="presParOf" srcId="{E93DD7D9-4570-4849-8DB8-3917D1BC1D0C}" destId="{94EE0A11-EB81-4ADC-83E4-05479392EC79}" srcOrd="0" destOrd="0" presId="urn:microsoft.com/office/officeart/2005/8/layout/orgChart1"/>
    <dgm:cxn modelId="{B5E3CC55-6FB8-47FF-9C85-17DAE95619C5}" type="presParOf" srcId="{E93DD7D9-4570-4849-8DB8-3917D1BC1D0C}" destId="{C8F8B1CB-ACC5-4CE1-9C11-9ADB06DEA2DF}" srcOrd="1" destOrd="0" presId="urn:microsoft.com/office/officeart/2005/8/layout/orgChart1"/>
    <dgm:cxn modelId="{31B5A6A8-DBCA-486F-B534-EC9814DE34C6}" type="presParOf" srcId="{65BE5481-798B-495A-B82F-29C596290917}" destId="{BB2E230D-4F09-4D8C-89DC-9C5048FCED14}" srcOrd="1" destOrd="0" presId="urn:microsoft.com/office/officeart/2005/8/layout/orgChart1"/>
    <dgm:cxn modelId="{CE449951-B6EC-4874-87B1-408AF9C8FEBB}" type="presParOf" srcId="{65BE5481-798B-495A-B82F-29C596290917}" destId="{B575D75D-FF2D-4DC0-B5D3-7959A6E29ADC}" srcOrd="2" destOrd="0" presId="urn:microsoft.com/office/officeart/2005/8/layout/orgChart1"/>
    <dgm:cxn modelId="{3C5F89FD-E391-4144-AD26-CEF5AB000330}" type="presParOf" srcId="{FD80D535-EBEE-4A86-93EB-96B572023C47}" destId="{44AF1AA8-7A71-40F1-86C6-7830BFFAAB19}" srcOrd="8" destOrd="0" presId="urn:microsoft.com/office/officeart/2005/8/layout/orgChart1"/>
    <dgm:cxn modelId="{8A55012E-E57E-4F32-BC87-6FD7E9986E54}" type="presParOf" srcId="{FD80D535-EBEE-4A86-93EB-96B572023C47}" destId="{2A9E6168-E1D3-429B-B3EE-AFCAFAAFD9B6}" srcOrd="9" destOrd="0" presId="urn:microsoft.com/office/officeart/2005/8/layout/orgChart1"/>
    <dgm:cxn modelId="{F5BF63E7-E855-42BC-A33C-F52D35A432FF}" type="presParOf" srcId="{2A9E6168-E1D3-429B-B3EE-AFCAFAAFD9B6}" destId="{2D3DF80B-59FE-4F7A-A043-D3F021DD43FF}" srcOrd="0" destOrd="0" presId="urn:microsoft.com/office/officeart/2005/8/layout/orgChart1"/>
    <dgm:cxn modelId="{FDB556C3-11A7-443E-82D8-5A90201AB511}" type="presParOf" srcId="{2D3DF80B-59FE-4F7A-A043-D3F021DD43FF}" destId="{D74C98B4-DDBA-44EB-9138-08BA2F6BA08B}" srcOrd="0" destOrd="0" presId="urn:microsoft.com/office/officeart/2005/8/layout/orgChart1"/>
    <dgm:cxn modelId="{484BC574-BF8B-4404-9A01-880488310B80}" type="presParOf" srcId="{2D3DF80B-59FE-4F7A-A043-D3F021DD43FF}" destId="{B978DB91-9B2E-4DD0-BFCE-0FB2DA008A2E}" srcOrd="1" destOrd="0" presId="urn:microsoft.com/office/officeart/2005/8/layout/orgChart1"/>
    <dgm:cxn modelId="{27436AD3-E0E9-44B2-8C38-7AEC46016DF3}" type="presParOf" srcId="{2A9E6168-E1D3-429B-B3EE-AFCAFAAFD9B6}" destId="{BD5B03B4-BD66-4C03-B1CD-15C8034DC45D}" srcOrd="1" destOrd="0" presId="urn:microsoft.com/office/officeart/2005/8/layout/orgChart1"/>
    <dgm:cxn modelId="{E0CD10D2-3EAE-43F0-ADFD-16E836274A44}" type="presParOf" srcId="{2A9E6168-E1D3-429B-B3EE-AFCAFAAFD9B6}" destId="{B99EB789-392C-425C-BDED-DF92C7F8D224}" srcOrd="2" destOrd="0" presId="urn:microsoft.com/office/officeart/2005/8/layout/orgChart1"/>
    <dgm:cxn modelId="{4F0537CC-EA9E-4103-A72B-D5E72D5BFE01}" type="presParOf" srcId="{FD80D535-EBEE-4A86-93EB-96B572023C47}" destId="{D6F11B77-A3B7-46E7-98FB-43BA1CAF3BCD}" srcOrd="10" destOrd="0" presId="urn:microsoft.com/office/officeart/2005/8/layout/orgChart1"/>
    <dgm:cxn modelId="{6093CA52-7E35-44E5-98A7-9EDC89EBC877}" type="presParOf" srcId="{FD80D535-EBEE-4A86-93EB-96B572023C47}" destId="{985B6E7C-BFA1-468D-ADA2-40FF465711EF}" srcOrd="11" destOrd="0" presId="urn:microsoft.com/office/officeart/2005/8/layout/orgChart1"/>
    <dgm:cxn modelId="{9938E6DE-2E39-4027-8966-B037D0392A89}" type="presParOf" srcId="{985B6E7C-BFA1-468D-ADA2-40FF465711EF}" destId="{76D0DCB8-C319-4E43-8B97-F498D9ED6A48}" srcOrd="0" destOrd="0" presId="urn:microsoft.com/office/officeart/2005/8/layout/orgChart1"/>
    <dgm:cxn modelId="{2DB475B5-8A8B-4E9C-A114-8BF270FF7CBD}" type="presParOf" srcId="{76D0DCB8-C319-4E43-8B97-F498D9ED6A48}" destId="{7B7CDAB6-1EDF-4A8F-8351-B8265F2F68C2}" srcOrd="0" destOrd="0" presId="urn:microsoft.com/office/officeart/2005/8/layout/orgChart1"/>
    <dgm:cxn modelId="{7E5D5B49-51A1-49A6-9FE4-0037D02D789A}" type="presParOf" srcId="{76D0DCB8-C319-4E43-8B97-F498D9ED6A48}" destId="{4B874F89-A332-4529-B5E4-4B1B50165B95}" srcOrd="1" destOrd="0" presId="urn:microsoft.com/office/officeart/2005/8/layout/orgChart1"/>
    <dgm:cxn modelId="{EBEFA49B-83D4-48C9-90DE-220C5F4CC104}" type="presParOf" srcId="{985B6E7C-BFA1-468D-ADA2-40FF465711EF}" destId="{68AE21FB-D591-465D-8A6E-E2B3034F767D}" srcOrd="1" destOrd="0" presId="urn:microsoft.com/office/officeart/2005/8/layout/orgChart1"/>
    <dgm:cxn modelId="{096F7F52-714D-42F8-903F-475AA89EB4A6}" type="presParOf" srcId="{985B6E7C-BFA1-468D-ADA2-40FF465711EF}" destId="{0CE5B520-7A0F-458E-83B6-B7195715A9D5}" srcOrd="2" destOrd="0" presId="urn:microsoft.com/office/officeart/2005/8/layout/orgChart1"/>
    <dgm:cxn modelId="{E479E0A0-27CF-4987-B8B1-B2B7309BC061}" type="presParOf" srcId="{FD80D535-EBEE-4A86-93EB-96B572023C47}" destId="{58D6C886-1889-4081-AF9A-B08A5BC83791}" srcOrd="12" destOrd="0" presId="urn:microsoft.com/office/officeart/2005/8/layout/orgChart1"/>
    <dgm:cxn modelId="{9F1F06B7-637F-4B1A-BDDA-83E1DE04BB47}" type="presParOf" srcId="{FD80D535-EBEE-4A86-93EB-96B572023C47}" destId="{17DA81E5-6113-4EA9-B461-32EA64F1E2BB}" srcOrd="13" destOrd="0" presId="urn:microsoft.com/office/officeart/2005/8/layout/orgChart1"/>
    <dgm:cxn modelId="{DF280690-50B2-41CA-8EEB-94824AC33E5F}" type="presParOf" srcId="{17DA81E5-6113-4EA9-B461-32EA64F1E2BB}" destId="{107A12B0-0549-4154-97A7-C040853BE079}" srcOrd="0" destOrd="0" presId="urn:microsoft.com/office/officeart/2005/8/layout/orgChart1"/>
    <dgm:cxn modelId="{A364F10E-5EDE-433C-AB2D-6AE1F5BD3186}" type="presParOf" srcId="{107A12B0-0549-4154-97A7-C040853BE079}" destId="{DEDC920D-CD89-41D7-A823-DF02DA1730AF}" srcOrd="0" destOrd="0" presId="urn:microsoft.com/office/officeart/2005/8/layout/orgChart1"/>
    <dgm:cxn modelId="{4D94A773-2CCE-44E4-AAF0-FE991BB31C94}" type="presParOf" srcId="{107A12B0-0549-4154-97A7-C040853BE079}" destId="{8D0ABA8C-EAC7-43E2-BDE8-BD0CDDCAECFC}" srcOrd="1" destOrd="0" presId="urn:microsoft.com/office/officeart/2005/8/layout/orgChart1"/>
    <dgm:cxn modelId="{7C6282C4-DD30-4255-BA99-184DC46D4332}" type="presParOf" srcId="{17DA81E5-6113-4EA9-B461-32EA64F1E2BB}" destId="{B8666490-2545-42BC-BDB9-821CEDA3C221}" srcOrd="1" destOrd="0" presId="urn:microsoft.com/office/officeart/2005/8/layout/orgChart1"/>
    <dgm:cxn modelId="{9FEE8D8F-473A-434D-8306-182BA9E231A3}" type="presParOf" srcId="{17DA81E5-6113-4EA9-B461-32EA64F1E2BB}" destId="{62A53DA8-D40B-4E3E-9E50-E0B93B7F00CB}" srcOrd="2" destOrd="0" presId="urn:microsoft.com/office/officeart/2005/8/layout/orgChart1"/>
    <dgm:cxn modelId="{7EE421EA-7E2B-44C1-8B9F-7A56B38EC903}" type="presParOf" srcId="{1BF4964D-A76A-4E37-A75D-CC71B5384EC7}" destId="{42AEE986-5AE4-4AEE-9D3B-639809B970C5}" srcOrd="2" destOrd="0" presId="urn:microsoft.com/office/officeart/2005/8/layout/orgChart1"/>
    <dgm:cxn modelId="{E6E0B9CE-4C3B-470E-BCE6-7DEA51AE3421}" type="presParOf" srcId="{42AEE986-5AE4-4AEE-9D3B-639809B970C5}" destId="{FC27FB34-1170-4144-BECB-2FB31DDCA4BC}" srcOrd="0" destOrd="0" presId="urn:microsoft.com/office/officeart/2005/8/layout/orgChart1"/>
    <dgm:cxn modelId="{B1DFF7D9-1204-44B4-8CBF-CDEED165CB47}" type="presParOf" srcId="{42AEE986-5AE4-4AEE-9D3B-639809B970C5}" destId="{AC8A0DF3-014B-4909-ADB2-7D9B3C87A230}" srcOrd="1" destOrd="0" presId="urn:microsoft.com/office/officeart/2005/8/layout/orgChart1"/>
    <dgm:cxn modelId="{813A7A52-2AF4-438E-9CDF-6AA8B985C494}" type="presParOf" srcId="{AC8A0DF3-014B-4909-ADB2-7D9B3C87A230}" destId="{25ADC23E-5F2F-4144-99DE-0951F3D2D84B}" srcOrd="0" destOrd="0" presId="urn:microsoft.com/office/officeart/2005/8/layout/orgChart1"/>
    <dgm:cxn modelId="{D87F4A61-4C09-4200-95E2-462C738AF23F}" type="presParOf" srcId="{25ADC23E-5F2F-4144-99DE-0951F3D2D84B}" destId="{1D25FEE1-A4E6-4314-B653-F6FC214FAB20}" srcOrd="0" destOrd="0" presId="urn:microsoft.com/office/officeart/2005/8/layout/orgChart1"/>
    <dgm:cxn modelId="{7D3D6984-9DBE-412B-9897-DB0F03F45709}" type="presParOf" srcId="{25ADC23E-5F2F-4144-99DE-0951F3D2D84B}" destId="{B90C8C0C-4D43-404E-BDB0-06DA2A04BEAF}" srcOrd="1" destOrd="0" presId="urn:microsoft.com/office/officeart/2005/8/layout/orgChart1"/>
    <dgm:cxn modelId="{DEC291A5-80C7-432E-A825-EC6773CCCC1C}" type="presParOf" srcId="{AC8A0DF3-014B-4909-ADB2-7D9B3C87A230}" destId="{DD38BADF-9F2A-4A83-A01A-BA2F0BF7F10F}" srcOrd="1" destOrd="0" presId="urn:microsoft.com/office/officeart/2005/8/layout/orgChart1"/>
    <dgm:cxn modelId="{FBC5C4AA-B51E-42C4-A56E-0F6CE151CDCE}" type="presParOf" srcId="{AC8A0DF3-014B-4909-ADB2-7D9B3C87A230}" destId="{7A86046F-45FA-4C27-AB5C-51452403640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FFD773-597B-49A7-A968-41D7D4FA3107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8085C33F-9CF6-466A-9984-41FEDC8C7447}">
      <dgm:prSet phldrT="[Text]"/>
      <dgm:spPr>
        <a:solidFill>
          <a:srgbClr val="FFC000"/>
        </a:solidFill>
      </dgm:spPr>
      <dgm:t>
        <a:bodyPr/>
        <a:lstStyle/>
        <a:p>
          <a:r>
            <a:rPr lang="en-GB" dirty="0"/>
            <a:t>Director of Housing Standards, Assets &amp; Investments</a:t>
          </a:r>
        </a:p>
      </dgm:t>
    </dgm:pt>
    <dgm:pt modelId="{2EE92374-3726-44AA-ADDE-29EF9EC4DC11}" type="sibTrans" cxnId="{253CA683-4B79-4CA1-9A7F-4712DF39F1BF}">
      <dgm:prSet/>
      <dgm:spPr/>
      <dgm:t>
        <a:bodyPr/>
        <a:lstStyle/>
        <a:p>
          <a:endParaRPr lang="en-GB"/>
        </a:p>
      </dgm:t>
    </dgm:pt>
    <dgm:pt modelId="{D10E9282-C4A3-4D0D-A016-A310902B5552}" type="parTrans" cxnId="{253CA683-4B79-4CA1-9A7F-4712DF39F1BF}">
      <dgm:prSet/>
      <dgm:spPr/>
      <dgm:t>
        <a:bodyPr/>
        <a:lstStyle/>
        <a:p>
          <a:endParaRPr lang="en-GB"/>
        </a:p>
      </dgm:t>
    </dgm:pt>
    <dgm:pt modelId="{B16A073B-0A89-4DC9-8490-6E8DD46A0916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Contracts &amp; Commissioning</a:t>
          </a:r>
        </a:p>
      </dgm:t>
    </dgm:pt>
    <dgm:pt modelId="{C1ECB35F-E0E5-4BBA-845E-5FE1E71C9FBF}" type="parTrans" cxnId="{03FD34C0-E862-447D-B641-ACFCFCE980B8}">
      <dgm:prSet/>
      <dgm:spPr/>
      <dgm:t>
        <a:bodyPr/>
        <a:lstStyle/>
        <a:p>
          <a:endParaRPr lang="en-US"/>
        </a:p>
      </dgm:t>
    </dgm:pt>
    <dgm:pt modelId="{3FF2C65D-A748-4EA1-9E81-8F6312C449C8}" type="sibTrans" cxnId="{03FD34C0-E862-447D-B641-ACFCFCE980B8}">
      <dgm:prSet/>
      <dgm:spPr/>
      <dgm:t>
        <a:bodyPr/>
        <a:lstStyle/>
        <a:p>
          <a:endParaRPr lang="en-US"/>
        </a:p>
      </dgm:t>
    </dgm:pt>
    <dgm:pt modelId="{3F3A377F-C9EF-4A98-8D6B-D1CD9DC1A971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Compliance &amp; Building Safety</a:t>
          </a:r>
        </a:p>
      </dgm:t>
    </dgm:pt>
    <dgm:pt modelId="{44182704-525B-4C8F-9BC9-C7DC4143FE3E}" type="parTrans" cxnId="{58A8355E-1897-4078-8181-45A5156BA68B}">
      <dgm:prSet/>
      <dgm:spPr/>
      <dgm:t>
        <a:bodyPr/>
        <a:lstStyle/>
        <a:p>
          <a:endParaRPr lang="en-US"/>
        </a:p>
      </dgm:t>
    </dgm:pt>
    <dgm:pt modelId="{A43735F1-1EA7-4A73-97F6-0C8CD6A3A37F}" type="sibTrans" cxnId="{58A8355E-1897-4078-8181-45A5156BA68B}">
      <dgm:prSet/>
      <dgm:spPr/>
      <dgm:t>
        <a:bodyPr/>
        <a:lstStyle/>
        <a:p>
          <a:endParaRPr lang="en-US"/>
        </a:p>
      </dgm:t>
    </dgm:pt>
    <dgm:pt modelId="{54257BD6-9DB3-4D40-B8F9-17E4C184E503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Sustainability</a:t>
          </a:r>
        </a:p>
      </dgm:t>
    </dgm:pt>
    <dgm:pt modelId="{72884F91-AF63-4F2C-B172-37FDD5B5B979}" type="parTrans" cxnId="{4CE7FEC9-3658-4010-84C3-67FD0EC029FF}">
      <dgm:prSet/>
      <dgm:spPr/>
      <dgm:t>
        <a:bodyPr/>
        <a:lstStyle/>
        <a:p>
          <a:endParaRPr lang="en-US"/>
        </a:p>
      </dgm:t>
    </dgm:pt>
    <dgm:pt modelId="{F5D16587-CD4A-4E08-9AD0-AA16388DE87B}" type="sibTrans" cxnId="{4CE7FEC9-3658-4010-84C3-67FD0EC029FF}">
      <dgm:prSet/>
      <dgm:spPr/>
      <dgm:t>
        <a:bodyPr/>
        <a:lstStyle/>
        <a:p>
          <a:endParaRPr lang="en-US"/>
        </a:p>
      </dgm:t>
    </dgm:pt>
    <dgm:pt modelId="{0D50D986-B877-45B9-9B03-DE30159A225C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Chief Of Major Works &amp; Asset Strategy </a:t>
          </a:r>
        </a:p>
      </dgm:t>
    </dgm:pt>
    <dgm:pt modelId="{838786B2-45D5-4A73-BC52-4A07CB4465AD}" type="parTrans" cxnId="{16907F88-6C5D-4B73-ACC9-EB435338DD5D}">
      <dgm:prSet/>
      <dgm:spPr/>
      <dgm:t>
        <a:bodyPr/>
        <a:lstStyle/>
        <a:p>
          <a:endParaRPr lang="en-US"/>
        </a:p>
      </dgm:t>
    </dgm:pt>
    <dgm:pt modelId="{4A11DD1F-3A11-453A-84E3-5C921769A000}" type="sibTrans" cxnId="{16907F88-6C5D-4B73-ACC9-EB435338DD5D}">
      <dgm:prSet/>
      <dgm:spPr/>
      <dgm:t>
        <a:bodyPr/>
        <a:lstStyle/>
        <a:p>
          <a:endParaRPr lang="en-US"/>
        </a:p>
      </dgm:t>
    </dgm:pt>
    <dgm:pt modelId="{86AA0B31-A361-46B6-A7A4-881FFC53D24C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Chief Repairs Officer</a:t>
          </a:r>
        </a:p>
      </dgm:t>
    </dgm:pt>
    <dgm:pt modelId="{105324F3-8EAD-42CE-B506-9F5EC222A0FD}" type="parTrans" cxnId="{2218E171-27B9-4B9C-91A6-C74D41EFB552}">
      <dgm:prSet/>
      <dgm:spPr/>
      <dgm:t>
        <a:bodyPr/>
        <a:lstStyle/>
        <a:p>
          <a:endParaRPr lang="en-US"/>
        </a:p>
      </dgm:t>
    </dgm:pt>
    <dgm:pt modelId="{D2557491-FCD7-4CA2-A326-2E09C3DFD835}" type="sibTrans" cxnId="{2218E171-27B9-4B9C-91A6-C74D41EFB552}">
      <dgm:prSet/>
      <dgm:spPr/>
      <dgm:t>
        <a:bodyPr/>
        <a:lstStyle/>
        <a:p>
          <a:endParaRPr lang="en-US"/>
        </a:p>
      </dgm:t>
    </dgm:pt>
    <dgm:pt modelId="{2529B5DB-69E1-4446-956B-E728A8125146}" type="asst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Business Support Officer</a:t>
          </a:r>
        </a:p>
      </dgm:t>
    </dgm:pt>
    <dgm:pt modelId="{FBE337CA-6F00-45BC-9115-BB052DCB3A5C}" type="parTrans" cxnId="{E7F8175C-63AF-4BEA-B1CC-F94DD1A8D62B}">
      <dgm:prSet/>
      <dgm:spPr/>
      <dgm:t>
        <a:bodyPr/>
        <a:lstStyle/>
        <a:p>
          <a:endParaRPr lang="en-US"/>
        </a:p>
      </dgm:t>
    </dgm:pt>
    <dgm:pt modelId="{500E590D-EAAB-43E9-B8C6-88A044BBE001}" type="sibTrans" cxnId="{E7F8175C-63AF-4BEA-B1CC-F94DD1A8D62B}">
      <dgm:prSet/>
      <dgm:spPr/>
      <dgm:t>
        <a:bodyPr/>
        <a:lstStyle/>
        <a:p>
          <a:endParaRPr lang="en-US"/>
        </a:p>
      </dgm:t>
    </dgm:pt>
    <dgm:pt modelId="{62197321-2851-4B40-B095-5ECAE2C2B544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Asset Strategy</a:t>
          </a:r>
        </a:p>
      </dgm:t>
    </dgm:pt>
    <dgm:pt modelId="{7F92E1BC-FBE5-4F48-93D6-CBC05A54EB4A}" type="parTrans" cxnId="{5BEAB86C-1FEA-41CA-9611-68DEE1A2BAD9}">
      <dgm:prSet/>
      <dgm:spPr/>
      <dgm:t>
        <a:bodyPr/>
        <a:lstStyle/>
        <a:p>
          <a:endParaRPr lang="en-US"/>
        </a:p>
      </dgm:t>
    </dgm:pt>
    <dgm:pt modelId="{B4E45F63-4495-4FFD-AEE8-FD6ECF807C91}" type="sibTrans" cxnId="{5BEAB86C-1FEA-41CA-9611-68DEE1A2BAD9}">
      <dgm:prSet/>
      <dgm:spPr/>
      <dgm:t>
        <a:bodyPr/>
        <a:lstStyle/>
        <a:p>
          <a:endParaRPr lang="en-US"/>
        </a:p>
      </dgm:t>
    </dgm:pt>
    <dgm:pt modelId="{F82799F4-8303-4453-BC57-24E7119B09D2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Major Works</a:t>
          </a:r>
        </a:p>
      </dgm:t>
    </dgm:pt>
    <dgm:pt modelId="{F3A6AB96-6B5D-4193-8F21-B6188E7BF00D}" type="parTrans" cxnId="{EF67D376-A93D-4977-8203-A7193298B5E0}">
      <dgm:prSet/>
      <dgm:spPr/>
      <dgm:t>
        <a:bodyPr/>
        <a:lstStyle/>
        <a:p>
          <a:endParaRPr lang="en-US"/>
        </a:p>
      </dgm:t>
    </dgm:pt>
    <dgm:pt modelId="{E70EA274-1B25-4079-A2C5-A97B992AEA73}" type="sibTrans" cxnId="{EF67D376-A93D-4977-8203-A7193298B5E0}">
      <dgm:prSet/>
      <dgm:spPr/>
      <dgm:t>
        <a:bodyPr/>
        <a:lstStyle/>
        <a:p>
          <a:endParaRPr lang="en-US"/>
        </a:p>
      </dgm:t>
    </dgm:pt>
    <dgm:pt modelId="{89705F52-02B0-414E-93D7-352F7F74B1BE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Chief Surveyor</a:t>
          </a:r>
        </a:p>
      </dgm:t>
    </dgm:pt>
    <dgm:pt modelId="{F95B75AA-2BA9-47B5-B3B8-4461BBA34C0F}" type="parTrans" cxnId="{EBE536ED-BC9C-456C-83C0-A88DC83BE67C}">
      <dgm:prSet/>
      <dgm:spPr/>
      <dgm:t>
        <a:bodyPr/>
        <a:lstStyle/>
        <a:p>
          <a:endParaRPr lang="en-US"/>
        </a:p>
      </dgm:t>
    </dgm:pt>
    <dgm:pt modelId="{289E5047-B50A-43E6-9B5E-E9FCCA154824}" type="sibTrans" cxnId="{EBE536ED-BC9C-456C-83C0-A88DC83BE67C}">
      <dgm:prSet/>
      <dgm:spPr/>
      <dgm:t>
        <a:bodyPr/>
        <a:lstStyle/>
        <a:p>
          <a:endParaRPr lang="en-US"/>
        </a:p>
      </dgm:t>
    </dgm:pt>
    <dgm:pt modelId="{F11B55E9-3A22-4415-A21E-D2E273BBDAD1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M&amp;E</a:t>
          </a:r>
        </a:p>
      </dgm:t>
    </dgm:pt>
    <dgm:pt modelId="{00579D49-23D1-4BD0-885E-B65DFD524016}" type="parTrans" cxnId="{ACA9195B-557B-4994-86A3-CC5CC2E8797C}">
      <dgm:prSet/>
      <dgm:spPr/>
      <dgm:t>
        <a:bodyPr/>
        <a:lstStyle/>
        <a:p>
          <a:endParaRPr lang="en-US"/>
        </a:p>
      </dgm:t>
    </dgm:pt>
    <dgm:pt modelId="{067D1225-B490-4E97-B867-C60E2D3B80BA}" type="sibTrans" cxnId="{ACA9195B-557B-4994-86A3-CC5CC2E8797C}">
      <dgm:prSet/>
      <dgm:spPr/>
      <dgm:t>
        <a:bodyPr/>
        <a:lstStyle/>
        <a:p>
          <a:endParaRPr lang="en-US"/>
        </a:p>
      </dgm:t>
    </dgm:pt>
    <dgm:pt modelId="{C1C8DC3E-4C3D-4BB4-BF99-A6DDDA9EA28E}">
      <dgm:prSet/>
      <dgm:spPr>
        <a:solidFill>
          <a:srgbClr val="FFC000"/>
        </a:solidFill>
      </dgm:spPr>
      <dgm:t>
        <a:bodyPr/>
        <a:lstStyle/>
        <a:p>
          <a:r>
            <a:rPr lang="en-GB" dirty="0"/>
            <a:t>Head of Heat Networks</a:t>
          </a:r>
        </a:p>
      </dgm:t>
    </dgm:pt>
    <dgm:pt modelId="{7BBAC7EB-6365-4E0A-88D1-68AF712C0618}" type="parTrans" cxnId="{DFB1BC84-11F1-436D-A96D-0711720372CD}">
      <dgm:prSet/>
      <dgm:spPr/>
      <dgm:t>
        <a:bodyPr/>
        <a:lstStyle/>
        <a:p>
          <a:endParaRPr lang="en-GB"/>
        </a:p>
      </dgm:t>
    </dgm:pt>
    <dgm:pt modelId="{7317618B-06D0-4892-A881-46CD3CAB7E9B}" type="sibTrans" cxnId="{DFB1BC84-11F1-436D-A96D-0711720372CD}">
      <dgm:prSet/>
      <dgm:spPr/>
      <dgm:t>
        <a:bodyPr/>
        <a:lstStyle/>
        <a:p>
          <a:endParaRPr lang="en-GB"/>
        </a:p>
      </dgm:t>
    </dgm:pt>
    <dgm:pt modelId="{D31EFE25-B075-41AD-AA44-EA024FE8A52B}" type="pres">
      <dgm:prSet presAssocID="{B7FFD773-597B-49A7-A968-41D7D4FA31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FCFAD61-EBCC-430C-9D74-299D68042EAC}" type="pres">
      <dgm:prSet presAssocID="{8085C33F-9CF6-466A-9984-41FEDC8C7447}" presName="hierRoot1" presStyleCnt="0">
        <dgm:presLayoutVars>
          <dgm:hierBranch val="init"/>
        </dgm:presLayoutVars>
      </dgm:prSet>
      <dgm:spPr/>
    </dgm:pt>
    <dgm:pt modelId="{CE3AAF60-3C2D-44BD-9583-DCC026FADB74}" type="pres">
      <dgm:prSet presAssocID="{8085C33F-9CF6-466A-9984-41FEDC8C7447}" presName="rootComposite1" presStyleCnt="0"/>
      <dgm:spPr/>
    </dgm:pt>
    <dgm:pt modelId="{522A2739-A0D4-4096-9DDD-C8892252AC0B}" type="pres">
      <dgm:prSet presAssocID="{8085C33F-9CF6-466A-9984-41FEDC8C7447}" presName="rootText1" presStyleLbl="node0" presStyleIdx="0" presStyleCnt="1">
        <dgm:presLayoutVars>
          <dgm:chPref val="3"/>
        </dgm:presLayoutVars>
      </dgm:prSet>
      <dgm:spPr/>
    </dgm:pt>
    <dgm:pt modelId="{51487DA2-C449-4007-B8DA-88F6428F0592}" type="pres">
      <dgm:prSet presAssocID="{8085C33F-9CF6-466A-9984-41FEDC8C7447}" presName="rootConnector1" presStyleLbl="node1" presStyleIdx="0" presStyleCnt="0"/>
      <dgm:spPr/>
    </dgm:pt>
    <dgm:pt modelId="{3F811A1D-A634-485C-887C-9156A5F7F564}" type="pres">
      <dgm:prSet presAssocID="{8085C33F-9CF6-466A-9984-41FEDC8C7447}" presName="hierChild2" presStyleCnt="0"/>
      <dgm:spPr/>
    </dgm:pt>
    <dgm:pt modelId="{307A65DF-F308-4C54-BC23-C97CCB9EAB18}" type="pres">
      <dgm:prSet presAssocID="{105324F3-8EAD-42CE-B506-9F5EC222A0FD}" presName="Name37" presStyleLbl="parChTrans1D2" presStyleIdx="0" presStyleCnt="6"/>
      <dgm:spPr/>
    </dgm:pt>
    <dgm:pt modelId="{28A46992-E12F-4310-B74C-7159A23DACE7}" type="pres">
      <dgm:prSet presAssocID="{86AA0B31-A361-46B6-A7A4-881FFC53D24C}" presName="hierRoot2" presStyleCnt="0">
        <dgm:presLayoutVars>
          <dgm:hierBranch val="init"/>
        </dgm:presLayoutVars>
      </dgm:prSet>
      <dgm:spPr/>
    </dgm:pt>
    <dgm:pt modelId="{B6B984F9-91A4-4922-A76F-B84996DED3E1}" type="pres">
      <dgm:prSet presAssocID="{86AA0B31-A361-46B6-A7A4-881FFC53D24C}" presName="rootComposite" presStyleCnt="0"/>
      <dgm:spPr/>
    </dgm:pt>
    <dgm:pt modelId="{B137F7F7-DC91-488B-9BB9-56EC982C4173}" type="pres">
      <dgm:prSet presAssocID="{86AA0B31-A361-46B6-A7A4-881FFC53D24C}" presName="rootText" presStyleLbl="node2" presStyleIdx="0" presStyleCnt="5" custLinFactNeighborX="1998" custLinFactNeighborY="1998">
        <dgm:presLayoutVars>
          <dgm:chPref val="3"/>
        </dgm:presLayoutVars>
      </dgm:prSet>
      <dgm:spPr/>
    </dgm:pt>
    <dgm:pt modelId="{009F9C26-5666-4721-9323-CC12555CF2BD}" type="pres">
      <dgm:prSet presAssocID="{86AA0B31-A361-46B6-A7A4-881FFC53D24C}" presName="rootConnector" presStyleLbl="node2" presStyleIdx="0" presStyleCnt="5"/>
      <dgm:spPr/>
    </dgm:pt>
    <dgm:pt modelId="{C35EFFE3-7BBA-4620-A5D5-BCE25568B1F8}" type="pres">
      <dgm:prSet presAssocID="{86AA0B31-A361-46B6-A7A4-881FFC53D24C}" presName="hierChild4" presStyleCnt="0"/>
      <dgm:spPr/>
    </dgm:pt>
    <dgm:pt modelId="{79242930-F4FF-4470-BCE0-188028B7EC7C}" type="pres">
      <dgm:prSet presAssocID="{F95B75AA-2BA9-47B5-B3B8-4461BBA34C0F}" presName="Name37" presStyleLbl="parChTrans1D3" presStyleIdx="0" presStyleCnt="5"/>
      <dgm:spPr/>
    </dgm:pt>
    <dgm:pt modelId="{2583EC08-A7D0-4C84-A606-DF6B03148777}" type="pres">
      <dgm:prSet presAssocID="{89705F52-02B0-414E-93D7-352F7F74B1BE}" presName="hierRoot2" presStyleCnt="0">
        <dgm:presLayoutVars>
          <dgm:hierBranch val="init"/>
        </dgm:presLayoutVars>
      </dgm:prSet>
      <dgm:spPr/>
    </dgm:pt>
    <dgm:pt modelId="{6C4D2296-AD7C-4073-B43D-22093D800F87}" type="pres">
      <dgm:prSet presAssocID="{89705F52-02B0-414E-93D7-352F7F74B1BE}" presName="rootComposite" presStyleCnt="0"/>
      <dgm:spPr/>
    </dgm:pt>
    <dgm:pt modelId="{48EA1773-2704-4031-9083-26CF21134D84}" type="pres">
      <dgm:prSet presAssocID="{89705F52-02B0-414E-93D7-352F7F74B1BE}" presName="rootText" presStyleLbl="node3" presStyleIdx="0" presStyleCnt="5">
        <dgm:presLayoutVars>
          <dgm:chPref val="3"/>
        </dgm:presLayoutVars>
      </dgm:prSet>
      <dgm:spPr/>
    </dgm:pt>
    <dgm:pt modelId="{B646F0D5-D259-4A29-9AFD-BB1912B7C104}" type="pres">
      <dgm:prSet presAssocID="{89705F52-02B0-414E-93D7-352F7F74B1BE}" presName="rootConnector" presStyleLbl="node3" presStyleIdx="0" presStyleCnt="5"/>
      <dgm:spPr/>
    </dgm:pt>
    <dgm:pt modelId="{BAC3C9C8-FC2E-4072-95DC-272E0113826A}" type="pres">
      <dgm:prSet presAssocID="{89705F52-02B0-414E-93D7-352F7F74B1BE}" presName="hierChild4" presStyleCnt="0"/>
      <dgm:spPr/>
    </dgm:pt>
    <dgm:pt modelId="{8D3ACDC8-E72B-44A2-B0EE-6EEEDE0F8DE3}" type="pres">
      <dgm:prSet presAssocID="{89705F52-02B0-414E-93D7-352F7F74B1BE}" presName="hierChild5" presStyleCnt="0"/>
      <dgm:spPr/>
    </dgm:pt>
    <dgm:pt modelId="{D9F05688-5FE2-49A2-9455-E44C91B1719E}" type="pres">
      <dgm:prSet presAssocID="{00579D49-23D1-4BD0-885E-B65DFD524016}" presName="Name37" presStyleLbl="parChTrans1D3" presStyleIdx="1" presStyleCnt="5"/>
      <dgm:spPr/>
    </dgm:pt>
    <dgm:pt modelId="{EB9D6D72-5C60-4E9A-B774-F4CB186DB069}" type="pres">
      <dgm:prSet presAssocID="{F11B55E9-3A22-4415-A21E-D2E273BBDAD1}" presName="hierRoot2" presStyleCnt="0">
        <dgm:presLayoutVars>
          <dgm:hierBranch val="init"/>
        </dgm:presLayoutVars>
      </dgm:prSet>
      <dgm:spPr/>
    </dgm:pt>
    <dgm:pt modelId="{64378D45-15D2-4B10-AD33-603B44B94D98}" type="pres">
      <dgm:prSet presAssocID="{F11B55E9-3A22-4415-A21E-D2E273BBDAD1}" presName="rootComposite" presStyleCnt="0"/>
      <dgm:spPr/>
    </dgm:pt>
    <dgm:pt modelId="{01DEAB30-013D-4148-8D96-A093FB5CFE88}" type="pres">
      <dgm:prSet presAssocID="{F11B55E9-3A22-4415-A21E-D2E273BBDAD1}" presName="rootText" presStyleLbl="node3" presStyleIdx="1" presStyleCnt="5">
        <dgm:presLayoutVars>
          <dgm:chPref val="3"/>
        </dgm:presLayoutVars>
      </dgm:prSet>
      <dgm:spPr/>
    </dgm:pt>
    <dgm:pt modelId="{AD99A0D0-2A68-4229-BCBF-9E1F0EB5DEF0}" type="pres">
      <dgm:prSet presAssocID="{F11B55E9-3A22-4415-A21E-D2E273BBDAD1}" presName="rootConnector" presStyleLbl="node3" presStyleIdx="1" presStyleCnt="5"/>
      <dgm:spPr/>
    </dgm:pt>
    <dgm:pt modelId="{D93C1CFC-8ACA-4AEF-A463-D5C229EDF6BC}" type="pres">
      <dgm:prSet presAssocID="{F11B55E9-3A22-4415-A21E-D2E273BBDAD1}" presName="hierChild4" presStyleCnt="0"/>
      <dgm:spPr/>
    </dgm:pt>
    <dgm:pt modelId="{E35AECC7-B025-4FAB-9F54-6A86E681578C}" type="pres">
      <dgm:prSet presAssocID="{F11B55E9-3A22-4415-A21E-D2E273BBDAD1}" presName="hierChild5" presStyleCnt="0"/>
      <dgm:spPr/>
    </dgm:pt>
    <dgm:pt modelId="{F885F959-92EC-4A7A-9A5B-B6142C0E8A6D}" type="pres">
      <dgm:prSet presAssocID="{86AA0B31-A361-46B6-A7A4-881FFC53D24C}" presName="hierChild5" presStyleCnt="0"/>
      <dgm:spPr/>
    </dgm:pt>
    <dgm:pt modelId="{2D8AD5DB-6E22-40F6-A164-E93E28E754DC}" type="pres">
      <dgm:prSet presAssocID="{838786B2-45D5-4A73-BC52-4A07CB4465AD}" presName="Name37" presStyleLbl="parChTrans1D2" presStyleIdx="1" presStyleCnt="6"/>
      <dgm:spPr/>
    </dgm:pt>
    <dgm:pt modelId="{F31448C8-AB5F-4C40-B65F-3819AD70B758}" type="pres">
      <dgm:prSet presAssocID="{0D50D986-B877-45B9-9B03-DE30159A225C}" presName="hierRoot2" presStyleCnt="0">
        <dgm:presLayoutVars>
          <dgm:hierBranch val="init"/>
        </dgm:presLayoutVars>
      </dgm:prSet>
      <dgm:spPr/>
    </dgm:pt>
    <dgm:pt modelId="{303E13F2-04E5-4F6B-B675-3C348BD17331}" type="pres">
      <dgm:prSet presAssocID="{0D50D986-B877-45B9-9B03-DE30159A225C}" presName="rootComposite" presStyleCnt="0"/>
      <dgm:spPr/>
    </dgm:pt>
    <dgm:pt modelId="{D2E3170B-B61E-4E3C-A447-A382D43C58BD}" type="pres">
      <dgm:prSet presAssocID="{0D50D986-B877-45B9-9B03-DE30159A225C}" presName="rootText" presStyleLbl="node2" presStyleIdx="1" presStyleCnt="5">
        <dgm:presLayoutVars>
          <dgm:chPref val="3"/>
        </dgm:presLayoutVars>
      </dgm:prSet>
      <dgm:spPr/>
    </dgm:pt>
    <dgm:pt modelId="{0FEBBD30-C482-4B68-BF12-3C70FE2ACB7F}" type="pres">
      <dgm:prSet presAssocID="{0D50D986-B877-45B9-9B03-DE30159A225C}" presName="rootConnector" presStyleLbl="node2" presStyleIdx="1" presStyleCnt="5"/>
      <dgm:spPr/>
    </dgm:pt>
    <dgm:pt modelId="{18CB26D5-83DE-4DB0-A59D-7085467610D7}" type="pres">
      <dgm:prSet presAssocID="{0D50D986-B877-45B9-9B03-DE30159A225C}" presName="hierChild4" presStyleCnt="0"/>
      <dgm:spPr/>
    </dgm:pt>
    <dgm:pt modelId="{81F8ACA0-587E-48F4-AA9F-76E55DD5D193}" type="pres">
      <dgm:prSet presAssocID="{7F92E1BC-FBE5-4F48-93D6-CBC05A54EB4A}" presName="Name37" presStyleLbl="parChTrans1D3" presStyleIdx="2" presStyleCnt="5"/>
      <dgm:spPr/>
    </dgm:pt>
    <dgm:pt modelId="{DD6E06D4-A45F-4079-AFAF-1F68902C2F05}" type="pres">
      <dgm:prSet presAssocID="{62197321-2851-4B40-B095-5ECAE2C2B544}" presName="hierRoot2" presStyleCnt="0">
        <dgm:presLayoutVars>
          <dgm:hierBranch val="init"/>
        </dgm:presLayoutVars>
      </dgm:prSet>
      <dgm:spPr/>
    </dgm:pt>
    <dgm:pt modelId="{C7F3B0A8-D2B9-4828-AA87-E8B1D787AE69}" type="pres">
      <dgm:prSet presAssocID="{62197321-2851-4B40-B095-5ECAE2C2B544}" presName="rootComposite" presStyleCnt="0"/>
      <dgm:spPr/>
    </dgm:pt>
    <dgm:pt modelId="{74FBB925-6E86-4FCF-8499-53FC1F2FB649}" type="pres">
      <dgm:prSet presAssocID="{62197321-2851-4B40-B095-5ECAE2C2B544}" presName="rootText" presStyleLbl="node3" presStyleIdx="2" presStyleCnt="5">
        <dgm:presLayoutVars>
          <dgm:chPref val="3"/>
        </dgm:presLayoutVars>
      </dgm:prSet>
      <dgm:spPr/>
    </dgm:pt>
    <dgm:pt modelId="{47339FA0-424D-41D9-8755-E07CC4E7AFA6}" type="pres">
      <dgm:prSet presAssocID="{62197321-2851-4B40-B095-5ECAE2C2B544}" presName="rootConnector" presStyleLbl="node3" presStyleIdx="2" presStyleCnt="5"/>
      <dgm:spPr/>
    </dgm:pt>
    <dgm:pt modelId="{FB70A3C0-FAFD-46DC-88C4-BE45BA6EBC5D}" type="pres">
      <dgm:prSet presAssocID="{62197321-2851-4B40-B095-5ECAE2C2B544}" presName="hierChild4" presStyleCnt="0"/>
      <dgm:spPr/>
    </dgm:pt>
    <dgm:pt modelId="{F206514B-7CFA-46EF-B1E3-21B106F3F163}" type="pres">
      <dgm:prSet presAssocID="{62197321-2851-4B40-B095-5ECAE2C2B544}" presName="hierChild5" presStyleCnt="0"/>
      <dgm:spPr/>
    </dgm:pt>
    <dgm:pt modelId="{2135AE43-DA15-4382-B61E-451B39D666FC}" type="pres">
      <dgm:prSet presAssocID="{F3A6AB96-6B5D-4193-8F21-B6188E7BF00D}" presName="Name37" presStyleLbl="parChTrans1D3" presStyleIdx="3" presStyleCnt="5"/>
      <dgm:spPr/>
    </dgm:pt>
    <dgm:pt modelId="{C4AFC089-8099-476E-BB4D-256FA88733F2}" type="pres">
      <dgm:prSet presAssocID="{F82799F4-8303-4453-BC57-24E7119B09D2}" presName="hierRoot2" presStyleCnt="0">
        <dgm:presLayoutVars>
          <dgm:hierBranch val="init"/>
        </dgm:presLayoutVars>
      </dgm:prSet>
      <dgm:spPr/>
    </dgm:pt>
    <dgm:pt modelId="{DF8DD66E-E53C-4AFC-BC0D-6D149FFC9494}" type="pres">
      <dgm:prSet presAssocID="{F82799F4-8303-4453-BC57-24E7119B09D2}" presName="rootComposite" presStyleCnt="0"/>
      <dgm:spPr/>
    </dgm:pt>
    <dgm:pt modelId="{E5D8BE3A-6900-4248-8BD3-0116100DC933}" type="pres">
      <dgm:prSet presAssocID="{F82799F4-8303-4453-BC57-24E7119B09D2}" presName="rootText" presStyleLbl="node3" presStyleIdx="3" presStyleCnt="5">
        <dgm:presLayoutVars>
          <dgm:chPref val="3"/>
        </dgm:presLayoutVars>
      </dgm:prSet>
      <dgm:spPr/>
    </dgm:pt>
    <dgm:pt modelId="{0C6833F5-3006-4DE0-A675-5612FE9861FF}" type="pres">
      <dgm:prSet presAssocID="{F82799F4-8303-4453-BC57-24E7119B09D2}" presName="rootConnector" presStyleLbl="node3" presStyleIdx="3" presStyleCnt="5"/>
      <dgm:spPr/>
    </dgm:pt>
    <dgm:pt modelId="{2FE182DC-1291-4D71-812E-1EDBA1F5A4A6}" type="pres">
      <dgm:prSet presAssocID="{F82799F4-8303-4453-BC57-24E7119B09D2}" presName="hierChild4" presStyleCnt="0"/>
      <dgm:spPr/>
    </dgm:pt>
    <dgm:pt modelId="{855635DE-0C55-4B2E-8FF5-94C88376B814}" type="pres">
      <dgm:prSet presAssocID="{F82799F4-8303-4453-BC57-24E7119B09D2}" presName="hierChild5" presStyleCnt="0"/>
      <dgm:spPr/>
    </dgm:pt>
    <dgm:pt modelId="{A1542C06-EB8C-45EC-BFF3-928E224DEAF2}" type="pres">
      <dgm:prSet presAssocID="{0D50D986-B877-45B9-9B03-DE30159A225C}" presName="hierChild5" presStyleCnt="0"/>
      <dgm:spPr/>
    </dgm:pt>
    <dgm:pt modelId="{891B2DC3-59AF-4AE3-9348-634B3B21A7FE}" type="pres">
      <dgm:prSet presAssocID="{72884F91-AF63-4F2C-B172-37FDD5B5B979}" presName="Name37" presStyleLbl="parChTrans1D2" presStyleIdx="2" presStyleCnt="6"/>
      <dgm:spPr/>
    </dgm:pt>
    <dgm:pt modelId="{091664C1-92AB-4F8A-947D-9F351E71F9A7}" type="pres">
      <dgm:prSet presAssocID="{54257BD6-9DB3-4D40-B8F9-17E4C184E503}" presName="hierRoot2" presStyleCnt="0">
        <dgm:presLayoutVars>
          <dgm:hierBranch val="init"/>
        </dgm:presLayoutVars>
      </dgm:prSet>
      <dgm:spPr/>
    </dgm:pt>
    <dgm:pt modelId="{879D2E2D-2693-48A8-BBE9-CB6BF32D151D}" type="pres">
      <dgm:prSet presAssocID="{54257BD6-9DB3-4D40-B8F9-17E4C184E503}" presName="rootComposite" presStyleCnt="0"/>
      <dgm:spPr/>
    </dgm:pt>
    <dgm:pt modelId="{A40729C1-FA64-4D01-8E57-37A444E9BD02}" type="pres">
      <dgm:prSet presAssocID="{54257BD6-9DB3-4D40-B8F9-17E4C184E503}" presName="rootText" presStyleLbl="node2" presStyleIdx="2" presStyleCnt="5">
        <dgm:presLayoutVars>
          <dgm:chPref val="3"/>
        </dgm:presLayoutVars>
      </dgm:prSet>
      <dgm:spPr/>
    </dgm:pt>
    <dgm:pt modelId="{D16CB7B1-B19E-48E0-84F7-A36ECF4D0963}" type="pres">
      <dgm:prSet presAssocID="{54257BD6-9DB3-4D40-B8F9-17E4C184E503}" presName="rootConnector" presStyleLbl="node2" presStyleIdx="2" presStyleCnt="5"/>
      <dgm:spPr/>
    </dgm:pt>
    <dgm:pt modelId="{3B3AD185-895E-4161-B036-217415D2F1C9}" type="pres">
      <dgm:prSet presAssocID="{54257BD6-9DB3-4D40-B8F9-17E4C184E503}" presName="hierChild4" presStyleCnt="0"/>
      <dgm:spPr/>
    </dgm:pt>
    <dgm:pt modelId="{B0DF27C5-14F8-4189-B67D-BAA1E220B10E}" type="pres">
      <dgm:prSet presAssocID="{7BBAC7EB-6365-4E0A-88D1-68AF712C0618}" presName="Name37" presStyleLbl="parChTrans1D3" presStyleIdx="4" presStyleCnt="5"/>
      <dgm:spPr/>
    </dgm:pt>
    <dgm:pt modelId="{3E4E1B12-5B69-49DB-BBCF-83A171758C6C}" type="pres">
      <dgm:prSet presAssocID="{C1C8DC3E-4C3D-4BB4-BF99-A6DDDA9EA28E}" presName="hierRoot2" presStyleCnt="0">
        <dgm:presLayoutVars>
          <dgm:hierBranch val="init"/>
        </dgm:presLayoutVars>
      </dgm:prSet>
      <dgm:spPr/>
    </dgm:pt>
    <dgm:pt modelId="{549066B0-6116-4E6F-B3BF-0130F662B741}" type="pres">
      <dgm:prSet presAssocID="{C1C8DC3E-4C3D-4BB4-BF99-A6DDDA9EA28E}" presName="rootComposite" presStyleCnt="0"/>
      <dgm:spPr/>
    </dgm:pt>
    <dgm:pt modelId="{61032F43-2EF9-47A5-B12D-42C3C54F8918}" type="pres">
      <dgm:prSet presAssocID="{C1C8DC3E-4C3D-4BB4-BF99-A6DDDA9EA28E}" presName="rootText" presStyleLbl="node3" presStyleIdx="4" presStyleCnt="5">
        <dgm:presLayoutVars>
          <dgm:chPref val="3"/>
        </dgm:presLayoutVars>
      </dgm:prSet>
      <dgm:spPr/>
    </dgm:pt>
    <dgm:pt modelId="{5929E033-FA30-4D59-9ACE-2B57008A3A88}" type="pres">
      <dgm:prSet presAssocID="{C1C8DC3E-4C3D-4BB4-BF99-A6DDDA9EA28E}" presName="rootConnector" presStyleLbl="node3" presStyleIdx="4" presStyleCnt="5"/>
      <dgm:spPr/>
    </dgm:pt>
    <dgm:pt modelId="{817B52D8-5F41-4848-8456-A3D7F994E5C4}" type="pres">
      <dgm:prSet presAssocID="{C1C8DC3E-4C3D-4BB4-BF99-A6DDDA9EA28E}" presName="hierChild4" presStyleCnt="0"/>
      <dgm:spPr/>
    </dgm:pt>
    <dgm:pt modelId="{A01622E9-9147-47F9-B7B2-9A01E29D52B0}" type="pres">
      <dgm:prSet presAssocID="{C1C8DC3E-4C3D-4BB4-BF99-A6DDDA9EA28E}" presName="hierChild5" presStyleCnt="0"/>
      <dgm:spPr/>
    </dgm:pt>
    <dgm:pt modelId="{9C1E01B0-F3B9-4C89-B9F8-7D92DF9AC8AE}" type="pres">
      <dgm:prSet presAssocID="{54257BD6-9DB3-4D40-B8F9-17E4C184E503}" presName="hierChild5" presStyleCnt="0"/>
      <dgm:spPr/>
    </dgm:pt>
    <dgm:pt modelId="{9DFEF2BE-CBC5-4783-8523-04AA90E5F711}" type="pres">
      <dgm:prSet presAssocID="{44182704-525B-4C8F-9BC9-C7DC4143FE3E}" presName="Name37" presStyleLbl="parChTrans1D2" presStyleIdx="3" presStyleCnt="6"/>
      <dgm:spPr/>
    </dgm:pt>
    <dgm:pt modelId="{84306586-AB55-47A4-A0B7-250FCF6418B0}" type="pres">
      <dgm:prSet presAssocID="{3F3A377F-C9EF-4A98-8D6B-D1CD9DC1A971}" presName="hierRoot2" presStyleCnt="0">
        <dgm:presLayoutVars>
          <dgm:hierBranch val="init"/>
        </dgm:presLayoutVars>
      </dgm:prSet>
      <dgm:spPr/>
    </dgm:pt>
    <dgm:pt modelId="{AAFABF31-916C-4141-AFFF-885D457F91D0}" type="pres">
      <dgm:prSet presAssocID="{3F3A377F-C9EF-4A98-8D6B-D1CD9DC1A971}" presName="rootComposite" presStyleCnt="0"/>
      <dgm:spPr/>
    </dgm:pt>
    <dgm:pt modelId="{D5DDCF71-48DD-49EF-A6FA-A5137A0957CE}" type="pres">
      <dgm:prSet presAssocID="{3F3A377F-C9EF-4A98-8D6B-D1CD9DC1A971}" presName="rootText" presStyleLbl="node2" presStyleIdx="3" presStyleCnt="5">
        <dgm:presLayoutVars>
          <dgm:chPref val="3"/>
        </dgm:presLayoutVars>
      </dgm:prSet>
      <dgm:spPr/>
    </dgm:pt>
    <dgm:pt modelId="{1C0E4685-6613-4431-8461-D6B2861B6D90}" type="pres">
      <dgm:prSet presAssocID="{3F3A377F-C9EF-4A98-8D6B-D1CD9DC1A971}" presName="rootConnector" presStyleLbl="node2" presStyleIdx="3" presStyleCnt="5"/>
      <dgm:spPr/>
    </dgm:pt>
    <dgm:pt modelId="{C22F955B-1DEE-4C5B-B0AE-DC297ACBEEDE}" type="pres">
      <dgm:prSet presAssocID="{3F3A377F-C9EF-4A98-8D6B-D1CD9DC1A971}" presName="hierChild4" presStyleCnt="0"/>
      <dgm:spPr/>
    </dgm:pt>
    <dgm:pt modelId="{FE7E58A7-B81C-4F95-B77C-D602B16252EF}" type="pres">
      <dgm:prSet presAssocID="{3F3A377F-C9EF-4A98-8D6B-D1CD9DC1A971}" presName="hierChild5" presStyleCnt="0"/>
      <dgm:spPr/>
    </dgm:pt>
    <dgm:pt modelId="{04F361ED-DE6D-4170-8744-D15FD312DB14}" type="pres">
      <dgm:prSet presAssocID="{C1ECB35F-E0E5-4BBA-845E-5FE1E71C9FBF}" presName="Name37" presStyleLbl="parChTrans1D2" presStyleIdx="4" presStyleCnt="6"/>
      <dgm:spPr/>
    </dgm:pt>
    <dgm:pt modelId="{1B52A1B1-AAC1-4DDF-AF1C-026DB351C8E7}" type="pres">
      <dgm:prSet presAssocID="{B16A073B-0A89-4DC9-8490-6E8DD46A0916}" presName="hierRoot2" presStyleCnt="0">
        <dgm:presLayoutVars>
          <dgm:hierBranch val="init"/>
        </dgm:presLayoutVars>
      </dgm:prSet>
      <dgm:spPr/>
    </dgm:pt>
    <dgm:pt modelId="{25FC666E-877B-4F3C-8F79-A04F42623558}" type="pres">
      <dgm:prSet presAssocID="{B16A073B-0A89-4DC9-8490-6E8DD46A0916}" presName="rootComposite" presStyleCnt="0"/>
      <dgm:spPr/>
    </dgm:pt>
    <dgm:pt modelId="{6F5E5AFA-4B60-4EA0-A235-59D8B3004FE2}" type="pres">
      <dgm:prSet presAssocID="{B16A073B-0A89-4DC9-8490-6E8DD46A0916}" presName="rootText" presStyleLbl="node2" presStyleIdx="4" presStyleCnt="5">
        <dgm:presLayoutVars>
          <dgm:chPref val="3"/>
        </dgm:presLayoutVars>
      </dgm:prSet>
      <dgm:spPr/>
    </dgm:pt>
    <dgm:pt modelId="{BF43A672-8A4F-44EB-94FF-DFF3CC15B2E0}" type="pres">
      <dgm:prSet presAssocID="{B16A073B-0A89-4DC9-8490-6E8DD46A0916}" presName="rootConnector" presStyleLbl="node2" presStyleIdx="4" presStyleCnt="5"/>
      <dgm:spPr/>
    </dgm:pt>
    <dgm:pt modelId="{919E7F2C-77F6-4CA0-966B-1C4C1EA199D1}" type="pres">
      <dgm:prSet presAssocID="{B16A073B-0A89-4DC9-8490-6E8DD46A0916}" presName="hierChild4" presStyleCnt="0"/>
      <dgm:spPr/>
    </dgm:pt>
    <dgm:pt modelId="{1C882133-74FF-41C3-9923-BFEFE93642AA}" type="pres">
      <dgm:prSet presAssocID="{B16A073B-0A89-4DC9-8490-6E8DD46A0916}" presName="hierChild5" presStyleCnt="0"/>
      <dgm:spPr/>
    </dgm:pt>
    <dgm:pt modelId="{ACAFD43C-42EB-47AA-85A9-3D8254965696}" type="pres">
      <dgm:prSet presAssocID="{8085C33F-9CF6-466A-9984-41FEDC8C7447}" presName="hierChild3" presStyleCnt="0"/>
      <dgm:spPr/>
    </dgm:pt>
    <dgm:pt modelId="{76C80EA4-C047-429C-9E80-D8E0DDE540D7}" type="pres">
      <dgm:prSet presAssocID="{FBE337CA-6F00-45BC-9115-BB052DCB3A5C}" presName="Name111" presStyleLbl="parChTrans1D2" presStyleIdx="5" presStyleCnt="6"/>
      <dgm:spPr/>
    </dgm:pt>
    <dgm:pt modelId="{72566B97-7D2E-4B7A-9302-000F0C8E5525}" type="pres">
      <dgm:prSet presAssocID="{2529B5DB-69E1-4446-956B-E728A8125146}" presName="hierRoot3" presStyleCnt="0">
        <dgm:presLayoutVars>
          <dgm:hierBranch val="init"/>
        </dgm:presLayoutVars>
      </dgm:prSet>
      <dgm:spPr/>
    </dgm:pt>
    <dgm:pt modelId="{FFFA48FC-B74C-4708-89A0-02812A492A97}" type="pres">
      <dgm:prSet presAssocID="{2529B5DB-69E1-4446-956B-E728A8125146}" presName="rootComposite3" presStyleCnt="0"/>
      <dgm:spPr/>
    </dgm:pt>
    <dgm:pt modelId="{BF7F5E2D-3364-4856-8076-8E06B0D496E4}" type="pres">
      <dgm:prSet presAssocID="{2529B5DB-69E1-4446-956B-E728A8125146}" presName="rootText3" presStyleLbl="asst1" presStyleIdx="0" presStyleCnt="1">
        <dgm:presLayoutVars>
          <dgm:chPref val="3"/>
        </dgm:presLayoutVars>
      </dgm:prSet>
      <dgm:spPr/>
    </dgm:pt>
    <dgm:pt modelId="{277EB361-ABD4-44CC-A80C-CE22090C0335}" type="pres">
      <dgm:prSet presAssocID="{2529B5DB-69E1-4446-956B-E728A8125146}" presName="rootConnector3" presStyleLbl="asst1" presStyleIdx="0" presStyleCnt="1"/>
      <dgm:spPr/>
    </dgm:pt>
    <dgm:pt modelId="{936846C9-0E8E-4EFF-BD31-66654D460687}" type="pres">
      <dgm:prSet presAssocID="{2529B5DB-69E1-4446-956B-E728A8125146}" presName="hierChild6" presStyleCnt="0"/>
      <dgm:spPr/>
    </dgm:pt>
    <dgm:pt modelId="{CC893AF9-94DC-4B66-84EA-8C3D72E8AED0}" type="pres">
      <dgm:prSet presAssocID="{2529B5DB-69E1-4446-956B-E728A8125146}" presName="hierChild7" presStyleCnt="0"/>
      <dgm:spPr/>
    </dgm:pt>
  </dgm:ptLst>
  <dgm:cxnLst>
    <dgm:cxn modelId="{43611905-9BB5-480A-8A0F-C7E0F08CF45C}" type="presOf" srcId="{8085C33F-9CF6-466A-9984-41FEDC8C7447}" destId="{51487DA2-C449-4007-B8DA-88F6428F0592}" srcOrd="1" destOrd="0" presId="urn:microsoft.com/office/officeart/2005/8/layout/orgChart1"/>
    <dgm:cxn modelId="{93F34106-DD4C-40C8-9AA7-C9555EFE716B}" type="presOf" srcId="{C1C8DC3E-4C3D-4BB4-BF99-A6DDDA9EA28E}" destId="{5929E033-FA30-4D59-9ACE-2B57008A3A88}" srcOrd="1" destOrd="0" presId="urn:microsoft.com/office/officeart/2005/8/layout/orgChart1"/>
    <dgm:cxn modelId="{C2B89306-BF9B-45F6-AC56-FBF3701633B0}" type="presOf" srcId="{86AA0B31-A361-46B6-A7A4-881FFC53D24C}" destId="{B137F7F7-DC91-488B-9BB9-56EC982C4173}" srcOrd="0" destOrd="0" presId="urn:microsoft.com/office/officeart/2005/8/layout/orgChart1"/>
    <dgm:cxn modelId="{EF9ECA0C-7102-4F43-ADCA-E14CC0E24884}" type="presOf" srcId="{C1ECB35F-E0E5-4BBA-845E-5FE1E71C9FBF}" destId="{04F361ED-DE6D-4170-8744-D15FD312DB14}" srcOrd="0" destOrd="0" presId="urn:microsoft.com/office/officeart/2005/8/layout/orgChart1"/>
    <dgm:cxn modelId="{417A920E-C19C-472B-A0ED-28139A4CE0E9}" type="presOf" srcId="{86AA0B31-A361-46B6-A7A4-881FFC53D24C}" destId="{009F9C26-5666-4721-9323-CC12555CF2BD}" srcOrd="1" destOrd="0" presId="urn:microsoft.com/office/officeart/2005/8/layout/orgChart1"/>
    <dgm:cxn modelId="{28BC8314-1E13-480F-9892-2B4BBF2EFECB}" type="presOf" srcId="{89705F52-02B0-414E-93D7-352F7F74B1BE}" destId="{B646F0D5-D259-4A29-9AFD-BB1912B7C104}" srcOrd="1" destOrd="0" presId="urn:microsoft.com/office/officeart/2005/8/layout/orgChart1"/>
    <dgm:cxn modelId="{D1280916-A268-4223-8845-150F9D084C5D}" type="presOf" srcId="{838786B2-45D5-4A73-BC52-4A07CB4465AD}" destId="{2D8AD5DB-6E22-40F6-A164-E93E28E754DC}" srcOrd="0" destOrd="0" presId="urn:microsoft.com/office/officeart/2005/8/layout/orgChart1"/>
    <dgm:cxn modelId="{1904E016-EE01-46EB-A22A-2082D0EEF058}" type="presOf" srcId="{7BBAC7EB-6365-4E0A-88D1-68AF712C0618}" destId="{B0DF27C5-14F8-4189-B67D-BAA1E220B10E}" srcOrd="0" destOrd="0" presId="urn:microsoft.com/office/officeart/2005/8/layout/orgChart1"/>
    <dgm:cxn modelId="{640E881F-BB78-458C-B6C6-244C4ECC87FF}" type="presOf" srcId="{00579D49-23D1-4BD0-885E-B65DFD524016}" destId="{D9F05688-5FE2-49A2-9455-E44C91B1719E}" srcOrd="0" destOrd="0" presId="urn:microsoft.com/office/officeart/2005/8/layout/orgChart1"/>
    <dgm:cxn modelId="{D63CC922-95AC-4074-AC93-ADB8C31BA369}" type="presOf" srcId="{F3A6AB96-6B5D-4193-8F21-B6188E7BF00D}" destId="{2135AE43-DA15-4382-B61E-451B39D666FC}" srcOrd="0" destOrd="0" presId="urn:microsoft.com/office/officeart/2005/8/layout/orgChart1"/>
    <dgm:cxn modelId="{F0659B3D-9971-4DAF-88A8-F71F107767DA}" type="presOf" srcId="{54257BD6-9DB3-4D40-B8F9-17E4C184E503}" destId="{A40729C1-FA64-4D01-8E57-37A444E9BD02}" srcOrd="0" destOrd="0" presId="urn:microsoft.com/office/officeart/2005/8/layout/orgChart1"/>
    <dgm:cxn modelId="{AF6DAE3E-EC99-42D4-8176-AB9CEAE446F9}" type="presOf" srcId="{2529B5DB-69E1-4446-956B-E728A8125146}" destId="{277EB361-ABD4-44CC-A80C-CE22090C0335}" srcOrd="1" destOrd="0" presId="urn:microsoft.com/office/officeart/2005/8/layout/orgChart1"/>
    <dgm:cxn modelId="{D7972F3F-2C35-4E42-AC61-707392FD2FFB}" type="presOf" srcId="{44182704-525B-4C8F-9BC9-C7DC4143FE3E}" destId="{9DFEF2BE-CBC5-4783-8523-04AA90E5F711}" srcOrd="0" destOrd="0" presId="urn:microsoft.com/office/officeart/2005/8/layout/orgChart1"/>
    <dgm:cxn modelId="{ACA9195B-557B-4994-86A3-CC5CC2E8797C}" srcId="{86AA0B31-A361-46B6-A7A4-881FFC53D24C}" destId="{F11B55E9-3A22-4415-A21E-D2E273BBDAD1}" srcOrd="1" destOrd="0" parTransId="{00579D49-23D1-4BD0-885E-B65DFD524016}" sibTransId="{067D1225-B490-4E97-B867-C60E2D3B80BA}"/>
    <dgm:cxn modelId="{C6FB105C-913F-488E-9B8E-9ECC26F6C0AF}" type="presOf" srcId="{0D50D986-B877-45B9-9B03-DE30159A225C}" destId="{0FEBBD30-C482-4B68-BF12-3C70FE2ACB7F}" srcOrd="1" destOrd="0" presId="urn:microsoft.com/office/officeart/2005/8/layout/orgChart1"/>
    <dgm:cxn modelId="{E7F8175C-63AF-4BEA-B1CC-F94DD1A8D62B}" srcId="{8085C33F-9CF6-466A-9984-41FEDC8C7447}" destId="{2529B5DB-69E1-4446-956B-E728A8125146}" srcOrd="5" destOrd="0" parTransId="{FBE337CA-6F00-45BC-9115-BB052DCB3A5C}" sibTransId="{500E590D-EAAB-43E9-B8C6-88A044BBE001}"/>
    <dgm:cxn modelId="{58A8355E-1897-4078-8181-45A5156BA68B}" srcId="{8085C33F-9CF6-466A-9984-41FEDC8C7447}" destId="{3F3A377F-C9EF-4A98-8D6B-D1CD9DC1A971}" srcOrd="3" destOrd="0" parTransId="{44182704-525B-4C8F-9BC9-C7DC4143FE3E}" sibTransId="{A43735F1-1EA7-4A73-97F6-0C8CD6A3A37F}"/>
    <dgm:cxn modelId="{753D5C64-281C-4DEA-AB61-64E45B42F746}" type="presOf" srcId="{0D50D986-B877-45B9-9B03-DE30159A225C}" destId="{D2E3170B-B61E-4E3C-A447-A382D43C58BD}" srcOrd="0" destOrd="0" presId="urn:microsoft.com/office/officeart/2005/8/layout/orgChart1"/>
    <dgm:cxn modelId="{4E7C4C64-4E08-4778-AD39-ED2773526313}" type="presOf" srcId="{B7FFD773-597B-49A7-A968-41D7D4FA3107}" destId="{D31EFE25-B075-41AD-AA44-EA024FE8A52B}" srcOrd="0" destOrd="0" presId="urn:microsoft.com/office/officeart/2005/8/layout/orgChart1"/>
    <dgm:cxn modelId="{5BEAB86C-1FEA-41CA-9611-68DEE1A2BAD9}" srcId="{0D50D986-B877-45B9-9B03-DE30159A225C}" destId="{62197321-2851-4B40-B095-5ECAE2C2B544}" srcOrd="0" destOrd="0" parTransId="{7F92E1BC-FBE5-4F48-93D6-CBC05A54EB4A}" sibTransId="{B4E45F63-4495-4FFD-AEE8-FD6ECF807C91}"/>
    <dgm:cxn modelId="{26B5F34D-C3D6-43A0-AE47-34547A3FBCC5}" type="presOf" srcId="{89705F52-02B0-414E-93D7-352F7F74B1BE}" destId="{48EA1773-2704-4031-9083-26CF21134D84}" srcOrd="0" destOrd="0" presId="urn:microsoft.com/office/officeart/2005/8/layout/orgChart1"/>
    <dgm:cxn modelId="{2218E171-27B9-4B9C-91A6-C74D41EFB552}" srcId="{8085C33F-9CF6-466A-9984-41FEDC8C7447}" destId="{86AA0B31-A361-46B6-A7A4-881FFC53D24C}" srcOrd="0" destOrd="0" parTransId="{105324F3-8EAD-42CE-B506-9F5EC222A0FD}" sibTransId="{D2557491-FCD7-4CA2-A326-2E09C3DFD835}"/>
    <dgm:cxn modelId="{EF3F0B52-5719-4F10-8022-21577F9E6AD2}" type="presOf" srcId="{F11B55E9-3A22-4415-A21E-D2E273BBDAD1}" destId="{01DEAB30-013D-4148-8D96-A093FB5CFE88}" srcOrd="0" destOrd="0" presId="urn:microsoft.com/office/officeart/2005/8/layout/orgChart1"/>
    <dgm:cxn modelId="{EF67D376-A93D-4977-8203-A7193298B5E0}" srcId="{0D50D986-B877-45B9-9B03-DE30159A225C}" destId="{F82799F4-8303-4453-BC57-24E7119B09D2}" srcOrd="1" destOrd="0" parTransId="{F3A6AB96-6B5D-4193-8F21-B6188E7BF00D}" sibTransId="{E70EA274-1B25-4079-A2C5-A97B992AEA73}"/>
    <dgm:cxn modelId="{5C66F179-6740-4B72-A822-7EBC86DE9FFA}" type="presOf" srcId="{2529B5DB-69E1-4446-956B-E728A8125146}" destId="{BF7F5E2D-3364-4856-8076-8E06B0D496E4}" srcOrd="0" destOrd="0" presId="urn:microsoft.com/office/officeart/2005/8/layout/orgChart1"/>
    <dgm:cxn modelId="{75B0687C-7665-42CC-89BC-19E0022743B7}" type="presOf" srcId="{B16A073B-0A89-4DC9-8490-6E8DD46A0916}" destId="{BF43A672-8A4F-44EB-94FF-DFF3CC15B2E0}" srcOrd="1" destOrd="0" presId="urn:microsoft.com/office/officeart/2005/8/layout/orgChart1"/>
    <dgm:cxn modelId="{253CA683-4B79-4CA1-9A7F-4712DF39F1BF}" srcId="{B7FFD773-597B-49A7-A968-41D7D4FA3107}" destId="{8085C33F-9CF6-466A-9984-41FEDC8C7447}" srcOrd="0" destOrd="0" parTransId="{D10E9282-C4A3-4D0D-A016-A310902B5552}" sibTransId="{2EE92374-3726-44AA-ADDE-29EF9EC4DC11}"/>
    <dgm:cxn modelId="{DFB1BC84-11F1-436D-A96D-0711720372CD}" srcId="{54257BD6-9DB3-4D40-B8F9-17E4C184E503}" destId="{C1C8DC3E-4C3D-4BB4-BF99-A6DDDA9EA28E}" srcOrd="0" destOrd="0" parTransId="{7BBAC7EB-6365-4E0A-88D1-68AF712C0618}" sibTransId="{7317618B-06D0-4892-A881-46CD3CAB7E9B}"/>
    <dgm:cxn modelId="{B7E04B85-FEC4-4762-89BB-8BE83AF55D3E}" type="presOf" srcId="{C1C8DC3E-4C3D-4BB4-BF99-A6DDDA9EA28E}" destId="{61032F43-2EF9-47A5-B12D-42C3C54F8918}" srcOrd="0" destOrd="0" presId="urn:microsoft.com/office/officeart/2005/8/layout/orgChart1"/>
    <dgm:cxn modelId="{16907F88-6C5D-4B73-ACC9-EB435338DD5D}" srcId="{8085C33F-9CF6-466A-9984-41FEDC8C7447}" destId="{0D50D986-B877-45B9-9B03-DE30159A225C}" srcOrd="1" destOrd="0" parTransId="{838786B2-45D5-4A73-BC52-4A07CB4465AD}" sibTransId="{4A11DD1F-3A11-453A-84E3-5C921769A000}"/>
    <dgm:cxn modelId="{3DC64896-C900-4455-AE6E-83BEAA9A19BA}" type="presOf" srcId="{F11B55E9-3A22-4415-A21E-D2E273BBDAD1}" destId="{AD99A0D0-2A68-4229-BCBF-9E1F0EB5DEF0}" srcOrd="1" destOrd="0" presId="urn:microsoft.com/office/officeart/2005/8/layout/orgChart1"/>
    <dgm:cxn modelId="{ED33C59D-F350-40D8-BF8D-10373F692E0A}" type="presOf" srcId="{7F92E1BC-FBE5-4F48-93D6-CBC05A54EB4A}" destId="{81F8ACA0-587E-48F4-AA9F-76E55DD5D193}" srcOrd="0" destOrd="0" presId="urn:microsoft.com/office/officeart/2005/8/layout/orgChart1"/>
    <dgm:cxn modelId="{A5C179AB-62D5-441F-9BDC-11BEF9880412}" type="presOf" srcId="{3F3A377F-C9EF-4A98-8D6B-D1CD9DC1A971}" destId="{1C0E4685-6613-4431-8461-D6B2861B6D90}" srcOrd="1" destOrd="0" presId="urn:microsoft.com/office/officeart/2005/8/layout/orgChart1"/>
    <dgm:cxn modelId="{71FDDABB-4CF9-4AC5-BC0F-1D078AA4E010}" type="presOf" srcId="{54257BD6-9DB3-4D40-B8F9-17E4C184E503}" destId="{D16CB7B1-B19E-48E0-84F7-A36ECF4D0963}" srcOrd="1" destOrd="0" presId="urn:microsoft.com/office/officeart/2005/8/layout/orgChart1"/>
    <dgm:cxn modelId="{03FD34C0-E862-447D-B641-ACFCFCE980B8}" srcId="{8085C33F-9CF6-466A-9984-41FEDC8C7447}" destId="{B16A073B-0A89-4DC9-8490-6E8DD46A0916}" srcOrd="4" destOrd="0" parTransId="{C1ECB35F-E0E5-4BBA-845E-5FE1E71C9FBF}" sibTransId="{3FF2C65D-A748-4EA1-9E81-8F6312C449C8}"/>
    <dgm:cxn modelId="{0A5F5EC0-DE4C-44AF-A8B9-B6EA18DE395A}" type="presOf" srcId="{105324F3-8EAD-42CE-B506-9F5EC222A0FD}" destId="{307A65DF-F308-4C54-BC23-C97CCB9EAB18}" srcOrd="0" destOrd="0" presId="urn:microsoft.com/office/officeart/2005/8/layout/orgChart1"/>
    <dgm:cxn modelId="{9B18E5C1-A0E9-479C-8B32-E7F3E316A49F}" type="presOf" srcId="{F95B75AA-2BA9-47B5-B3B8-4461BBA34C0F}" destId="{79242930-F4FF-4470-BCE0-188028B7EC7C}" srcOrd="0" destOrd="0" presId="urn:microsoft.com/office/officeart/2005/8/layout/orgChart1"/>
    <dgm:cxn modelId="{32B3DDC2-E608-4E7F-B115-AA38694D3C37}" type="presOf" srcId="{3F3A377F-C9EF-4A98-8D6B-D1CD9DC1A971}" destId="{D5DDCF71-48DD-49EF-A6FA-A5137A0957CE}" srcOrd="0" destOrd="0" presId="urn:microsoft.com/office/officeart/2005/8/layout/orgChart1"/>
    <dgm:cxn modelId="{1E2D8AC7-5D1B-46BE-ADAD-E6D6F63D3088}" type="presOf" srcId="{62197321-2851-4B40-B095-5ECAE2C2B544}" destId="{47339FA0-424D-41D9-8755-E07CC4E7AFA6}" srcOrd="1" destOrd="0" presId="urn:microsoft.com/office/officeart/2005/8/layout/orgChart1"/>
    <dgm:cxn modelId="{4CE7FEC9-3658-4010-84C3-67FD0EC029FF}" srcId="{8085C33F-9CF6-466A-9984-41FEDC8C7447}" destId="{54257BD6-9DB3-4D40-B8F9-17E4C184E503}" srcOrd="2" destOrd="0" parTransId="{72884F91-AF63-4F2C-B172-37FDD5B5B979}" sibTransId="{F5D16587-CD4A-4E08-9AD0-AA16388DE87B}"/>
    <dgm:cxn modelId="{447742D3-6AAB-4C04-8A6A-17FABA978523}" type="presOf" srcId="{8085C33F-9CF6-466A-9984-41FEDC8C7447}" destId="{522A2739-A0D4-4096-9DDD-C8892252AC0B}" srcOrd="0" destOrd="0" presId="urn:microsoft.com/office/officeart/2005/8/layout/orgChart1"/>
    <dgm:cxn modelId="{F20840D8-0119-4275-B989-8EFA1B406B79}" type="presOf" srcId="{F82799F4-8303-4453-BC57-24E7119B09D2}" destId="{E5D8BE3A-6900-4248-8BD3-0116100DC933}" srcOrd="0" destOrd="0" presId="urn:microsoft.com/office/officeart/2005/8/layout/orgChart1"/>
    <dgm:cxn modelId="{DE4887D9-19B9-49C6-B0A8-627B5591EEC3}" type="presOf" srcId="{62197321-2851-4B40-B095-5ECAE2C2B544}" destId="{74FBB925-6E86-4FCF-8499-53FC1F2FB649}" srcOrd="0" destOrd="0" presId="urn:microsoft.com/office/officeart/2005/8/layout/orgChart1"/>
    <dgm:cxn modelId="{6DC6B9E2-0B4E-46ED-B73A-59974870CB6B}" type="presOf" srcId="{F82799F4-8303-4453-BC57-24E7119B09D2}" destId="{0C6833F5-3006-4DE0-A675-5612FE9861FF}" srcOrd="1" destOrd="0" presId="urn:microsoft.com/office/officeart/2005/8/layout/orgChart1"/>
    <dgm:cxn modelId="{943EE5E2-8D91-4398-BCFB-29315913EC99}" type="presOf" srcId="{FBE337CA-6F00-45BC-9115-BB052DCB3A5C}" destId="{76C80EA4-C047-429C-9E80-D8E0DDE540D7}" srcOrd="0" destOrd="0" presId="urn:microsoft.com/office/officeart/2005/8/layout/orgChart1"/>
    <dgm:cxn modelId="{EBE536ED-BC9C-456C-83C0-A88DC83BE67C}" srcId="{86AA0B31-A361-46B6-A7A4-881FFC53D24C}" destId="{89705F52-02B0-414E-93D7-352F7F74B1BE}" srcOrd="0" destOrd="0" parTransId="{F95B75AA-2BA9-47B5-B3B8-4461BBA34C0F}" sibTransId="{289E5047-B50A-43E6-9B5E-E9FCCA154824}"/>
    <dgm:cxn modelId="{9FFB01F0-7C5C-4FA1-A00F-B8FF0E853A62}" type="presOf" srcId="{B16A073B-0A89-4DC9-8490-6E8DD46A0916}" destId="{6F5E5AFA-4B60-4EA0-A235-59D8B3004FE2}" srcOrd="0" destOrd="0" presId="urn:microsoft.com/office/officeart/2005/8/layout/orgChart1"/>
    <dgm:cxn modelId="{F4248BFB-4DE6-4C4D-BF6D-6D241FBE2962}" type="presOf" srcId="{72884F91-AF63-4F2C-B172-37FDD5B5B979}" destId="{891B2DC3-59AF-4AE3-9348-634B3B21A7FE}" srcOrd="0" destOrd="0" presId="urn:microsoft.com/office/officeart/2005/8/layout/orgChart1"/>
    <dgm:cxn modelId="{586B5727-7B59-42DE-A79D-0B2A500B613E}" type="presParOf" srcId="{D31EFE25-B075-41AD-AA44-EA024FE8A52B}" destId="{5FCFAD61-EBCC-430C-9D74-299D68042EAC}" srcOrd="0" destOrd="0" presId="urn:microsoft.com/office/officeart/2005/8/layout/orgChart1"/>
    <dgm:cxn modelId="{8688B8C6-0905-4A49-B71D-2C11A8ADC38A}" type="presParOf" srcId="{5FCFAD61-EBCC-430C-9D74-299D68042EAC}" destId="{CE3AAF60-3C2D-44BD-9583-DCC026FADB74}" srcOrd="0" destOrd="0" presId="urn:microsoft.com/office/officeart/2005/8/layout/orgChart1"/>
    <dgm:cxn modelId="{138D9BCD-B4AE-4E2E-99EE-C983E408019E}" type="presParOf" srcId="{CE3AAF60-3C2D-44BD-9583-DCC026FADB74}" destId="{522A2739-A0D4-4096-9DDD-C8892252AC0B}" srcOrd="0" destOrd="0" presId="urn:microsoft.com/office/officeart/2005/8/layout/orgChart1"/>
    <dgm:cxn modelId="{94233AB1-F30E-420D-A8BD-AFCE7581A4E2}" type="presParOf" srcId="{CE3AAF60-3C2D-44BD-9583-DCC026FADB74}" destId="{51487DA2-C449-4007-B8DA-88F6428F0592}" srcOrd="1" destOrd="0" presId="urn:microsoft.com/office/officeart/2005/8/layout/orgChart1"/>
    <dgm:cxn modelId="{0E7EBBCB-FEFA-4F22-88F0-541F6E30B1E3}" type="presParOf" srcId="{5FCFAD61-EBCC-430C-9D74-299D68042EAC}" destId="{3F811A1D-A634-485C-887C-9156A5F7F564}" srcOrd="1" destOrd="0" presId="urn:microsoft.com/office/officeart/2005/8/layout/orgChart1"/>
    <dgm:cxn modelId="{28B9022E-9EFC-40BD-9EB4-8A6ACDD7ED0F}" type="presParOf" srcId="{3F811A1D-A634-485C-887C-9156A5F7F564}" destId="{307A65DF-F308-4C54-BC23-C97CCB9EAB18}" srcOrd="0" destOrd="0" presId="urn:microsoft.com/office/officeart/2005/8/layout/orgChart1"/>
    <dgm:cxn modelId="{7C943DFD-0E60-4DC3-AABB-AB3710950C42}" type="presParOf" srcId="{3F811A1D-A634-485C-887C-9156A5F7F564}" destId="{28A46992-E12F-4310-B74C-7159A23DACE7}" srcOrd="1" destOrd="0" presId="urn:microsoft.com/office/officeart/2005/8/layout/orgChart1"/>
    <dgm:cxn modelId="{018AA7EA-A5A5-4534-B797-16496680668C}" type="presParOf" srcId="{28A46992-E12F-4310-B74C-7159A23DACE7}" destId="{B6B984F9-91A4-4922-A76F-B84996DED3E1}" srcOrd="0" destOrd="0" presId="urn:microsoft.com/office/officeart/2005/8/layout/orgChart1"/>
    <dgm:cxn modelId="{761E743D-2E03-41A7-B899-ED3304C80D5C}" type="presParOf" srcId="{B6B984F9-91A4-4922-A76F-B84996DED3E1}" destId="{B137F7F7-DC91-488B-9BB9-56EC982C4173}" srcOrd="0" destOrd="0" presId="urn:microsoft.com/office/officeart/2005/8/layout/orgChart1"/>
    <dgm:cxn modelId="{45486CDA-EACB-488E-8A8E-8BB2677BE880}" type="presParOf" srcId="{B6B984F9-91A4-4922-A76F-B84996DED3E1}" destId="{009F9C26-5666-4721-9323-CC12555CF2BD}" srcOrd="1" destOrd="0" presId="urn:microsoft.com/office/officeart/2005/8/layout/orgChart1"/>
    <dgm:cxn modelId="{26BA9A80-F93C-4A08-91FA-A195AA905356}" type="presParOf" srcId="{28A46992-E12F-4310-B74C-7159A23DACE7}" destId="{C35EFFE3-7BBA-4620-A5D5-BCE25568B1F8}" srcOrd="1" destOrd="0" presId="urn:microsoft.com/office/officeart/2005/8/layout/orgChart1"/>
    <dgm:cxn modelId="{41319FFE-4D57-43AD-B136-ECF106F5FFBF}" type="presParOf" srcId="{C35EFFE3-7BBA-4620-A5D5-BCE25568B1F8}" destId="{79242930-F4FF-4470-BCE0-188028B7EC7C}" srcOrd="0" destOrd="0" presId="urn:microsoft.com/office/officeart/2005/8/layout/orgChart1"/>
    <dgm:cxn modelId="{60054F7F-12DA-4C29-BC23-00DB45DC4C8F}" type="presParOf" srcId="{C35EFFE3-7BBA-4620-A5D5-BCE25568B1F8}" destId="{2583EC08-A7D0-4C84-A606-DF6B03148777}" srcOrd="1" destOrd="0" presId="urn:microsoft.com/office/officeart/2005/8/layout/orgChart1"/>
    <dgm:cxn modelId="{4D04B358-C9A6-48AE-A42F-6D801DD22C3B}" type="presParOf" srcId="{2583EC08-A7D0-4C84-A606-DF6B03148777}" destId="{6C4D2296-AD7C-4073-B43D-22093D800F87}" srcOrd="0" destOrd="0" presId="urn:microsoft.com/office/officeart/2005/8/layout/orgChart1"/>
    <dgm:cxn modelId="{B97F5890-47C4-4B0B-81B2-4E619FC95568}" type="presParOf" srcId="{6C4D2296-AD7C-4073-B43D-22093D800F87}" destId="{48EA1773-2704-4031-9083-26CF21134D84}" srcOrd="0" destOrd="0" presId="urn:microsoft.com/office/officeart/2005/8/layout/orgChart1"/>
    <dgm:cxn modelId="{2CA19814-99D4-4F7A-8FBF-3D309C65B7CA}" type="presParOf" srcId="{6C4D2296-AD7C-4073-B43D-22093D800F87}" destId="{B646F0D5-D259-4A29-9AFD-BB1912B7C104}" srcOrd="1" destOrd="0" presId="urn:microsoft.com/office/officeart/2005/8/layout/orgChart1"/>
    <dgm:cxn modelId="{6ABD80C8-C900-41D8-9A76-24BAB64C34D9}" type="presParOf" srcId="{2583EC08-A7D0-4C84-A606-DF6B03148777}" destId="{BAC3C9C8-FC2E-4072-95DC-272E0113826A}" srcOrd="1" destOrd="0" presId="urn:microsoft.com/office/officeart/2005/8/layout/orgChart1"/>
    <dgm:cxn modelId="{31E7450C-35DB-4CC3-AFB9-F8AA58F39BF5}" type="presParOf" srcId="{2583EC08-A7D0-4C84-A606-DF6B03148777}" destId="{8D3ACDC8-E72B-44A2-B0EE-6EEEDE0F8DE3}" srcOrd="2" destOrd="0" presId="urn:microsoft.com/office/officeart/2005/8/layout/orgChart1"/>
    <dgm:cxn modelId="{5640E696-1DB9-49FA-B167-AE13F4F8B9C5}" type="presParOf" srcId="{C35EFFE3-7BBA-4620-A5D5-BCE25568B1F8}" destId="{D9F05688-5FE2-49A2-9455-E44C91B1719E}" srcOrd="2" destOrd="0" presId="urn:microsoft.com/office/officeart/2005/8/layout/orgChart1"/>
    <dgm:cxn modelId="{AB3D60D8-7BA3-4C07-977E-8B442BBFC968}" type="presParOf" srcId="{C35EFFE3-7BBA-4620-A5D5-BCE25568B1F8}" destId="{EB9D6D72-5C60-4E9A-B774-F4CB186DB069}" srcOrd="3" destOrd="0" presId="urn:microsoft.com/office/officeart/2005/8/layout/orgChart1"/>
    <dgm:cxn modelId="{D3F9DF2F-B6EE-4004-BA2B-AA76EFAA4846}" type="presParOf" srcId="{EB9D6D72-5C60-4E9A-B774-F4CB186DB069}" destId="{64378D45-15D2-4B10-AD33-603B44B94D98}" srcOrd="0" destOrd="0" presId="urn:microsoft.com/office/officeart/2005/8/layout/orgChart1"/>
    <dgm:cxn modelId="{ABAD9187-9514-40C5-A27E-AD6F84CD9835}" type="presParOf" srcId="{64378D45-15D2-4B10-AD33-603B44B94D98}" destId="{01DEAB30-013D-4148-8D96-A093FB5CFE88}" srcOrd="0" destOrd="0" presId="urn:microsoft.com/office/officeart/2005/8/layout/orgChart1"/>
    <dgm:cxn modelId="{680D03EC-4F38-4AA5-8EAF-70FA4C0287E0}" type="presParOf" srcId="{64378D45-15D2-4B10-AD33-603B44B94D98}" destId="{AD99A0D0-2A68-4229-BCBF-9E1F0EB5DEF0}" srcOrd="1" destOrd="0" presId="urn:microsoft.com/office/officeart/2005/8/layout/orgChart1"/>
    <dgm:cxn modelId="{64B92922-5381-4E64-B7AD-BEA0EFCCDED4}" type="presParOf" srcId="{EB9D6D72-5C60-4E9A-B774-F4CB186DB069}" destId="{D93C1CFC-8ACA-4AEF-A463-D5C229EDF6BC}" srcOrd="1" destOrd="0" presId="urn:microsoft.com/office/officeart/2005/8/layout/orgChart1"/>
    <dgm:cxn modelId="{C15E3781-A290-4FBD-84A0-6DD8CC224E43}" type="presParOf" srcId="{EB9D6D72-5C60-4E9A-B774-F4CB186DB069}" destId="{E35AECC7-B025-4FAB-9F54-6A86E681578C}" srcOrd="2" destOrd="0" presId="urn:microsoft.com/office/officeart/2005/8/layout/orgChart1"/>
    <dgm:cxn modelId="{64E0AC2A-FD34-4613-92C7-D6999F8B359D}" type="presParOf" srcId="{28A46992-E12F-4310-B74C-7159A23DACE7}" destId="{F885F959-92EC-4A7A-9A5B-B6142C0E8A6D}" srcOrd="2" destOrd="0" presId="urn:microsoft.com/office/officeart/2005/8/layout/orgChart1"/>
    <dgm:cxn modelId="{2E70CF2E-3691-40C0-808F-B4108A41C046}" type="presParOf" srcId="{3F811A1D-A634-485C-887C-9156A5F7F564}" destId="{2D8AD5DB-6E22-40F6-A164-E93E28E754DC}" srcOrd="2" destOrd="0" presId="urn:microsoft.com/office/officeart/2005/8/layout/orgChart1"/>
    <dgm:cxn modelId="{6AC827BA-8DB0-43F2-95F2-151A06266039}" type="presParOf" srcId="{3F811A1D-A634-485C-887C-9156A5F7F564}" destId="{F31448C8-AB5F-4C40-B65F-3819AD70B758}" srcOrd="3" destOrd="0" presId="urn:microsoft.com/office/officeart/2005/8/layout/orgChart1"/>
    <dgm:cxn modelId="{F9081CAE-147A-46CC-A283-2969809DFD16}" type="presParOf" srcId="{F31448C8-AB5F-4C40-B65F-3819AD70B758}" destId="{303E13F2-04E5-4F6B-B675-3C348BD17331}" srcOrd="0" destOrd="0" presId="urn:microsoft.com/office/officeart/2005/8/layout/orgChart1"/>
    <dgm:cxn modelId="{8C452E79-1692-490D-9595-D6AD35DBF15B}" type="presParOf" srcId="{303E13F2-04E5-4F6B-B675-3C348BD17331}" destId="{D2E3170B-B61E-4E3C-A447-A382D43C58BD}" srcOrd="0" destOrd="0" presId="urn:microsoft.com/office/officeart/2005/8/layout/orgChart1"/>
    <dgm:cxn modelId="{94D712C9-A8C0-4B54-94F8-0C560AB8D498}" type="presParOf" srcId="{303E13F2-04E5-4F6B-B675-3C348BD17331}" destId="{0FEBBD30-C482-4B68-BF12-3C70FE2ACB7F}" srcOrd="1" destOrd="0" presId="urn:microsoft.com/office/officeart/2005/8/layout/orgChart1"/>
    <dgm:cxn modelId="{B35C6332-A2D3-468F-94D8-2B70F14AF9CC}" type="presParOf" srcId="{F31448C8-AB5F-4C40-B65F-3819AD70B758}" destId="{18CB26D5-83DE-4DB0-A59D-7085467610D7}" srcOrd="1" destOrd="0" presId="urn:microsoft.com/office/officeart/2005/8/layout/orgChart1"/>
    <dgm:cxn modelId="{88D4BD82-38E7-43F7-832B-C88B3003E1DB}" type="presParOf" srcId="{18CB26D5-83DE-4DB0-A59D-7085467610D7}" destId="{81F8ACA0-587E-48F4-AA9F-76E55DD5D193}" srcOrd="0" destOrd="0" presId="urn:microsoft.com/office/officeart/2005/8/layout/orgChart1"/>
    <dgm:cxn modelId="{ABD1BFA7-7B4D-437A-9DCA-0FB082EEF1DF}" type="presParOf" srcId="{18CB26D5-83DE-4DB0-A59D-7085467610D7}" destId="{DD6E06D4-A45F-4079-AFAF-1F68902C2F05}" srcOrd="1" destOrd="0" presId="urn:microsoft.com/office/officeart/2005/8/layout/orgChart1"/>
    <dgm:cxn modelId="{7B78BA7C-420E-45EC-A301-6C9EEBC7E354}" type="presParOf" srcId="{DD6E06D4-A45F-4079-AFAF-1F68902C2F05}" destId="{C7F3B0A8-D2B9-4828-AA87-E8B1D787AE69}" srcOrd="0" destOrd="0" presId="urn:microsoft.com/office/officeart/2005/8/layout/orgChart1"/>
    <dgm:cxn modelId="{85E7C81B-D106-4A8E-967A-701A2584D3C5}" type="presParOf" srcId="{C7F3B0A8-D2B9-4828-AA87-E8B1D787AE69}" destId="{74FBB925-6E86-4FCF-8499-53FC1F2FB649}" srcOrd="0" destOrd="0" presId="urn:microsoft.com/office/officeart/2005/8/layout/orgChart1"/>
    <dgm:cxn modelId="{150966E8-B2CD-45F5-BC50-C70F819FBAEE}" type="presParOf" srcId="{C7F3B0A8-D2B9-4828-AA87-E8B1D787AE69}" destId="{47339FA0-424D-41D9-8755-E07CC4E7AFA6}" srcOrd="1" destOrd="0" presId="urn:microsoft.com/office/officeart/2005/8/layout/orgChart1"/>
    <dgm:cxn modelId="{A10239CB-3DD7-47A7-9D00-ACFBFB9E7BD3}" type="presParOf" srcId="{DD6E06D4-A45F-4079-AFAF-1F68902C2F05}" destId="{FB70A3C0-FAFD-46DC-88C4-BE45BA6EBC5D}" srcOrd="1" destOrd="0" presId="urn:microsoft.com/office/officeart/2005/8/layout/orgChart1"/>
    <dgm:cxn modelId="{6033C6C7-E6A7-4CB9-A693-57BC92C04A60}" type="presParOf" srcId="{DD6E06D4-A45F-4079-AFAF-1F68902C2F05}" destId="{F206514B-7CFA-46EF-B1E3-21B106F3F163}" srcOrd="2" destOrd="0" presId="urn:microsoft.com/office/officeart/2005/8/layout/orgChart1"/>
    <dgm:cxn modelId="{9C9FF3D1-215B-4D58-A0FC-87BADE77D3DD}" type="presParOf" srcId="{18CB26D5-83DE-4DB0-A59D-7085467610D7}" destId="{2135AE43-DA15-4382-B61E-451B39D666FC}" srcOrd="2" destOrd="0" presId="urn:microsoft.com/office/officeart/2005/8/layout/orgChart1"/>
    <dgm:cxn modelId="{9F5982A4-F461-46CD-9D1B-890CAE8B99C6}" type="presParOf" srcId="{18CB26D5-83DE-4DB0-A59D-7085467610D7}" destId="{C4AFC089-8099-476E-BB4D-256FA88733F2}" srcOrd="3" destOrd="0" presId="urn:microsoft.com/office/officeart/2005/8/layout/orgChart1"/>
    <dgm:cxn modelId="{A32D0E10-0FD9-40A9-97EF-0D5BDA48828B}" type="presParOf" srcId="{C4AFC089-8099-476E-BB4D-256FA88733F2}" destId="{DF8DD66E-E53C-4AFC-BC0D-6D149FFC9494}" srcOrd="0" destOrd="0" presId="urn:microsoft.com/office/officeart/2005/8/layout/orgChart1"/>
    <dgm:cxn modelId="{B029418D-6549-453C-86E7-6CEE8D9027D7}" type="presParOf" srcId="{DF8DD66E-E53C-4AFC-BC0D-6D149FFC9494}" destId="{E5D8BE3A-6900-4248-8BD3-0116100DC933}" srcOrd="0" destOrd="0" presId="urn:microsoft.com/office/officeart/2005/8/layout/orgChart1"/>
    <dgm:cxn modelId="{E40715C6-654F-400B-AB1A-2112A7279042}" type="presParOf" srcId="{DF8DD66E-E53C-4AFC-BC0D-6D149FFC9494}" destId="{0C6833F5-3006-4DE0-A675-5612FE9861FF}" srcOrd="1" destOrd="0" presId="urn:microsoft.com/office/officeart/2005/8/layout/orgChart1"/>
    <dgm:cxn modelId="{3BD2DE72-DAF5-450C-846B-6F0EBDE0FFB8}" type="presParOf" srcId="{C4AFC089-8099-476E-BB4D-256FA88733F2}" destId="{2FE182DC-1291-4D71-812E-1EDBA1F5A4A6}" srcOrd="1" destOrd="0" presId="urn:microsoft.com/office/officeart/2005/8/layout/orgChart1"/>
    <dgm:cxn modelId="{A5C1B8F8-9DEE-401B-BE3E-6F9138907A67}" type="presParOf" srcId="{C4AFC089-8099-476E-BB4D-256FA88733F2}" destId="{855635DE-0C55-4B2E-8FF5-94C88376B814}" srcOrd="2" destOrd="0" presId="urn:microsoft.com/office/officeart/2005/8/layout/orgChart1"/>
    <dgm:cxn modelId="{FB10B19C-2F05-47B6-A61E-1DCC34201C53}" type="presParOf" srcId="{F31448C8-AB5F-4C40-B65F-3819AD70B758}" destId="{A1542C06-EB8C-45EC-BFF3-928E224DEAF2}" srcOrd="2" destOrd="0" presId="urn:microsoft.com/office/officeart/2005/8/layout/orgChart1"/>
    <dgm:cxn modelId="{7A5E5683-4536-4A10-9A8B-987455C1A85E}" type="presParOf" srcId="{3F811A1D-A634-485C-887C-9156A5F7F564}" destId="{891B2DC3-59AF-4AE3-9348-634B3B21A7FE}" srcOrd="4" destOrd="0" presId="urn:microsoft.com/office/officeart/2005/8/layout/orgChart1"/>
    <dgm:cxn modelId="{9292602F-C9AC-4937-B777-45A356267EBB}" type="presParOf" srcId="{3F811A1D-A634-485C-887C-9156A5F7F564}" destId="{091664C1-92AB-4F8A-947D-9F351E71F9A7}" srcOrd="5" destOrd="0" presId="urn:microsoft.com/office/officeart/2005/8/layout/orgChart1"/>
    <dgm:cxn modelId="{4F2FF611-F54F-4765-AE20-61AD203AEA3A}" type="presParOf" srcId="{091664C1-92AB-4F8A-947D-9F351E71F9A7}" destId="{879D2E2D-2693-48A8-BBE9-CB6BF32D151D}" srcOrd="0" destOrd="0" presId="urn:microsoft.com/office/officeart/2005/8/layout/orgChart1"/>
    <dgm:cxn modelId="{D8BE69C2-5BF8-427D-B17E-E3B72A33C085}" type="presParOf" srcId="{879D2E2D-2693-48A8-BBE9-CB6BF32D151D}" destId="{A40729C1-FA64-4D01-8E57-37A444E9BD02}" srcOrd="0" destOrd="0" presId="urn:microsoft.com/office/officeart/2005/8/layout/orgChart1"/>
    <dgm:cxn modelId="{23D82946-93A0-490A-862E-56CA3F299867}" type="presParOf" srcId="{879D2E2D-2693-48A8-BBE9-CB6BF32D151D}" destId="{D16CB7B1-B19E-48E0-84F7-A36ECF4D0963}" srcOrd="1" destOrd="0" presId="urn:microsoft.com/office/officeart/2005/8/layout/orgChart1"/>
    <dgm:cxn modelId="{7448E0C1-26D9-45EE-8872-4223AA17897C}" type="presParOf" srcId="{091664C1-92AB-4F8A-947D-9F351E71F9A7}" destId="{3B3AD185-895E-4161-B036-217415D2F1C9}" srcOrd="1" destOrd="0" presId="urn:microsoft.com/office/officeart/2005/8/layout/orgChart1"/>
    <dgm:cxn modelId="{C92463C4-0D14-4109-B2A5-CED9DAAD31B3}" type="presParOf" srcId="{3B3AD185-895E-4161-B036-217415D2F1C9}" destId="{B0DF27C5-14F8-4189-B67D-BAA1E220B10E}" srcOrd="0" destOrd="0" presId="urn:microsoft.com/office/officeart/2005/8/layout/orgChart1"/>
    <dgm:cxn modelId="{104C3BF3-7319-464C-8D7B-4D8487331E67}" type="presParOf" srcId="{3B3AD185-895E-4161-B036-217415D2F1C9}" destId="{3E4E1B12-5B69-49DB-BBCF-83A171758C6C}" srcOrd="1" destOrd="0" presId="urn:microsoft.com/office/officeart/2005/8/layout/orgChart1"/>
    <dgm:cxn modelId="{03DD5FC1-E486-4A56-871D-490A409393EE}" type="presParOf" srcId="{3E4E1B12-5B69-49DB-BBCF-83A171758C6C}" destId="{549066B0-6116-4E6F-B3BF-0130F662B741}" srcOrd="0" destOrd="0" presId="urn:microsoft.com/office/officeart/2005/8/layout/orgChart1"/>
    <dgm:cxn modelId="{CB5E059B-51FD-4309-AA79-265AE0F50303}" type="presParOf" srcId="{549066B0-6116-4E6F-B3BF-0130F662B741}" destId="{61032F43-2EF9-47A5-B12D-42C3C54F8918}" srcOrd="0" destOrd="0" presId="urn:microsoft.com/office/officeart/2005/8/layout/orgChart1"/>
    <dgm:cxn modelId="{0A0D9990-2139-4519-838C-6C3E216DD759}" type="presParOf" srcId="{549066B0-6116-4E6F-B3BF-0130F662B741}" destId="{5929E033-FA30-4D59-9ACE-2B57008A3A88}" srcOrd="1" destOrd="0" presId="urn:microsoft.com/office/officeart/2005/8/layout/orgChart1"/>
    <dgm:cxn modelId="{494FB0F0-7C51-4E4E-B3BF-7433F6C59591}" type="presParOf" srcId="{3E4E1B12-5B69-49DB-BBCF-83A171758C6C}" destId="{817B52D8-5F41-4848-8456-A3D7F994E5C4}" srcOrd="1" destOrd="0" presId="urn:microsoft.com/office/officeart/2005/8/layout/orgChart1"/>
    <dgm:cxn modelId="{F49F8A5C-B60E-4AE7-9911-C7CF34FCF0A5}" type="presParOf" srcId="{3E4E1B12-5B69-49DB-BBCF-83A171758C6C}" destId="{A01622E9-9147-47F9-B7B2-9A01E29D52B0}" srcOrd="2" destOrd="0" presId="urn:microsoft.com/office/officeart/2005/8/layout/orgChart1"/>
    <dgm:cxn modelId="{D5FC0B4D-7891-44BA-B884-371C0C597FF1}" type="presParOf" srcId="{091664C1-92AB-4F8A-947D-9F351E71F9A7}" destId="{9C1E01B0-F3B9-4C89-B9F8-7D92DF9AC8AE}" srcOrd="2" destOrd="0" presId="urn:microsoft.com/office/officeart/2005/8/layout/orgChart1"/>
    <dgm:cxn modelId="{BB37F9F9-8BA3-4081-80F5-1C90E35A2ADF}" type="presParOf" srcId="{3F811A1D-A634-485C-887C-9156A5F7F564}" destId="{9DFEF2BE-CBC5-4783-8523-04AA90E5F711}" srcOrd="6" destOrd="0" presId="urn:microsoft.com/office/officeart/2005/8/layout/orgChart1"/>
    <dgm:cxn modelId="{2A33EB06-9627-44F2-9A60-8FC3E1EB7B03}" type="presParOf" srcId="{3F811A1D-A634-485C-887C-9156A5F7F564}" destId="{84306586-AB55-47A4-A0B7-250FCF6418B0}" srcOrd="7" destOrd="0" presId="urn:microsoft.com/office/officeart/2005/8/layout/orgChart1"/>
    <dgm:cxn modelId="{C0FE694B-1902-4AAD-AFD8-0FB922EF3602}" type="presParOf" srcId="{84306586-AB55-47A4-A0B7-250FCF6418B0}" destId="{AAFABF31-916C-4141-AFFF-885D457F91D0}" srcOrd="0" destOrd="0" presId="urn:microsoft.com/office/officeart/2005/8/layout/orgChart1"/>
    <dgm:cxn modelId="{DF7C5B45-5FDC-4CEC-8774-834DF5493C2D}" type="presParOf" srcId="{AAFABF31-916C-4141-AFFF-885D457F91D0}" destId="{D5DDCF71-48DD-49EF-A6FA-A5137A0957CE}" srcOrd="0" destOrd="0" presId="urn:microsoft.com/office/officeart/2005/8/layout/orgChart1"/>
    <dgm:cxn modelId="{88F10CEF-63B1-4A0A-B8E1-BC058880A620}" type="presParOf" srcId="{AAFABF31-916C-4141-AFFF-885D457F91D0}" destId="{1C0E4685-6613-4431-8461-D6B2861B6D90}" srcOrd="1" destOrd="0" presId="urn:microsoft.com/office/officeart/2005/8/layout/orgChart1"/>
    <dgm:cxn modelId="{96B4E4E1-DE2B-484F-A092-B7D3929D798A}" type="presParOf" srcId="{84306586-AB55-47A4-A0B7-250FCF6418B0}" destId="{C22F955B-1DEE-4C5B-B0AE-DC297ACBEEDE}" srcOrd="1" destOrd="0" presId="urn:microsoft.com/office/officeart/2005/8/layout/orgChart1"/>
    <dgm:cxn modelId="{D1D27721-D02D-42F8-B69D-399D4C3BC405}" type="presParOf" srcId="{84306586-AB55-47A4-A0B7-250FCF6418B0}" destId="{FE7E58A7-B81C-4F95-B77C-D602B16252EF}" srcOrd="2" destOrd="0" presId="urn:microsoft.com/office/officeart/2005/8/layout/orgChart1"/>
    <dgm:cxn modelId="{996541AB-82CF-4DE3-8EBF-2ACD0DC5C5B8}" type="presParOf" srcId="{3F811A1D-A634-485C-887C-9156A5F7F564}" destId="{04F361ED-DE6D-4170-8744-D15FD312DB14}" srcOrd="8" destOrd="0" presId="urn:microsoft.com/office/officeart/2005/8/layout/orgChart1"/>
    <dgm:cxn modelId="{E64F8EB2-8EF2-4F5E-8B51-F2E79BBB59AE}" type="presParOf" srcId="{3F811A1D-A634-485C-887C-9156A5F7F564}" destId="{1B52A1B1-AAC1-4DDF-AF1C-026DB351C8E7}" srcOrd="9" destOrd="0" presId="urn:microsoft.com/office/officeart/2005/8/layout/orgChart1"/>
    <dgm:cxn modelId="{0F08F3C8-2888-4DE2-98A5-A4502B259B4B}" type="presParOf" srcId="{1B52A1B1-AAC1-4DDF-AF1C-026DB351C8E7}" destId="{25FC666E-877B-4F3C-8F79-A04F42623558}" srcOrd="0" destOrd="0" presId="urn:microsoft.com/office/officeart/2005/8/layout/orgChart1"/>
    <dgm:cxn modelId="{255B6612-20B7-4E00-8D25-B03C2A0208D9}" type="presParOf" srcId="{25FC666E-877B-4F3C-8F79-A04F42623558}" destId="{6F5E5AFA-4B60-4EA0-A235-59D8B3004FE2}" srcOrd="0" destOrd="0" presId="urn:microsoft.com/office/officeart/2005/8/layout/orgChart1"/>
    <dgm:cxn modelId="{293A5CE7-60D4-4559-A3CD-508C997840A2}" type="presParOf" srcId="{25FC666E-877B-4F3C-8F79-A04F42623558}" destId="{BF43A672-8A4F-44EB-94FF-DFF3CC15B2E0}" srcOrd="1" destOrd="0" presId="urn:microsoft.com/office/officeart/2005/8/layout/orgChart1"/>
    <dgm:cxn modelId="{EDBF7F97-05DF-4347-A119-4EF740B3CC77}" type="presParOf" srcId="{1B52A1B1-AAC1-4DDF-AF1C-026DB351C8E7}" destId="{919E7F2C-77F6-4CA0-966B-1C4C1EA199D1}" srcOrd="1" destOrd="0" presId="urn:microsoft.com/office/officeart/2005/8/layout/orgChart1"/>
    <dgm:cxn modelId="{21C0000F-1381-4C9B-A817-5A93888A2A41}" type="presParOf" srcId="{1B52A1B1-AAC1-4DDF-AF1C-026DB351C8E7}" destId="{1C882133-74FF-41C3-9923-BFEFE93642AA}" srcOrd="2" destOrd="0" presId="urn:microsoft.com/office/officeart/2005/8/layout/orgChart1"/>
    <dgm:cxn modelId="{5FC1F108-0361-4279-9893-CC8524A62283}" type="presParOf" srcId="{5FCFAD61-EBCC-430C-9D74-299D68042EAC}" destId="{ACAFD43C-42EB-47AA-85A9-3D8254965696}" srcOrd="2" destOrd="0" presId="urn:microsoft.com/office/officeart/2005/8/layout/orgChart1"/>
    <dgm:cxn modelId="{AD79F896-061A-4C8B-9021-9CAE511B0D01}" type="presParOf" srcId="{ACAFD43C-42EB-47AA-85A9-3D8254965696}" destId="{76C80EA4-C047-429C-9E80-D8E0DDE540D7}" srcOrd="0" destOrd="0" presId="urn:microsoft.com/office/officeart/2005/8/layout/orgChart1"/>
    <dgm:cxn modelId="{09E781DC-DDA5-494D-887D-D887DB50E2DE}" type="presParOf" srcId="{ACAFD43C-42EB-47AA-85A9-3D8254965696}" destId="{72566B97-7D2E-4B7A-9302-000F0C8E5525}" srcOrd="1" destOrd="0" presId="urn:microsoft.com/office/officeart/2005/8/layout/orgChart1"/>
    <dgm:cxn modelId="{0FC17041-9740-4771-8470-B803DA4F8BFF}" type="presParOf" srcId="{72566B97-7D2E-4B7A-9302-000F0C8E5525}" destId="{FFFA48FC-B74C-4708-89A0-02812A492A97}" srcOrd="0" destOrd="0" presId="urn:microsoft.com/office/officeart/2005/8/layout/orgChart1"/>
    <dgm:cxn modelId="{389CB770-ACBF-4574-99D0-81BD27944F18}" type="presParOf" srcId="{FFFA48FC-B74C-4708-89A0-02812A492A97}" destId="{BF7F5E2D-3364-4856-8076-8E06B0D496E4}" srcOrd="0" destOrd="0" presId="urn:microsoft.com/office/officeart/2005/8/layout/orgChart1"/>
    <dgm:cxn modelId="{52A79E20-4783-4A07-ABAC-A56DC41224AC}" type="presParOf" srcId="{FFFA48FC-B74C-4708-89A0-02812A492A97}" destId="{277EB361-ABD4-44CC-A80C-CE22090C0335}" srcOrd="1" destOrd="0" presId="urn:microsoft.com/office/officeart/2005/8/layout/orgChart1"/>
    <dgm:cxn modelId="{14027BB3-B1F4-4B11-AD5E-86BD8D24AA41}" type="presParOf" srcId="{72566B97-7D2E-4B7A-9302-000F0C8E5525}" destId="{936846C9-0E8E-4EFF-BD31-66654D460687}" srcOrd="1" destOrd="0" presId="urn:microsoft.com/office/officeart/2005/8/layout/orgChart1"/>
    <dgm:cxn modelId="{114C2078-2DA7-4A1F-845E-0575EA33F337}" type="presParOf" srcId="{72566B97-7D2E-4B7A-9302-000F0C8E5525}" destId="{CC893AF9-94DC-4B66-84EA-8C3D72E8AED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27FB34-1170-4144-BECB-2FB31DDCA4BC}">
      <dsp:nvSpPr>
        <dsp:cNvPr id="0" name=""/>
        <dsp:cNvSpPr/>
      </dsp:nvSpPr>
      <dsp:spPr>
        <a:xfrm>
          <a:off x="5718306" y="1008618"/>
          <a:ext cx="149093" cy="653170"/>
        </a:xfrm>
        <a:custGeom>
          <a:avLst/>
          <a:gdLst/>
          <a:ahLst/>
          <a:cxnLst/>
          <a:rect l="0" t="0" r="0" b="0"/>
          <a:pathLst>
            <a:path>
              <a:moveTo>
                <a:pt x="149093" y="0"/>
              </a:moveTo>
              <a:lnTo>
                <a:pt x="149093" y="653170"/>
              </a:lnTo>
              <a:lnTo>
                <a:pt x="0" y="653170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D6C886-1889-4081-AF9A-B08A5BC83791}">
      <dsp:nvSpPr>
        <dsp:cNvPr id="0" name=""/>
        <dsp:cNvSpPr/>
      </dsp:nvSpPr>
      <dsp:spPr>
        <a:xfrm>
          <a:off x="5867400" y="1008618"/>
          <a:ext cx="5154369" cy="1306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7248"/>
              </a:lnTo>
              <a:lnTo>
                <a:pt x="5154369" y="1157248"/>
              </a:lnTo>
              <a:lnTo>
                <a:pt x="5154369" y="130634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F11B77-A3B7-46E7-98FB-43BA1CAF3BCD}">
      <dsp:nvSpPr>
        <dsp:cNvPr id="0" name=""/>
        <dsp:cNvSpPr/>
      </dsp:nvSpPr>
      <dsp:spPr>
        <a:xfrm>
          <a:off x="5867400" y="1008618"/>
          <a:ext cx="3436246" cy="1306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7248"/>
              </a:lnTo>
              <a:lnTo>
                <a:pt x="3436246" y="1157248"/>
              </a:lnTo>
              <a:lnTo>
                <a:pt x="3436246" y="130634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AF1AA8-7A71-40F1-86C6-7830BFFAAB19}">
      <dsp:nvSpPr>
        <dsp:cNvPr id="0" name=""/>
        <dsp:cNvSpPr/>
      </dsp:nvSpPr>
      <dsp:spPr>
        <a:xfrm>
          <a:off x="5867400" y="1008618"/>
          <a:ext cx="1718123" cy="1306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7248"/>
              </a:lnTo>
              <a:lnTo>
                <a:pt x="1718123" y="1157248"/>
              </a:lnTo>
              <a:lnTo>
                <a:pt x="1718123" y="130634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F16093-72C1-4728-B5E0-B6A0FFE546A9}">
      <dsp:nvSpPr>
        <dsp:cNvPr id="0" name=""/>
        <dsp:cNvSpPr/>
      </dsp:nvSpPr>
      <dsp:spPr>
        <a:xfrm>
          <a:off x="5821679" y="1008618"/>
          <a:ext cx="91440" cy="13063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0634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40155A-B529-4705-9E7A-37C397B08314}">
      <dsp:nvSpPr>
        <dsp:cNvPr id="0" name=""/>
        <dsp:cNvSpPr/>
      </dsp:nvSpPr>
      <dsp:spPr>
        <a:xfrm>
          <a:off x="4149276" y="1008618"/>
          <a:ext cx="1718123" cy="1306341"/>
        </a:xfrm>
        <a:custGeom>
          <a:avLst/>
          <a:gdLst/>
          <a:ahLst/>
          <a:cxnLst/>
          <a:rect l="0" t="0" r="0" b="0"/>
          <a:pathLst>
            <a:path>
              <a:moveTo>
                <a:pt x="1718123" y="0"/>
              </a:moveTo>
              <a:lnTo>
                <a:pt x="1718123" y="1157248"/>
              </a:lnTo>
              <a:lnTo>
                <a:pt x="0" y="1157248"/>
              </a:lnTo>
              <a:lnTo>
                <a:pt x="0" y="130634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B6DAA5-9E50-449B-83F6-67C61AB51C82}">
      <dsp:nvSpPr>
        <dsp:cNvPr id="0" name=""/>
        <dsp:cNvSpPr/>
      </dsp:nvSpPr>
      <dsp:spPr>
        <a:xfrm>
          <a:off x="2431153" y="1008618"/>
          <a:ext cx="3436246" cy="1306341"/>
        </a:xfrm>
        <a:custGeom>
          <a:avLst/>
          <a:gdLst/>
          <a:ahLst/>
          <a:cxnLst/>
          <a:rect l="0" t="0" r="0" b="0"/>
          <a:pathLst>
            <a:path>
              <a:moveTo>
                <a:pt x="3436246" y="0"/>
              </a:moveTo>
              <a:lnTo>
                <a:pt x="3436246" y="1157248"/>
              </a:lnTo>
              <a:lnTo>
                <a:pt x="0" y="1157248"/>
              </a:lnTo>
              <a:lnTo>
                <a:pt x="0" y="130634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CEAB17-E142-4CD7-89B2-F755D551F003}">
      <dsp:nvSpPr>
        <dsp:cNvPr id="0" name=""/>
        <dsp:cNvSpPr/>
      </dsp:nvSpPr>
      <dsp:spPr>
        <a:xfrm>
          <a:off x="713030" y="1008618"/>
          <a:ext cx="5154369" cy="1306341"/>
        </a:xfrm>
        <a:custGeom>
          <a:avLst/>
          <a:gdLst/>
          <a:ahLst/>
          <a:cxnLst/>
          <a:rect l="0" t="0" r="0" b="0"/>
          <a:pathLst>
            <a:path>
              <a:moveTo>
                <a:pt x="5154369" y="0"/>
              </a:moveTo>
              <a:lnTo>
                <a:pt x="5154369" y="1157248"/>
              </a:lnTo>
              <a:lnTo>
                <a:pt x="0" y="1157248"/>
              </a:lnTo>
              <a:lnTo>
                <a:pt x="0" y="130634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F98C85-E49D-4223-8BD8-D9B8089146ED}">
      <dsp:nvSpPr>
        <dsp:cNvPr id="0" name=""/>
        <dsp:cNvSpPr/>
      </dsp:nvSpPr>
      <dsp:spPr>
        <a:xfrm>
          <a:off x="5157431" y="298650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Executive Director of Housing and Commercial Partnerships</a:t>
          </a:r>
        </a:p>
      </dsp:txBody>
      <dsp:txXfrm>
        <a:off x="5157431" y="298650"/>
        <a:ext cx="1419936" cy="709968"/>
      </dsp:txXfrm>
    </dsp:sp>
    <dsp:sp modelId="{F7AF5BB0-1DE0-4F71-BC64-AF450A3320A3}">
      <dsp:nvSpPr>
        <dsp:cNvPr id="0" name=""/>
        <dsp:cNvSpPr/>
      </dsp:nvSpPr>
      <dsp:spPr>
        <a:xfrm>
          <a:off x="3061" y="2314960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Director of Housing Standards, Assets &amp; Investments</a:t>
          </a:r>
        </a:p>
      </dsp:txBody>
      <dsp:txXfrm>
        <a:off x="3061" y="2314960"/>
        <a:ext cx="1419936" cy="709968"/>
      </dsp:txXfrm>
    </dsp:sp>
    <dsp:sp modelId="{E2A37300-7E3E-4938-9FA7-B5230580F13E}">
      <dsp:nvSpPr>
        <dsp:cNvPr id="0" name=""/>
        <dsp:cNvSpPr/>
      </dsp:nvSpPr>
      <dsp:spPr>
        <a:xfrm>
          <a:off x="1721185" y="2314960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Director of Housing Needs</a:t>
          </a:r>
        </a:p>
      </dsp:txBody>
      <dsp:txXfrm>
        <a:off x="1721185" y="2314960"/>
        <a:ext cx="1419936" cy="709968"/>
      </dsp:txXfrm>
    </dsp:sp>
    <dsp:sp modelId="{123E8601-E865-4DA2-8063-9B28EE965A8B}">
      <dsp:nvSpPr>
        <dsp:cNvPr id="0" name=""/>
        <dsp:cNvSpPr/>
      </dsp:nvSpPr>
      <dsp:spPr>
        <a:xfrm>
          <a:off x="3439308" y="2314960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 Director of Housing Services &amp; Resident Engagement</a:t>
          </a:r>
        </a:p>
      </dsp:txBody>
      <dsp:txXfrm>
        <a:off x="3439308" y="2314960"/>
        <a:ext cx="1419936" cy="709968"/>
      </dsp:txXfrm>
    </dsp:sp>
    <dsp:sp modelId="{94EE0A11-EB81-4ADC-83E4-05479392EC79}">
      <dsp:nvSpPr>
        <dsp:cNvPr id="0" name=""/>
        <dsp:cNvSpPr/>
      </dsp:nvSpPr>
      <dsp:spPr>
        <a:xfrm>
          <a:off x="5157431" y="2314960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Head of Commercial Partnerships </a:t>
          </a:r>
        </a:p>
      </dsp:txBody>
      <dsp:txXfrm>
        <a:off x="5157431" y="2314960"/>
        <a:ext cx="1419936" cy="709968"/>
      </dsp:txXfrm>
    </dsp:sp>
    <dsp:sp modelId="{D74C98B4-DDBA-44EB-9138-08BA2F6BA08B}">
      <dsp:nvSpPr>
        <dsp:cNvPr id="0" name=""/>
        <dsp:cNvSpPr/>
      </dsp:nvSpPr>
      <dsp:spPr>
        <a:xfrm>
          <a:off x="6875554" y="2314960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Head of Portfolio &amp; Operational Support</a:t>
          </a:r>
        </a:p>
      </dsp:txBody>
      <dsp:txXfrm>
        <a:off x="6875554" y="2314960"/>
        <a:ext cx="1419936" cy="709968"/>
      </dsp:txXfrm>
    </dsp:sp>
    <dsp:sp modelId="{7B7CDAB6-1EDF-4A8F-8351-B8265F2F68C2}">
      <dsp:nvSpPr>
        <dsp:cNvPr id="0" name=""/>
        <dsp:cNvSpPr/>
      </dsp:nvSpPr>
      <dsp:spPr>
        <a:xfrm>
          <a:off x="8593678" y="2314960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Head of Regulation, Inspection  &amp; Governance  </a:t>
          </a:r>
        </a:p>
      </dsp:txBody>
      <dsp:txXfrm>
        <a:off x="8593678" y="2314960"/>
        <a:ext cx="1419936" cy="709968"/>
      </dsp:txXfrm>
    </dsp:sp>
    <dsp:sp modelId="{DEDC920D-CD89-41D7-A823-DF02DA1730AF}">
      <dsp:nvSpPr>
        <dsp:cNvPr id="0" name=""/>
        <dsp:cNvSpPr/>
      </dsp:nvSpPr>
      <dsp:spPr>
        <a:xfrm>
          <a:off x="10311801" y="2314960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Head of Housing Improvement </a:t>
          </a:r>
        </a:p>
      </dsp:txBody>
      <dsp:txXfrm>
        <a:off x="10311801" y="2314960"/>
        <a:ext cx="1419936" cy="709968"/>
      </dsp:txXfrm>
    </dsp:sp>
    <dsp:sp modelId="{1D25FEE1-A4E6-4314-B653-F6FC214FAB20}">
      <dsp:nvSpPr>
        <dsp:cNvPr id="0" name=""/>
        <dsp:cNvSpPr/>
      </dsp:nvSpPr>
      <dsp:spPr>
        <a:xfrm>
          <a:off x="4298370" y="1306805"/>
          <a:ext cx="1419936" cy="70996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Business Support Officer</a:t>
          </a:r>
        </a:p>
      </dsp:txBody>
      <dsp:txXfrm>
        <a:off x="4298370" y="1306805"/>
        <a:ext cx="1419936" cy="7099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C80EA4-C047-429C-9E80-D8E0DDE540D7}">
      <dsp:nvSpPr>
        <dsp:cNvPr id="0" name=""/>
        <dsp:cNvSpPr/>
      </dsp:nvSpPr>
      <dsp:spPr>
        <a:xfrm>
          <a:off x="5591002" y="728781"/>
          <a:ext cx="152572" cy="668412"/>
        </a:xfrm>
        <a:custGeom>
          <a:avLst/>
          <a:gdLst/>
          <a:ahLst/>
          <a:cxnLst/>
          <a:rect l="0" t="0" r="0" b="0"/>
          <a:pathLst>
            <a:path>
              <a:moveTo>
                <a:pt x="152572" y="0"/>
              </a:moveTo>
              <a:lnTo>
                <a:pt x="152572" y="668412"/>
              </a:lnTo>
              <a:lnTo>
                <a:pt x="0" y="668412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F361ED-DE6D-4170-8744-D15FD312DB14}">
      <dsp:nvSpPr>
        <dsp:cNvPr id="0" name=""/>
        <dsp:cNvSpPr/>
      </dsp:nvSpPr>
      <dsp:spPr>
        <a:xfrm>
          <a:off x="5743574" y="728781"/>
          <a:ext cx="3516432" cy="1336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4253"/>
              </a:lnTo>
              <a:lnTo>
                <a:pt x="3516432" y="1184253"/>
              </a:lnTo>
              <a:lnTo>
                <a:pt x="3516432" y="1336825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FEF2BE-CBC5-4783-8523-04AA90E5F711}">
      <dsp:nvSpPr>
        <dsp:cNvPr id="0" name=""/>
        <dsp:cNvSpPr/>
      </dsp:nvSpPr>
      <dsp:spPr>
        <a:xfrm>
          <a:off x="5743574" y="728781"/>
          <a:ext cx="1758216" cy="1336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4253"/>
              </a:lnTo>
              <a:lnTo>
                <a:pt x="1758216" y="1184253"/>
              </a:lnTo>
              <a:lnTo>
                <a:pt x="1758216" y="1336825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DF27C5-14F8-4189-B67D-BAA1E220B10E}">
      <dsp:nvSpPr>
        <dsp:cNvPr id="0" name=""/>
        <dsp:cNvSpPr/>
      </dsp:nvSpPr>
      <dsp:spPr>
        <a:xfrm>
          <a:off x="5162346" y="2792142"/>
          <a:ext cx="217960" cy="668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8412"/>
              </a:lnTo>
              <a:lnTo>
                <a:pt x="217960" y="668412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1B2DC3-59AF-4AE3-9348-634B3B21A7FE}">
      <dsp:nvSpPr>
        <dsp:cNvPr id="0" name=""/>
        <dsp:cNvSpPr/>
      </dsp:nvSpPr>
      <dsp:spPr>
        <a:xfrm>
          <a:off x="5697854" y="728781"/>
          <a:ext cx="91440" cy="13368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36825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35AE43-DA15-4382-B61E-451B39D666FC}">
      <dsp:nvSpPr>
        <dsp:cNvPr id="0" name=""/>
        <dsp:cNvSpPr/>
      </dsp:nvSpPr>
      <dsp:spPr>
        <a:xfrm>
          <a:off x="3404130" y="2792142"/>
          <a:ext cx="217960" cy="17000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0093"/>
              </a:lnTo>
              <a:lnTo>
                <a:pt x="217960" y="1700093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F8ACA0-587E-48F4-AA9F-76E55DD5D193}">
      <dsp:nvSpPr>
        <dsp:cNvPr id="0" name=""/>
        <dsp:cNvSpPr/>
      </dsp:nvSpPr>
      <dsp:spPr>
        <a:xfrm>
          <a:off x="3404130" y="2792142"/>
          <a:ext cx="217960" cy="668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8412"/>
              </a:lnTo>
              <a:lnTo>
                <a:pt x="217960" y="668412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8AD5DB-6E22-40F6-A164-E93E28E754DC}">
      <dsp:nvSpPr>
        <dsp:cNvPr id="0" name=""/>
        <dsp:cNvSpPr/>
      </dsp:nvSpPr>
      <dsp:spPr>
        <a:xfrm>
          <a:off x="3985358" y="728781"/>
          <a:ext cx="1758216" cy="1336825"/>
        </a:xfrm>
        <a:custGeom>
          <a:avLst/>
          <a:gdLst/>
          <a:ahLst/>
          <a:cxnLst/>
          <a:rect l="0" t="0" r="0" b="0"/>
          <a:pathLst>
            <a:path>
              <a:moveTo>
                <a:pt x="1758216" y="0"/>
              </a:moveTo>
              <a:lnTo>
                <a:pt x="1758216" y="1184253"/>
              </a:lnTo>
              <a:lnTo>
                <a:pt x="0" y="1184253"/>
              </a:lnTo>
              <a:lnTo>
                <a:pt x="0" y="1336825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F05688-5FE2-49A2-9455-E44C91B1719E}">
      <dsp:nvSpPr>
        <dsp:cNvPr id="0" name=""/>
        <dsp:cNvSpPr/>
      </dsp:nvSpPr>
      <dsp:spPr>
        <a:xfrm>
          <a:off x="1674946" y="2806658"/>
          <a:ext cx="188928" cy="16855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5577"/>
              </a:lnTo>
              <a:lnTo>
                <a:pt x="188928" y="1685577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42930-F4FF-4470-BCE0-188028B7EC7C}">
      <dsp:nvSpPr>
        <dsp:cNvPr id="0" name=""/>
        <dsp:cNvSpPr/>
      </dsp:nvSpPr>
      <dsp:spPr>
        <a:xfrm>
          <a:off x="1674946" y="2806658"/>
          <a:ext cx="188928" cy="6538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3896"/>
              </a:lnTo>
              <a:lnTo>
                <a:pt x="188928" y="653896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7A65DF-F308-4C54-BC23-C97CCB9EAB18}">
      <dsp:nvSpPr>
        <dsp:cNvPr id="0" name=""/>
        <dsp:cNvSpPr/>
      </dsp:nvSpPr>
      <dsp:spPr>
        <a:xfrm>
          <a:off x="2256175" y="728781"/>
          <a:ext cx="3487399" cy="1351341"/>
        </a:xfrm>
        <a:custGeom>
          <a:avLst/>
          <a:gdLst/>
          <a:ahLst/>
          <a:cxnLst/>
          <a:rect l="0" t="0" r="0" b="0"/>
          <a:pathLst>
            <a:path>
              <a:moveTo>
                <a:pt x="3487399" y="0"/>
              </a:moveTo>
              <a:lnTo>
                <a:pt x="3487399" y="1198769"/>
              </a:lnTo>
              <a:lnTo>
                <a:pt x="0" y="1198769"/>
              </a:lnTo>
              <a:lnTo>
                <a:pt x="0" y="1351341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2A2739-A0D4-4096-9DDD-C8892252AC0B}">
      <dsp:nvSpPr>
        <dsp:cNvPr id="0" name=""/>
        <dsp:cNvSpPr/>
      </dsp:nvSpPr>
      <dsp:spPr>
        <a:xfrm>
          <a:off x="5017039" y="2246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Director of Housing Standards, Assets &amp; Investments</a:t>
          </a:r>
        </a:p>
      </dsp:txBody>
      <dsp:txXfrm>
        <a:off x="5017039" y="2246"/>
        <a:ext cx="1453071" cy="726535"/>
      </dsp:txXfrm>
    </dsp:sp>
    <dsp:sp modelId="{B137F7F7-DC91-488B-9BB9-56EC982C4173}">
      <dsp:nvSpPr>
        <dsp:cNvPr id="0" name=""/>
        <dsp:cNvSpPr/>
      </dsp:nvSpPr>
      <dsp:spPr>
        <a:xfrm>
          <a:off x="1529639" y="2080123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Chief Repairs Officer</a:t>
          </a:r>
        </a:p>
      </dsp:txBody>
      <dsp:txXfrm>
        <a:off x="1529639" y="2080123"/>
        <a:ext cx="1453071" cy="726535"/>
      </dsp:txXfrm>
    </dsp:sp>
    <dsp:sp modelId="{48EA1773-2704-4031-9083-26CF21134D84}">
      <dsp:nvSpPr>
        <dsp:cNvPr id="0" name=""/>
        <dsp:cNvSpPr/>
      </dsp:nvSpPr>
      <dsp:spPr>
        <a:xfrm>
          <a:off x="1863874" y="3097287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Chief Surveyor</a:t>
          </a:r>
        </a:p>
      </dsp:txBody>
      <dsp:txXfrm>
        <a:off x="1863874" y="3097287"/>
        <a:ext cx="1453071" cy="726535"/>
      </dsp:txXfrm>
    </dsp:sp>
    <dsp:sp modelId="{01DEAB30-013D-4148-8D96-A093FB5CFE88}">
      <dsp:nvSpPr>
        <dsp:cNvPr id="0" name=""/>
        <dsp:cNvSpPr/>
      </dsp:nvSpPr>
      <dsp:spPr>
        <a:xfrm>
          <a:off x="1863874" y="4128968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Head of M&amp;E</a:t>
          </a:r>
        </a:p>
      </dsp:txBody>
      <dsp:txXfrm>
        <a:off x="1863874" y="4128968"/>
        <a:ext cx="1453071" cy="726535"/>
      </dsp:txXfrm>
    </dsp:sp>
    <dsp:sp modelId="{D2E3170B-B61E-4E3C-A447-A382D43C58BD}">
      <dsp:nvSpPr>
        <dsp:cNvPr id="0" name=""/>
        <dsp:cNvSpPr/>
      </dsp:nvSpPr>
      <dsp:spPr>
        <a:xfrm>
          <a:off x="3258823" y="2065607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Chief Of Major Works &amp; Asset Strategy </a:t>
          </a:r>
        </a:p>
      </dsp:txBody>
      <dsp:txXfrm>
        <a:off x="3258823" y="2065607"/>
        <a:ext cx="1453071" cy="726535"/>
      </dsp:txXfrm>
    </dsp:sp>
    <dsp:sp modelId="{74FBB925-6E86-4FCF-8499-53FC1F2FB649}">
      <dsp:nvSpPr>
        <dsp:cNvPr id="0" name=""/>
        <dsp:cNvSpPr/>
      </dsp:nvSpPr>
      <dsp:spPr>
        <a:xfrm>
          <a:off x="3622091" y="3097287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Head of Asset Strategy</a:t>
          </a:r>
        </a:p>
      </dsp:txBody>
      <dsp:txXfrm>
        <a:off x="3622091" y="3097287"/>
        <a:ext cx="1453071" cy="726535"/>
      </dsp:txXfrm>
    </dsp:sp>
    <dsp:sp modelId="{E5D8BE3A-6900-4248-8BD3-0116100DC933}">
      <dsp:nvSpPr>
        <dsp:cNvPr id="0" name=""/>
        <dsp:cNvSpPr/>
      </dsp:nvSpPr>
      <dsp:spPr>
        <a:xfrm>
          <a:off x="3622091" y="4128968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Head of Major Works</a:t>
          </a:r>
        </a:p>
      </dsp:txBody>
      <dsp:txXfrm>
        <a:off x="3622091" y="4128968"/>
        <a:ext cx="1453071" cy="726535"/>
      </dsp:txXfrm>
    </dsp:sp>
    <dsp:sp modelId="{A40729C1-FA64-4D01-8E57-37A444E9BD02}">
      <dsp:nvSpPr>
        <dsp:cNvPr id="0" name=""/>
        <dsp:cNvSpPr/>
      </dsp:nvSpPr>
      <dsp:spPr>
        <a:xfrm>
          <a:off x="5017039" y="2065607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Head of Sustainability</a:t>
          </a:r>
        </a:p>
      </dsp:txBody>
      <dsp:txXfrm>
        <a:off x="5017039" y="2065607"/>
        <a:ext cx="1453071" cy="726535"/>
      </dsp:txXfrm>
    </dsp:sp>
    <dsp:sp modelId="{61032F43-2EF9-47A5-B12D-42C3C54F8918}">
      <dsp:nvSpPr>
        <dsp:cNvPr id="0" name=""/>
        <dsp:cNvSpPr/>
      </dsp:nvSpPr>
      <dsp:spPr>
        <a:xfrm>
          <a:off x="5380307" y="3097287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Head of Heat Networks</a:t>
          </a:r>
        </a:p>
      </dsp:txBody>
      <dsp:txXfrm>
        <a:off x="5380307" y="3097287"/>
        <a:ext cx="1453071" cy="726535"/>
      </dsp:txXfrm>
    </dsp:sp>
    <dsp:sp modelId="{D5DDCF71-48DD-49EF-A6FA-A5137A0957CE}">
      <dsp:nvSpPr>
        <dsp:cNvPr id="0" name=""/>
        <dsp:cNvSpPr/>
      </dsp:nvSpPr>
      <dsp:spPr>
        <a:xfrm>
          <a:off x="6775255" y="2065607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Head of Compliance &amp; Building Safety</a:t>
          </a:r>
        </a:p>
      </dsp:txBody>
      <dsp:txXfrm>
        <a:off x="6775255" y="2065607"/>
        <a:ext cx="1453071" cy="726535"/>
      </dsp:txXfrm>
    </dsp:sp>
    <dsp:sp modelId="{6F5E5AFA-4B60-4EA0-A235-59D8B3004FE2}">
      <dsp:nvSpPr>
        <dsp:cNvPr id="0" name=""/>
        <dsp:cNvSpPr/>
      </dsp:nvSpPr>
      <dsp:spPr>
        <a:xfrm>
          <a:off x="8533471" y="2065607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Head of Contracts &amp; Commissioning</a:t>
          </a:r>
        </a:p>
      </dsp:txBody>
      <dsp:txXfrm>
        <a:off x="8533471" y="2065607"/>
        <a:ext cx="1453071" cy="726535"/>
      </dsp:txXfrm>
    </dsp:sp>
    <dsp:sp modelId="{BF7F5E2D-3364-4856-8076-8E06B0D496E4}">
      <dsp:nvSpPr>
        <dsp:cNvPr id="0" name=""/>
        <dsp:cNvSpPr/>
      </dsp:nvSpPr>
      <dsp:spPr>
        <a:xfrm>
          <a:off x="4137931" y="1033926"/>
          <a:ext cx="1453071" cy="726535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Business Support Officer</a:t>
          </a:r>
        </a:p>
      </dsp:txBody>
      <dsp:txXfrm>
        <a:off x="4137931" y="1033926"/>
        <a:ext cx="1453071" cy="7265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16346-2C6A-4038-9471-DBAEA7CA3B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D7BF99-9650-2FC5-5646-D72D54411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47924D-04AF-A1FE-E8D2-0D34F7405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71456-7F31-F685-3075-0C173D262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A7F22D-D969-4B5D-3FCB-AABBD3F3B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1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B8180-EC80-371F-E627-F18D8404F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1D50E3-BE54-4174-D55D-EA150E3B4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67FD8-C8D9-6240-0852-D7B5E98E5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CB680-86A3-9967-E9E5-F97112115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1AA4B-9A21-B129-F34E-9BBB02BD7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72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313A80-1563-28A3-9D1F-CC3AA91D4F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DFD5C-5B05-753C-F8E8-E4B6AB2534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3F96DC-462D-D4B0-D769-770C6E54E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6D9C-1B2A-45CE-8AE4-CC0F64C7C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EC9E6-EB51-C347-3F34-897F13FEC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114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9F3E1-9F00-DC25-DFF7-F8845467F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10A15-2C55-4F9D-018F-B68E993D0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20470-0249-DA8F-1065-6A4558477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65E91-033C-8102-3171-22D101EBD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D1F29-F834-4890-1D88-3583DA2A8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98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4B157-2BDE-5D71-4A56-19B63E1E5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6C7968-11D1-F1D6-5083-C01FEB4A5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ABAD8-5343-80E1-E3B6-2FAC9C3C8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19332-110A-30C4-5582-DD4BA168C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508A1-A72C-0190-D96B-449227705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080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620F9-FB14-F3A0-B75F-873A0217A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73AD4-91F7-8C10-69B6-A55060EA16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46A79D-6F14-BF06-5259-3DCA94327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EA0227-4BE3-CBC2-30B7-72FA1AC52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EE5E7B-2330-C3F2-6C5D-735309E83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21D3E3-30B8-4613-E470-7DB417BC4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7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4E69B-BA44-7004-3F1C-535508A3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352C67-00D7-9EDD-4959-DA651C4AE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682CB2-8009-C9FA-D10F-E049CC993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4710F5-6C58-DE8B-BEB9-3FBEACF0DD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D7C4C4-9778-A30B-FB7F-203C95FC85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6D3209-9FE7-E55C-0645-A86BCC128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90A902-3A89-7B33-B7E3-10452DA6D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3B473D-6D0C-82AA-95AC-C5613CEF4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65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06A1E-BBED-164E-8D19-46A7FB07E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4311BE-E690-9FB4-E5CF-057E8F1D9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407A4F-96AF-B9E1-3EB0-0A53FC2E0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0D8A9A-0275-C31E-0D73-FABA2CE6C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162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416B98-923D-0A2D-1025-0B93A2438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F49B24-1561-91B7-BA7B-0C44B449F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5692E2-D7D7-0008-1148-DFCB63555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05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57214-DB41-2FE5-7329-A0131317E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9F80C-41A0-C397-4A5D-A2787E490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A072D-ADA7-0DBB-1E7F-0A5AF2551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E40018-370E-80E6-35A8-C13D476C5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490096-A882-AB94-B594-691E94830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F38920-F188-DCD9-7556-A3369D946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301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93CD8-CAAA-45B4-A852-0C25408A0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8A02FB-5D07-D924-5EAD-01FBA3FCE7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50D6B0-D170-D40A-2D5D-E2A115130A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45145-9661-DC82-0ACD-7001A7AFB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8B8B5-5EF0-4865-9096-0D1800BB722B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923732-5B85-3160-52BE-E5DDD812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CD9CF8-D1CA-3D47-8F7E-61F5BEB25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71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F682E4-3FDE-35FC-8BC5-05D6B6DF1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B900D9-7C36-F6AB-7BEE-FE2677C65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2582A-7C2D-64A1-88E0-F258FEABFA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08B8B5-5EF0-4865-9096-0D1800BB722B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A24B2-A934-665C-3136-4074C3F5F7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8D976-8136-252E-9B32-8B4C7BCB86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1AC2C2-A69F-43DE-878B-1EFCA84B42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25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5F35109-D1C0-A440-CA24-BFC276469D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35357934"/>
              </p:ext>
            </p:extLst>
          </p:nvPr>
        </p:nvGraphicFramePr>
        <p:xfrm>
          <a:off x="369207" y="438930"/>
          <a:ext cx="11734800" cy="33235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62F05A1-A8CC-EE1A-24C6-0EDD0FEA70EE}"/>
              </a:ext>
            </a:extLst>
          </p:cNvPr>
          <p:cNvSpPr txBox="1"/>
          <p:nvPr/>
        </p:nvSpPr>
        <p:spPr>
          <a:xfrm>
            <a:off x="262164" y="3751623"/>
            <a:ext cx="1971675" cy="29700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100" b="1" dirty="0"/>
              <a:t>Services/Teams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Compliance and Building Safety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Asset Strategy &amp;Major Works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Sustainability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Minor Works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Repairs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Mechanical and Electrical Engineering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Health &amp; Safety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Commissioning Contracts.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Temporary Accommodation  acquisitions and property Management</a:t>
            </a: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9AC07F16-E129-A816-4088-291A00E30367}"/>
              </a:ext>
            </a:extLst>
          </p:cNvPr>
          <p:cNvSpPr txBox="1">
            <a:spLocks/>
          </p:cNvSpPr>
          <p:nvPr/>
        </p:nvSpPr>
        <p:spPr>
          <a:xfrm>
            <a:off x="400050" y="105013"/>
            <a:ext cx="11404981" cy="3743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b="1" dirty="0">
                <a:solidFill>
                  <a:srgbClr val="E7E6E6">
                    <a:lumMod val="50000"/>
                  </a:srgbClr>
                </a:solidFill>
                <a:latin typeface="Arial"/>
                <a:cs typeface="Arial"/>
              </a:rPr>
              <a:t>Housing Services Leadership Team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5495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CACF9-422B-F8F1-2319-49F7A7587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EAB4936-8E02-0174-CAB2-75A9EE47C1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8129797"/>
              </p:ext>
            </p:extLst>
          </p:nvPr>
        </p:nvGraphicFramePr>
        <p:xfrm>
          <a:off x="352425" y="1066800"/>
          <a:ext cx="11487150" cy="4857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3">
            <a:extLst>
              <a:ext uri="{FF2B5EF4-FFF2-40B4-BE49-F238E27FC236}">
                <a16:creationId xmlns:a16="http://schemas.microsoft.com/office/drawing/2014/main" id="{6C10161F-45E5-A675-2DB7-4A13AD151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302" y="134671"/>
            <a:ext cx="11404981" cy="1325563"/>
          </a:xfrm>
        </p:spPr>
        <p:txBody>
          <a:bodyPr/>
          <a:lstStyle/>
          <a:p>
            <a:pPr algn="ctr"/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Assets, Standards &amp; Investments Leadership Team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5413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150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Assets, Standards &amp; Investments Leadership Team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Gibson, Jackie: WCC</dc:creator>
  <cp:lastModifiedBy>Gibson, Jackie: WCC</cp:lastModifiedBy>
  <cp:revision>10</cp:revision>
  <dcterms:created xsi:type="dcterms:W3CDTF">2025-10-28T16:01:10Z</dcterms:created>
  <dcterms:modified xsi:type="dcterms:W3CDTF">2026-04-30T12:01:52Z</dcterms:modified>
</cp:coreProperties>
</file>