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5"/>
    <p:sldMasterId id="2147483652" r:id="rId6"/>
  </p:sldMasterIdLst>
  <p:notesMasterIdLst>
    <p:notesMasterId r:id="rId9"/>
  </p:notesMasterIdLst>
  <p:sldIdLst>
    <p:sldId id="2146848443" r:id="rId7"/>
    <p:sldId id="2146848400" r:id="rId8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E74F1DB-C373-4EC6-B7C9-F75FCE093C43}">
          <p14:sldIdLst/>
        </p14:section>
        <p14:section name="Introduction / Overview" id="{2F8DE1FA-95F7-4E91-B677-CEF00897D35C}">
          <p14:sldIdLst>
            <p14:sldId id="2146848443"/>
            <p14:sldId id="21468484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CE6D61-1D1A-7794-0ADD-6E379C76FE02}" name="Sarah Roby" initials="SR" userId="S::Sarah.Roby@cornwall.gov.uk::d6aae909-1bbd-4893-ad6d-a017d2d3d474" providerId="AD"/>
  <p188:author id="{8EF12E66-26C0-DB97-B42B-BDA6500DAA0A}" name="Stacey Sleeman" initials="SS" userId="S::stacey.sleeman@cornwall.gov.uk::52d5460f-c325-46d5-8abc-ca3cb122600d" providerId="AD"/>
  <p188:author id="{558D55D7-DFE4-0875-9BE5-C133F8AA014E}" name="Emily Kent" initials="EK" userId="S::emily.kent@cornwall.gov.uk::b5623ace-1bcd-482a-b74b-5c22fba360bd" providerId="AD"/>
  <p188:author id="{470024DA-7582-2DC8-3BF5-F48D575E9E15}" name="Christine Jackson (PER)" initials="CJ" userId="S::Christine.Jackson@cornwall.gov.uk::0c69d512-3d7e-4fa5-91ad-2e1769017531" providerId="AD"/>
  <p188:author id="{2F71FEDA-5D03-10E6-7D58-D78FFC8580D4}" name="Christine Jackson (PER)" initials="C(" userId="S::christine.jackson@cornwall.gov.uk::0c69d512-3d7e-4fa5-91ad-2e17690175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FDB913"/>
    <a:srgbClr val="F5E017"/>
    <a:srgbClr val="EABF22"/>
    <a:srgbClr val="E46C0A"/>
    <a:srgbClr val="F0D71C"/>
    <a:srgbClr val="B749A5"/>
    <a:srgbClr val="0000FF"/>
    <a:srgbClr val="000000"/>
    <a:srgbClr val="AB4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12E5DF-0353-8BA7-EB31-E69B0F9F0F2D}" v="34" dt="2026-02-24T13:30:57.154"/>
    <p1510:client id="{152B997F-C778-4C72-8852-8F4989DB4E16}" v="45" dt="2026-02-25T08:58:26.407"/>
    <p1510:client id="{B30BAEEA-27DF-46D7-A827-926421D01E91}" v="3" dt="2026-02-24T13:36:27.777"/>
    <p1510:client id="{B4E647F1-E550-EF44-C5A3-FF11046ED074}" v="25" dt="2026-02-24T14:38:56.757"/>
    <p1510:client id="{F5F97DAE-2FCD-4051-8E11-761574F752CF}" v="1" dt="2026-02-26T11:30:52.0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1" Type="http://schemas.openxmlformats.org/officeDocument/2006/relationships/viewProps" Target="viewProps.xml"/><Relationship Id="rId6" Type="http://schemas.openxmlformats.org/officeDocument/2006/relationships/slideMaster" Target="slideMasters/slideMaster2.xml"/><Relationship Id="rId5" Type="http://schemas.openxmlformats.org/officeDocument/2006/relationships/slideMaster" Target="slideMasters/slideMaster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F4C124-4C08-437E-A7F8-60C42533B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9860FBF-10EE-4AAB-8A6B-DE375C79068A}" type="asst">
      <dgm:prSet phldrT="[Text]"/>
      <dgm:spPr>
        <a:solidFill>
          <a:schemeClr val="accent1"/>
        </a:solidFill>
      </dgm:spPr>
      <dgm:t>
        <a:bodyPr/>
        <a:lstStyle/>
        <a:p>
          <a:r>
            <a:rPr lang="en-GB" dirty="0"/>
            <a:t>Strategic Director Sustainable Growth and Place – Phil Mason</a:t>
          </a:r>
        </a:p>
      </dgm:t>
    </dgm:pt>
    <dgm:pt modelId="{A45D78C5-77D5-421E-9C35-786FA78ABCA2}" type="parTrans" cxnId="{96C27C10-B707-44CA-A102-29120B6A13B6}">
      <dgm:prSet/>
      <dgm:spPr/>
      <dgm:t>
        <a:bodyPr/>
        <a:lstStyle/>
        <a:p>
          <a:endParaRPr lang="en-GB"/>
        </a:p>
      </dgm:t>
    </dgm:pt>
    <dgm:pt modelId="{909482A7-777C-4072-B0DC-1BD5E2CB9C6A}" type="sibTrans" cxnId="{96C27C10-B707-44CA-A102-29120B6A13B6}">
      <dgm:prSet/>
      <dgm:spPr/>
      <dgm:t>
        <a:bodyPr/>
        <a:lstStyle/>
        <a:p>
          <a:endParaRPr lang="en-GB"/>
        </a:p>
      </dgm:t>
    </dgm:pt>
    <dgm:pt modelId="{A2046633-9B2D-45B2-B6D6-364574165503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/>
            <a:t>Service Director</a:t>
          </a:r>
        </a:p>
        <a:p>
          <a:r>
            <a:rPr lang="en-GB" dirty="0"/>
            <a:t>Economy, Regeneration and Assets</a:t>
          </a:r>
        </a:p>
        <a:p>
          <a:r>
            <a:rPr lang="en-GB" dirty="0"/>
            <a:t>Gloria Ighodaro</a:t>
          </a:r>
        </a:p>
      </dgm:t>
    </dgm:pt>
    <dgm:pt modelId="{FA64C524-8261-425D-AAB7-9BA6A386988D}" type="parTrans" cxnId="{BFC7BBED-410B-4B38-964B-8E04AC00F3B6}">
      <dgm:prSet/>
      <dgm:spPr/>
      <dgm:t>
        <a:bodyPr/>
        <a:lstStyle/>
        <a:p>
          <a:endParaRPr lang="en-GB"/>
        </a:p>
      </dgm:t>
    </dgm:pt>
    <dgm:pt modelId="{7CC69AEA-A325-4D50-814D-FFAAFF3B8FDE}" type="sibTrans" cxnId="{BFC7BBED-410B-4B38-964B-8E04AC00F3B6}">
      <dgm:prSet/>
      <dgm:spPr/>
      <dgm:t>
        <a:bodyPr/>
        <a:lstStyle/>
        <a:p>
          <a:endParaRPr lang="en-GB"/>
        </a:p>
      </dgm:t>
    </dgm:pt>
    <dgm:pt modelId="{354AF3B8-2A1F-4766-8F13-127FD2ED5F2F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/>
            <a:t>Service Director</a:t>
          </a:r>
        </a:p>
        <a:p>
          <a:r>
            <a:rPr lang="en-GB" dirty="0"/>
            <a:t>Planning and Housing</a:t>
          </a:r>
        </a:p>
        <a:p>
          <a:r>
            <a:rPr lang="en-GB" dirty="0"/>
            <a:t>Louise Wood</a:t>
          </a:r>
        </a:p>
      </dgm:t>
    </dgm:pt>
    <dgm:pt modelId="{608F89D8-D072-4476-AEFA-EF2A63E7E09E}" type="parTrans" cxnId="{BF94F022-1B0B-4CCD-AB41-16D842778E9D}">
      <dgm:prSet/>
      <dgm:spPr/>
      <dgm:t>
        <a:bodyPr/>
        <a:lstStyle/>
        <a:p>
          <a:endParaRPr lang="en-GB"/>
        </a:p>
      </dgm:t>
    </dgm:pt>
    <dgm:pt modelId="{F0268D95-09D8-4BA3-9359-8E2159F43349}" type="sibTrans" cxnId="{BF94F022-1B0B-4CCD-AB41-16D842778E9D}">
      <dgm:prSet/>
      <dgm:spPr/>
      <dgm:t>
        <a:bodyPr/>
        <a:lstStyle/>
        <a:p>
          <a:endParaRPr lang="en-GB"/>
        </a:p>
      </dgm:t>
    </dgm:pt>
    <dgm:pt modelId="{34F15781-B457-4E8A-B9B3-FF42828386A1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/>
            <a:t>Service Director</a:t>
          </a:r>
        </a:p>
        <a:p>
          <a:r>
            <a:rPr lang="en-GB" dirty="0"/>
            <a:t>Environment and Connectivity</a:t>
          </a:r>
        </a:p>
        <a:p>
          <a:r>
            <a:rPr lang="en-GB"/>
            <a:t>Vicky Fraser</a:t>
          </a:r>
          <a:endParaRPr lang="en-GB" dirty="0"/>
        </a:p>
      </dgm:t>
    </dgm:pt>
    <dgm:pt modelId="{F6448070-B181-41E0-9A1F-52983E2B4A16}" type="parTrans" cxnId="{59EF9BA5-8A85-4011-A0F3-B737A342B64B}">
      <dgm:prSet/>
      <dgm:spPr/>
      <dgm:t>
        <a:bodyPr/>
        <a:lstStyle/>
        <a:p>
          <a:endParaRPr lang="en-GB"/>
        </a:p>
      </dgm:t>
    </dgm:pt>
    <dgm:pt modelId="{AEC537E0-A02E-485A-BF17-0D7E353719CF}" type="sibTrans" cxnId="{59EF9BA5-8A85-4011-A0F3-B737A342B64B}">
      <dgm:prSet/>
      <dgm:spPr/>
      <dgm:t>
        <a:bodyPr/>
        <a:lstStyle/>
        <a:p>
          <a:endParaRPr lang="en-GB"/>
        </a:p>
      </dgm:t>
    </dgm:pt>
    <dgm:pt modelId="{8195FB93-4678-418D-825C-79996BCE54BE}" type="pres">
      <dgm:prSet presAssocID="{28F4C124-4C08-437E-A7F8-60C42533B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939341-71B2-49CB-917F-56C840D94FFA}" type="pres">
      <dgm:prSet presAssocID="{79860FBF-10EE-4AAB-8A6B-DE375C79068A}" presName="hierRoot1" presStyleCnt="0">
        <dgm:presLayoutVars>
          <dgm:hierBranch val="init"/>
        </dgm:presLayoutVars>
      </dgm:prSet>
      <dgm:spPr/>
    </dgm:pt>
    <dgm:pt modelId="{9BED0450-FA0F-48CB-AAAF-443CEC60315F}" type="pres">
      <dgm:prSet presAssocID="{79860FBF-10EE-4AAB-8A6B-DE375C79068A}" presName="rootComposite1" presStyleCnt="0"/>
      <dgm:spPr/>
    </dgm:pt>
    <dgm:pt modelId="{5C86D533-AEB8-4C78-BD82-1C9C1747E98D}" type="pres">
      <dgm:prSet presAssocID="{79860FBF-10EE-4AAB-8A6B-DE375C79068A}" presName="rootText1" presStyleLbl="node0" presStyleIdx="0" presStyleCnt="1">
        <dgm:presLayoutVars>
          <dgm:chPref val="3"/>
        </dgm:presLayoutVars>
      </dgm:prSet>
      <dgm:spPr/>
    </dgm:pt>
    <dgm:pt modelId="{0310094B-1CBB-4561-B3A6-B781AE5AF6E2}" type="pres">
      <dgm:prSet presAssocID="{79860FBF-10EE-4AAB-8A6B-DE375C79068A}" presName="rootConnector1" presStyleLbl="asst0" presStyleIdx="0" presStyleCnt="0"/>
      <dgm:spPr/>
    </dgm:pt>
    <dgm:pt modelId="{AF134612-F996-4DEB-BFC8-19A656F4D2DF}" type="pres">
      <dgm:prSet presAssocID="{79860FBF-10EE-4AAB-8A6B-DE375C79068A}" presName="hierChild2" presStyleCnt="0"/>
      <dgm:spPr/>
    </dgm:pt>
    <dgm:pt modelId="{2F1E5735-93C5-49F6-97B1-4D01241141D5}" type="pres">
      <dgm:prSet presAssocID="{FA64C524-8261-425D-AAB7-9BA6A386988D}" presName="Name37" presStyleLbl="parChTrans1D2" presStyleIdx="0" presStyleCnt="3"/>
      <dgm:spPr/>
    </dgm:pt>
    <dgm:pt modelId="{867E37CC-3488-4415-9D2A-6905DCBCF2F3}" type="pres">
      <dgm:prSet presAssocID="{A2046633-9B2D-45B2-B6D6-364574165503}" presName="hierRoot2" presStyleCnt="0">
        <dgm:presLayoutVars>
          <dgm:hierBranch val="init"/>
        </dgm:presLayoutVars>
      </dgm:prSet>
      <dgm:spPr/>
    </dgm:pt>
    <dgm:pt modelId="{EF5AC0B7-111C-4B77-AA42-D2806CCDAAA4}" type="pres">
      <dgm:prSet presAssocID="{A2046633-9B2D-45B2-B6D6-364574165503}" presName="rootComposite" presStyleCnt="0"/>
      <dgm:spPr/>
    </dgm:pt>
    <dgm:pt modelId="{3A5A6ED5-D9DC-4249-B038-965CFA26AD91}" type="pres">
      <dgm:prSet presAssocID="{A2046633-9B2D-45B2-B6D6-364574165503}" presName="rootText" presStyleLbl="node2" presStyleIdx="0" presStyleCnt="3">
        <dgm:presLayoutVars>
          <dgm:chPref val="3"/>
        </dgm:presLayoutVars>
      </dgm:prSet>
      <dgm:spPr/>
    </dgm:pt>
    <dgm:pt modelId="{E781183D-FA2B-40AD-A5B3-EC1375D25057}" type="pres">
      <dgm:prSet presAssocID="{A2046633-9B2D-45B2-B6D6-364574165503}" presName="rootConnector" presStyleLbl="node2" presStyleIdx="0" presStyleCnt="3"/>
      <dgm:spPr/>
    </dgm:pt>
    <dgm:pt modelId="{44E5C6BF-F839-4DAB-A7AF-E339ACD75652}" type="pres">
      <dgm:prSet presAssocID="{A2046633-9B2D-45B2-B6D6-364574165503}" presName="hierChild4" presStyleCnt="0"/>
      <dgm:spPr/>
    </dgm:pt>
    <dgm:pt modelId="{384C5178-BCBC-4A39-B4B5-BD51DAC36753}" type="pres">
      <dgm:prSet presAssocID="{A2046633-9B2D-45B2-B6D6-364574165503}" presName="hierChild5" presStyleCnt="0"/>
      <dgm:spPr/>
    </dgm:pt>
    <dgm:pt modelId="{785C576B-C9F2-4A60-B999-507C817E3E28}" type="pres">
      <dgm:prSet presAssocID="{608F89D8-D072-4476-AEFA-EF2A63E7E09E}" presName="Name37" presStyleLbl="parChTrans1D2" presStyleIdx="1" presStyleCnt="3"/>
      <dgm:spPr/>
    </dgm:pt>
    <dgm:pt modelId="{7B74050C-1668-44AA-99E1-80285386A010}" type="pres">
      <dgm:prSet presAssocID="{354AF3B8-2A1F-4766-8F13-127FD2ED5F2F}" presName="hierRoot2" presStyleCnt="0">
        <dgm:presLayoutVars>
          <dgm:hierBranch val="init"/>
        </dgm:presLayoutVars>
      </dgm:prSet>
      <dgm:spPr/>
    </dgm:pt>
    <dgm:pt modelId="{FB8999DB-BB86-4B0A-91A9-0D170E5F5B8B}" type="pres">
      <dgm:prSet presAssocID="{354AF3B8-2A1F-4766-8F13-127FD2ED5F2F}" presName="rootComposite" presStyleCnt="0"/>
      <dgm:spPr/>
    </dgm:pt>
    <dgm:pt modelId="{EABB5B58-06D3-4510-B5EE-C1D03068D99B}" type="pres">
      <dgm:prSet presAssocID="{354AF3B8-2A1F-4766-8F13-127FD2ED5F2F}" presName="rootText" presStyleLbl="node2" presStyleIdx="1" presStyleCnt="3">
        <dgm:presLayoutVars>
          <dgm:chPref val="3"/>
        </dgm:presLayoutVars>
      </dgm:prSet>
      <dgm:spPr/>
    </dgm:pt>
    <dgm:pt modelId="{F365CFE7-1597-46F5-81A4-DF41DF023298}" type="pres">
      <dgm:prSet presAssocID="{354AF3B8-2A1F-4766-8F13-127FD2ED5F2F}" presName="rootConnector" presStyleLbl="node2" presStyleIdx="1" presStyleCnt="3"/>
      <dgm:spPr/>
    </dgm:pt>
    <dgm:pt modelId="{5BEDE07C-39E5-4803-B392-173853CF2AB4}" type="pres">
      <dgm:prSet presAssocID="{354AF3B8-2A1F-4766-8F13-127FD2ED5F2F}" presName="hierChild4" presStyleCnt="0"/>
      <dgm:spPr/>
    </dgm:pt>
    <dgm:pt modelId="{C778EDEA-6729-47FE-9C23-698D2781AA85}" type="pres">
      <dgm:prSet presAssocID="{354AF3B8-2A1F-4766-8F13-127FD2ED5F2F}" presName="hierChild5" presStyleCnt="0"/>
      <dgm:spPr/>
    </dgm:pt>
    <dgm:pt modelId="{B2C7FCB1-0F31-42AE-8E30-0BF2D90BC48C}" type="pres">
      <dgm:prSet presAssocID="{F6448070-B181-41E0-9A1F-52983E2B4A16}" presName="Name37" presStyleLbl="parChTrans1D2" presStyleIdx="2" presStyleCnt="3"/>
      <dgm:spPr/>
    </dgm:pt>
    <dgm:pt modelId="{E7221D9A-B4A4-4156-AFB3-023114FA68E1}" type="pres">
      <dgm:prSet presAssocID="{34F15781-B457-4E8A-B9B3-FF42828386A1}" presName="hierRoot2" presStyleCnt="0">
        <dgm:presLayoutVars>
          <dgm:hierBranch val="init"/>
        </dgm:presLayoutVars>
      </dgm:prSet>
      <dgm:spPr/>
    </dgm:pt>
    <dgm:pt modelId="{C3680904-3D4F-4877-B91C-B895C54FD9D8}" type="pres">
      <dgm:prSet presAssocID="{34F15781-B457-4E8A-B9B3-FF42828386A1}" presName="rootComposite" presStyleCnt="0"/>
      <dgm:spPr/>
    </dgm:pt>
    <dgm:pt modelId="{1FCCC7CA-9955-4C69-9F17-C049BB66F288}" type="pres">
      <dgm:prSet presAssocID="{34F15781-B457-4E8A-B9B3-FF42828386A1}" presName="rootText" presStyleLbl="node2" presStyleIdx="2" presStyleCnt="3">
        <dgm:presLayoutVars>
          <dgm:chPref val="3"/>
        </dgm:presLayoutVars>
      </dgm:prSet>
      <dgm:spPr/>
    </dgm:pt>
    <dgm:pt modelId="{F1BD9328-449E-4A5F-B3C2-C7B178A4F44F}" type="pres">
      <dgm:prSet presAssocID="{34F15781-B457-4E8A-B9B3-FF42828386A1}" presName="rootConnector" presStyleLbl="node2" presStyleIdx="2" presStyleCnt="3"/>
      <dgm:spPr/>
    </dgm:pt>
    <dgm:pt modelId="{B17AFD4C-63AA-4833-8464-976604DF4700}" type="pres">
      <dgm:prSet presAssocID="{34F15781-B457-4E8A-B9B3-FF42828386A1}" presName="hierChild4" presStyleCnt="0"/>
      <dgm:spPr/>
    </dgm:pt>
    <dgm:pt modelId="{B20AA41C-32BB-49E3-BE1B-7E28859396FA}" type="pres">
      <dgm:prSet presAssocID="{34F15781-B457-4E8A-B9B3-FF42828386A1}" presName="hierChild5" presStyleCnt="0"/>
      <dgm:spPr/>
    </dgm:pt>
    <dgm:pt modelId="{8E283BD1-CE97-4D62-84B8-62FB4DE6F48E}" type="pres">
      <dgm:prSet presAssocID="{79860FBF-10EE-4AAB-8A6B-DE375C79068A}" presName="hierChild3" presStyleCnt="0"/>
      <dgm:spPr/>
    </dgm:pt>
  </dgm:ptLst>
  <dgm:cxnLst>
    <dgm:cxn modelId="{B25D2903-3B71-4AD4-A724-137B97A838B5}" type="presOf" srcId="{FA64C524-8261-425D-AAB7-9BA6A386988D}" destId="{2F1E5735-93C5-49F6-97B1-4D01241141D5}" srcOrd="0" destOrd="0" presId="urn:microsoft.com/office/officeart/2005/8/layout/orgChart1"/>
    <dgm:cxn modelId="{96C27C10-B707-44CA-A102-29120B6A13B6}" srcId="{28F4C124-4C08-437E-A7F8-60C42533BFBC}" destId="{79860FBF-10EE-4AAB-8A6B-DE375C79068A}" srcOrd="0" destOrd="0" parTransId="{A45D78C5-77D5-421E-9C35-786FA78ABCA2}" sibTransId="{909482A7-777C-4072-B0DC-1BD5E2CB9C6A}"/>
    <dgm:cxn modelId="{2641541A-0B18-443D-B2FD-591A9ADD2B26}" type="presOf" srcId="{354AF3B8-2A1F-4766-8F13-127FD2ED5F2F}" destId="{F365CFE7-1597-46F5-81A4-DF41DF023298}" srcOrd="1" destOrd="0" presId="urn:microsoft.com/office/officeart/2005/8/layout/orgChart1"/>
    <dgm:cxn modelId="{F8C5631E-14B2-4FEC-A67D-FD54829653B5}" type="presOf" srcId="{608F89D8-D072-4476-AEFA-EF2A63E7E09E}" destId="{785C576B-C9F2-4A60-B999-507C817E3E28}" srcOrd="0" destOrd="0" presId="urn:microsoft.com/office/officeart/2005/8/layout/orgChart1"/>
    <dgm:cxn modelId="{BF94F022-1B0B-4CCD-AB41-16D842778E9D}" srcId="{79860FBF-10EE-4AAB-8A6B-DE375C79068A}" destId="{354AF3B8-2A1F-4766-8F13-127FD2ED5F2F}" srcOrd="1" destOrd="0" parTransId="{608F89D8-D072-4476-AEFA-EF2A63E7E09E}" sibTransId="{F0268D95-09D8-4BA3-9359-8E2159F43349}"/>
    <dgm:cxn modelId="{246F5B31-C99B-4562-AC5B-928A0E9E5FE8}" type="presOf" srcId="{A2046633-9B2D-45B2-B6D6-364574165503}" destId="{E781183D-FA2B-40AD-A5B3-EC1375D25057}" srcOrd="1" destOrd="0" presId="urn:microsoft.com/office/officeart/2005/8/layout/orgChart1"/>
    <dgm:cxn modelId="{1C20C15F-11D6-41C2-A3F0-2946228DD9A6}" type="presOf" srcId="{28F4C124-4C08-437E-A7F8-60C42533BFBC}" destId="{8195FB93-4678-418D-825C-79996BCE54BE}" srcOrd="0" destOrd="0" presId="urn:microsoft.com/office/officeart/2005/8/layout/orgChart1"/>
    <dgm:cxn modelId="{A8DA4342-5E44-403B-BFEF-30A7C02E828F}" type="presOf" srcId="{34F15781-B457-4E8A-B9B3-FF42828386A1}" destId="{1FCCC7CA-9955-4C69-9F17-C049BB66F288}" srcOrd="0" destOrd="0" presId="urn:microsoft.com/office/officeart/2005/8/layout/orgChart1"/>
    <dgm:cxn modelId="{17171B48-EF11-462A-8F0B-D4DB45273CF1}" type="presOf" srcId="{79860FBF-10EE-4AAB-8A6B-DE375C79068A}" destId="{0310094B-1CBB-4561-B3A6-B781AE5AF6E2}" srcOrd="1" destOrd="0" presId="urn:microsoft.com/office/officeart/2005/8/layout/orgChart1"/>
    <dgm:cxn modelId="{9DCBCEA2-5D7F-43E6-8F44-DEA436F118CC}" type="presOf" srcId="{354AF3B8-2A1F-4766-8F13-127FD2ED5F2F}" destId="{EABB5B58-06D3-4510-B5EE-C1D03068D99B}" srcOrd="0" destOrd="0" presId="urn:microsoft.com/office/officeart/2005/8/layout/orgChart1"/>
    <dgm:cxn modelId="{59EF9BA5-8A85-4011-A0F3-B737A342B64B}" srcId="{79860FBF-10EE-4AAB-8A6B-DE375C79068A}" destId="{34F15781-B457-4E8A-B9B3-FF42828386A1}" srcOrd="2" destOrd="0" parTransId="{F6448070-B181-41E0-9A1F-52983E2B4A16}" sibTransId="{AEC537E0-A02E-485A-BF17-0D7E353719CF}"/>
    <dgm:cxn modelId="{2845D2AA-E97B-43AE-9A98-0485627417F6}" type="presOf" srcId="{34F15781-B457-4E8A-B9B3-FF42828386A1}" destId="{F1BD9328-449E-4A5F-B3C2-C7B178A4F44F}" srcOrd="1" destOrd="0" presId="urn:microsoft.com/office/officeart/2005/8/layout/orgChart1"/>
    <dgm:cxn modelId="{134B8DAB-FDE2-4C8D-82C3-77AB4DAADB76}" type="presOf" srcId="{F6448070-B181-41E0-9A1F-52983E2B4A16}" destId="{B2C7FCB1-0F31-42AE-8E30-0BF2D90BC48C}" srcOrd="0" destOrd="0" presId="urn:microsoft.com/office/officeart/2005/8/layout/orgChart1"/>
    <dgm:cxn modelId="{54C578CA-23CD-4A83-913D-5D810C031014}" type="presOf" srcId="{79860FBF-10EE-4AAB-8A6B-DE375C79068A}" destId="{5C86D533-AEB8-4C78-BD82-1C9C1747E98D}" srcOrd="0" destOrd="0" presId="urn:microsoft.com/office/officeart/2005/8/layout/orgChart1"/>
    <dgm:cxn modelId="{604D90D9-FBA1-4180-9BB1-126C02EF5911}" type="presOf" srcId="{A2046633-9B2D-45B2-B6D6-364574165503}" destId="{3A5A6ED5-D9DC-4249-B038-965CFA26AD91}" srcOrd="0" destOrd="0" presId="urn:microsoft.com/office/officeart/2005/8/layout/orgChart1"/>
    <dgm:cxn modelId="{BFC7BBED-410B-4B38-964B-8E04AC00F3B6}" srcId="{79860FBF-10EE-4AAB-8A6B-DE375C79068A}" destId="{A2046633-9B2D-45B2-B6D6-364574165503}" srcOrd="0" destOrd="0" parTransId="{FA64C524-8261-425D-AAB7-9BA6A386988D}" sibTransId="{7CC69AEA-A325-4D50-814D-FFAAFF3B8FDE}"/>
    <dgm:cxn modelId="{25F0C1DB-8031-4363-B1F9-3C24350FD003}" type="presParOf" srcId="{8195FB93-4678-418D-825C-79996BCE54BE}" destId="{7B939341-71B2-49CB-917F-56C840D94FFA}" srcOrd="0" destOrd="0" presId="urn:microsoft.com/office/officeart/2005/8/layout/orgChart1"/>
    <dgm:cxn modelId="{9D7688AD-00EB-4669-AEC6-99B6989D87F5}" type="presParOf" srcId="{7B939341-71B2-49CB-917F-56C840D94FFA}" destId="{9BED0450-FA0F-48CB-AAAF-443CEC60315F}" srcOrd="0" destOrd="0" presId="urn:microsoft.com/office/officeart/2005/8/layout/orgChart1"/>
    <dgm:cxn modelId="{71DF3EF7-4172-4515-8232-6592E904DB4C}" type="presParOf" srcId="{9BED0450-FA0F-48CB-AAAF-443CEC60315F}" destId="{5C86D533-AEB8-4C78-BD82-1C9C1747E98D}" srcOrd="0" destOrd="0" presId="urn:microsoft.com/office/officeart/2005/8/layout/orgChart1"/>
    <dgm:cxn modelId="{9AE6CE48-B4D6-47D2-94FA-E9A1F42E5A43}" type="presParOf" srcId="{9BED0450-FA0F-48CB-AAAF-443CEC60315F}" destId="{0310094B-1CBB-4561-B3A6-B781AE5AF6E2}" srcOrd="1" destOrd="0" presId="urn:microsoft.com/office/officeart/2005/8/layout/orgChart1"/>
    <dgm:cxn modelId="{5A987515-BEFE-4726-A9F4-2D9F2E6B2A32}" type="presParOf" srcId="{7B939341-71B2-49CB-917F-56C840D94FFA}" destId="{AF134612-F996-4DEB-BFC8-19A656F4D2DF}" srcOrd="1" destOrd="0" presId="urn:microsoft.com/office/officeart/2005/8/layout/orgChart1"/>
    <dgm:cxn modelId="{D31401DC-0163-46BE-88D7-F613E2AFAF78}" type="presParOf" srcId="{AF134612-F996-4DEB-BFC8-19A656F4D2DF}" destId="{2F1E5735-93C5-49F6-97B1-4D01241141D5}" srcOrd="0" destOrd="0" presId="urn:microsoft.com/office/officeart/2005/8/layout/orgChart1"/>
    <dgm:cxn modelId="{E5CF401E-0720-42BA-B4CF-2A0E3D137C71}" type="presParOf" srcId="{AF134612-F996-4DEB-BFC8-19A656F4D2DF}" destId="{867E37CC-3488-4415-9D2A-6905DCBCF2F3}" srcOrd="1" destOrd="0" presId="urn:microsoft.com/office/officeart/2005/8/layout/orgChart1"/>
    <dgm:cxn modelId="{8F044FFE-A83D-4AC7-8F50-0AB34AA56D5E}" type="presParOf" srcId="{867E37CC-3488-4415-9D2A-6905DCBCF2F3}" destId="{EF5AC0B7-111C-4B77-AA42-D2806CCDAAA4}" srcOrd="0" destOrd="0" presId="urn:microsoft.com/office/officeart/2005/8/layout/orgChart1"/>
    <dgm:cxn modelId="{19315A19-1C55-4BBB-BF58-5A05037BE890}" type="presParOf" srcId="{EF5AC0B7-111C-4B77-AA42-D2806CCDAAA4}" destId="{3A5A6ED5-D9DC-4249-B038-965CFA26AD91}" srcOrd="0" destOrd="0" presId="urn:microsoft.com/office/officeart/2005/8/layout/orgChart1"/>
    <dgm:cxn modelId="{ADC14FAB-AEBC-49A6-85E2-257B133111AC}" type="presParOf" srcId="{EF5AC0B7-111C-4B77-AA42-D2806CCDAAA4}" destId="{E781183D-FA2B-40AD-A5B3-EC1375D25057}" srcOrd="1" destOrd="0" presId="urn:microsoft.com/office/officeart/2005/8/layout/orgChart1"/>
    <dgm:cxn modelId="{F65DF8E9-9FA5-48C7-8EBD-9A6D39F57B73}" type="presParOf" srcId="{867E37CC-3488-4415-9D2A-6905DCBCF2F3}" destId="{44E5C6BF-F839-4DAB-A7AF-E339ACD75652}" srcOrd="1" destOrd="0" presId="urn:microsoft.com/office/officeart/2005/8/layout/orgChart1"/>
    <dgm:cxn modelId="{4116C9F2-5D05-4319-901F-DE473DBB7403}" type="presParOf" srcId="{867E37CC-3488-4415-9D2A-6905DCBCF2F3}" destId="{384C5178-BCBC-4A39-B4B5-BD51DAC36753}" srcOrd="2" destOrd="0" presId="urn:microsoft.com/office/officeart/2005/8/layout/orgChart1"/>
    <dgm:cxn modelId="{78216934-6273-4D36-ADA5-C2C96C293B6A}" type="presParOf" srcId="{AF134612-F996-4DEB-BFC8-19A656F4D2DF}" destId="{785C576B-C9F2-4A60-B999-507C817E3E28}" srcOrd="2" destOrd="0" presId="urn:microsoft.com/office/officeart/2005/8/layout/orgChart1"/>
    <dgm:cxn modelId="{D1B4B0CB-DC4D-4A8A-9242-C5D59F6A6C2A}" type="presParOf" srcId="{AF134612-F996-4DEB-BFC8-19A656F4D2DF}" destId="{7B74050C-1668-44AA-99E1-80285386A010}" srcOrd="3" destOrd="0" presId="urn:microsoft.com/office/officeart/2005/8/layout/orgChart1"/>
    <dgm:cxn modelId="{7943B56F-D5E8-4864-9DA3-E24E6C2D601B}" type="presParOf" srcId="{7B74050C-1668-44AA-99E1-80285386A010}" destId="{FB8999DB-BB86-4B0A-91A9-0D170E5F5B8B}" srcOrd="0" destOrd="0" presId="urn:microsoft.com/office/officeart/2005/8/layout/orgChart1"/>
    <dgm:cxn modelId="{7F74BCC3-0A5A-470B-8E22-FE66F747EDE6}" type="presParOf" srcId="{FB8999DB-BB86-4B0A-91A9-0D170E5F5B8B}" destId="{EABB5B58-06D3-4510-B5EE-C1D03068D99B}" srcOrd="0" destOrd="0" presId="urn:microsoft.com/office/officeart/2005/8/layout/orgChart1"/>
    <dgm:cxn modelId="{727CA6CE-2CD3-45E9-94A3-1F7A7097E33A}" type="presParOf" srcId="{FB8999DB-BB86-4B0A-91A9-0D170E5F5B8B}" destId="{F365CFE7-1597-46F5-81A4-DF41DF023298}" srcOrd="1" destOrd="0" presId="urn:microsoft.com/office/officeart/2005/8/layout/orgChart1"/>
    <dgm:cxn modelId="{97C69D58-3537-4247-8CC7-A67276D20553}" type="presParOf" srcId="{7B74050C-1668-44AA-99E1-80285386A010}" destId="{5BEDE07C-39E5-4803-B392-173853CF2AB4}" srcOrd="1" destOrd="0" presId="urn:microsoft.com/office/officeart/2005/8/layout/orgChart1"/>
    <dgm:cxn modelId="{31836AE2-AE7F-44B4-ADD6-2A72B6969A80}" type="presParOf" srcId="{7B74050C-1668-44AA-99E1-80285386A010}" destId="{C778EDEA-6729-47FE-9C23-698D2781AA85}" srcOrd="2" destOrd="0" presId="urn:microsoft.com/office/officeart/2005/8/layout/orgChart1"/>
    <dgm:cxn modelId="{F5D297B4-83C4-4E9E-A8DF-1506805ED215}" type="presParOf" srcId="{AF134612-F996-4DEB-BFC8-19A656F4D2DF}" destId="{B2C7FCB1-0F31-42AE-8E30-0BF2D90BC48C}" srcOrd="4" destOrd="0" presId="urn:microsoft.com/office/officeart/2005/8/layout/orgChart1"/>
    <dgm:cxn modelId="{47D50227-AF32-4A60-AA29-C6244BC8BEB8}" type="presParOf" srcId="{AF134612-F996-4DEB-BFC8-19A656F4D2DF}" destId="{E7221D9A-B4A4-4156-AFB3-023114FA68E1}" srcOrd="5" destOrd="0" presId="urn:microsoft.com/office/officeart/2005/8/layout/orgChart1"/>
    <dgm:cxn modelId="{B9FDB5A0-0EBE-400F-BCA0-5FC41E866C68}" type="presParOf" srcId="{E7221D9A-B4A4-4156-AFB3-023114FA68E1}" destId="{C3680904-3D4F-4877-B91C-B895C54FD9D8}" srcOrd="0" destOrd="0" presId="urn:microsoft.com/office/officeart/2005/8/layout/orgChart1"/>
    <dgm:cxn modelId="{684DAD58-6156-4E7C-9E3C-22BA7BC9F9D8}" type="presParOf" srcId="{C3680904-3D4F-4877-B91C-B895C54FD9D8}" destId="{1FCCC7CA-9955-4C69-9F17-C049BB66F288}" srcOrd="0" destOrd="0" presId="urn:microsoft.com/office/officeart/2005/8/layout/orgChart1"/>
    <dgm:cxn modelId="{4D31FC8A-738E-425C-9D62-8412C7361D0E}" type="presParOf" srcId="{C3680904-3D4F-4877-B91C-B895C54FD9D8}" destId="{F1BD9328-449E-4A5F-B3C2-C7B178A4F44F}" srcOrd="1" destOrd="0" presId="urn:microsoft.com/office/officeart/2005/8/layout/orgChart1"/>
    <dgm:cxn modelId="{DB4F0562-81C5-4AE6-B548-02F8FAF0392F}" type="presParOf" srcId="{E7221D9A-B4A4-4156-AFB3-023114FA68E1}" destId="{B17AFD4C-63AA-4833-8464-976604DF4700}" srcOrd="1" destOrd="0" presId="urn:microsoft.com/office/officeart/2005/8/layout/orgChart1"/>
    <dgm:cxn modelId="{9B92C93D-D2BB-4A00-8E7C-3132F53AC7E2}" type="presParOf" srcId="{E7221D9A-B4A4-4156-AFB3-023114FA68E1}" destId="{B20AA41C-32BB-49E3-BE1B-7E28859396FA}" srcOrd="2" destOrd="0" presId="urn:microsoft.com/office/officeart/2005/8/layout/orgChart1"/>
    <dgm:cxn modelId="{F2FC4B63-443B-4766-85DB-85C373F3A305}" type="presParOf" srcId="{7B939341-71B2-49CB-917F-56C840D94FFA}" destId="{8E283BD1-CE97-4D62-84B8-62FB4DE6F4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7FCB1-0F31-42AE-8E30-0BF2D90BC48C}">
      <dsp:nvSpPr>
        <dsp:cNvPr id="0" name=""/>
        <dsp:cNvSpPr/>
      </dsp:nvSpPr>
      <dsp:spPr>
        <a:xfrm>
          <a:off x="5887091" y="2535872"/>
          <a:ext cx="4165160" cy="722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439"/>
              </a:lnTo>
              <a:lnTo>
                <a:pt x="4165160" y="361439"/>
              </a:lnTo>
              <a:lnTo>
                <a:pt x="4165160" y="7228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C576B-C9F2-4A60-B999-507C817E3E28}">
      <dsp:nvSpPr>
        <dsp:cNvPr id="0" name=""/>
        <dsp:cNvSpPr/>
      </dsp:nvSpPr>
      <dsp:spPr>
        <a:xfrm>
          <a:off x="5841371" y="2535872"/>
          <a:ext cx="91440" cy="7228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228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E5735-93C5-49F6-97B1-4D01241141D5}">
      <dsp:nvSpPr>
        <dsp:cNvPr id="0" name=""/>
        <dsp:cNvSpPr/>
      </dsp:nvSpPr>
      <dsp:spPr>
        <a:xfrm>
          <a:off x="1721931" y="2535872"/>
          <a:ext cx="4165160" cy="722879"/>
        </a:xfrm>
        <a:custGeom>
          <a:avLst/>
          <a:gdLst/>
          <a:ahLst/>
          <a:cxnLst/>
          <a:rect l="0" t="0" r="0" b="0"/>
          <a:pathLst>
            <a:path>
              <a:moveTo>
                <a:pt x="4165160" y="0"/>
              </a:moveTo>
              <a:lnTo>
                <a:pt x="4165160" y="361439"/>
              </a:lnTo>
              <a:lnTo>
                <a:pt x="0" y="361439"/>
              </a:lnTo>
              <a:lnTo>
                <a:pt x="0" y="7228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6D533-AEB8-4C78-BD82-1C9C1747E98D}">
      <dsp:nvSpPr>
        <dsp:cNvPr id="0" name=""/>
        <dsp:cNvSpPr/>
      </dsp:nvSpPr>
      <dsp:spPr>
        <a:xfrm>
          <a:off x="4165950" y="814732"/>
          <a:ext cx="3442281" cy="1721140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Strategic Director Sustainable Growth and Place – Phil Mason</a:t>
          </a:r>
        </a:p>
      </dsp:txBody>
      <dsp:txXfrm>
        <a:off x="4165950" y="814732"/>
        <a:ext cx="3442281" cy="1721140"/>
      </dsp:txXfrm>
    </dsp:sp>
    <dsp:sp modelId="{3A5A6ED5-D9DC-4249-B038-965CFA26AD91}">
      <dsp:nvSpPr>
        <dsp:cNvPr id="0" name=""/>
        <dsp:cNvSpPr/>
      </dsp:nvSpPr>
      <dsp:spPr>
        <a:xfrm>
          <a:off x="790" y="3258752"/>
          <a:ext cx="3442281" cy="172114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Service Director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Economy, Regeneration and Assets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Gloria Ighodaro</a:t>
          </a:r>
        </a:p>
      </dsp:txBody>
      <dsp:txXfrm>
        <a:off x="790" y="3258752"/>
        <a:ext cx="3442281" cy="1721140"/>
      </dsp:txXfrm>
    </dsp:sp>
    <dsp:sp modelId="{EABB5B58-06D3-4510-B5EE-C1D03068D99B}">
      <dsp:nvSpPr>
        <dsp:cNvPr id="0" name=""/>
        <dsp:cNvSpPr/>
      </dsp:nvSpPr>
      <dsp:spPr>
        <a:xfrm>
          <a:off x="4165950" y="3258752"/>
          <a:ext cx="3442281" cy="172114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Service Director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Planning and Housing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Louise Wood</a:t>
          </a:r>
        </a:p>
      </dsp:txBody>
      <dsp:txXfrm>
        <a:off x="4165950" y="3258752"/>
        <a:ext cx="3442281" cy="1721140"/>
      </dsp:txXfrm>
    </dsp:sp>
    <dsp:sp modelId="{1FCCC7CA-9955-4C69-9F17-C049BB66F288}">
      <dsp:nvSpPr>
        <dsp:cNvPr id="0" name=""/>
        <dsp:cNvSpPr/>
      </dsp:nvSpPr>
      <dsp:spPr>
        <a:xfrm>
          <a:off x="8331111" y="3258752"/>
          <a:ext cx="3442281" cy="172114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Service Director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Environment and Connectivity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Vicky Fraser</a:t>
          </a:r>
          <a:endParaRPr lang="en-GB" sz="2500" kern="1200" dirty="0"/>
        </a:p>
      </dsp:txBody>
      <dsp:txXfrm>
        <a:off x="8331111" y="3258752"/>
        <a:ext cx="3442281" cy="1721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E34FA-4708-4525-B942-7A8279CB10DE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E801-F7AA-4084-AE6A-4D454365F8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69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655E3-9EEB-E456-DCE0-1833F115C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5C9AD5-6565-960D-5F25-F76DCDB2E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888BF9-A6BF-24F5-75E3-04E1E97881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3C935-3989-D07F-CFBD-AA4FC9EC8D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FE801-F7AA-4084-AE6A-4D454365F8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4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090E4E7-D934-CD7F-BE16-62DAEC9F9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00" y="2377089"/>
            <a:ext cx="7293571" cy="2094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781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513242" y="275013"/>
            <a:ext cx="11068797" cy="737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57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090E4E7-D934-CD7F-BE16-62DAEC9F9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00" y="2377089"/>
            <a:ext cx="7293571" cy="2094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51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C85C5-DD80-4EF9-3EC6-7502AA8DE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00" y="2377089"/>
            <a:ext cx="7293571" cy="2094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9A558D-6141-7972-AD02-1313975C8E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00" y="703761"/>
            <a:ext cx="5057629" cy="8657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6BE981-38F4-EC53-8148-3162072AB0D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00" y="6154239"/>
            <a:ext cx="3569226" cy="3658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BCBA1E-A1EB-D317-6681-F6B81FDBA7D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985375" y="63500"/>
            <a:ext cx="22002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Classification: CONFIDENTIAL </a:t>
            </a:r>
          </a:p>
        </p:txBody>
      </p:sp>
    </p:spTree>
    <p:extLst>
      <p:ext uri="{BB962C8B-B14F-4D97-AF65-F5344CB8AC3E}">
        <p14:creationId xmlns:p14="http://schemas.microsoft.com/office/powerpoint/2010/main" val="155418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>
          <a:solidFill>
            <a:srgbClr val="AB4399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1169" y="98158"/>
            <a:ext cx="10503439" cy="737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41" y="6302668"/>
            <a:ext cx="3242926" cy="3053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9851" y="292039"/>
            <a:ext cx="1391021" cy="10470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E1ED91-9AAD-98A6-62B2-8BFE8A515DA7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985375" y="63500"/>
            <a:ext cx="22002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Classification: CONFIDENTIAL </a:t>
            </a:r>
          </a:p>
        </p:txBody>
      </p:sp>
    </p:spTree>
    <p:extLst>
      <p:ext uri="{BB962C8B-B14F-4D97-AF65-F5344CB8AC3E}">
        <p14:creationId xmlns:p14="http://schemas.microsoft.com/office/powerpoint/2010/main" val="114936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xStyles>
    <p:titleStyle>
      <a:lvl1pPr algn="l" defTabSz="829361" rtl="0" eaLnBrk="1" latinLnBrk="0" hangingPunct="1">
        <a:spcBef>
          <a:spcPct val="0"/>
        </a:spcBef>
        <a:buNone/>
        <a:defRPr sz="3628" b="1" kern="1200">
          <a:solidFill>
            <a:srgbClr val="F9B418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2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D9196-8132-74EF-5F3D-50FB82C8F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around a table&#10;&#10;Description automatically generated">
            <a:extLst>
              <a:ext uri="{FF2B5EF4-FFF2-40B4-BE49-F238E27FC236}">
                <a16:creationId xmlns:a16="http://schemas.microsoft.com/office/drawing/2014/main" id="{E10F57D0-3E9D-6B7C-14A9-039F01A60F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583" y="620973"/>
            <a:ext cx="5115118" cy="59845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CCA1E0-3F95-16A3-2ECA-F5AE60F0F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46" y="2104290"/>
            <a:ext cx="6178937" cy="2421842"/>
          </a:xfrm>
        </p:spPr>
        <p:txBody>
          <a:bodyPr>
            <a:normAutofit/>
          </a:bodyPr>
          <a:lstStyle/>
          <a:p>
            <a:r>
              <a:rPr lang="en-GB" sz="5000" dirty="0">
                <a:solidFill>
                  <a:schemeClr val="tx1"/>
                </a:solidFill>
                <a:cs typeface="Calibri"/>
              </a:rPr>
              <a:t>Sustainable Growth and Place Directorate</a:t>
            </a:r>
          </a:p>
        </p:txBody>
      </p:sp>
    </p:spTree>
    <p:extLst>
      <p:ext uri="{BB962C8B-B14F-4D97-AF65-F5344CB8AC3E}">
        <p14:creationId xmlns:p14="http://schemas.microsoft.com/office/powerpoint/2010/main" val="406649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CFBD9-02FE-33BA-CFF7-17D3A1A7B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7F938FA-EF3C-FD7E-B728-37496B8B89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3024499"/>
              </p:ext>
            </p:extLst>
          </p:nvPr>
        </p:nvGraphicFramePr>
        <p:xfrm>
          <a:off x="195209" y="390417"/>
          <a:ext cx="11774183" cy="5794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9F35D9A-A6FA-8506-C649-C4AB23448C14}"/>
              </a:ext>
            </a:extLst>
          </p:cNvPr>
          <p:cNvSpPr txBox="1"/>
          <p:nvPr/>
        </p:nvSpPr>
        <p:spPr>
          <a:xfrm>
            <a:off x="654206" y="442125"/>
            <a:ext cx="11537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Directorate Leadership Team</a:t>
            </a:r>
          </a:p>
        </p:txBody>
      </p:sp>
    </p:spTree>
    <p:extLst>
      <p:ext uri="{BB962C8B-B14F-4D97-AF65-F5344CB8AC3E}">
        <p14:creationId xmlns:p14="http://schemas.microsoft.com/office/powerpoint/2010/main" val="252888105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C Document" ma:contentTypeID="0x010100E301ABA043B4B240A1DC3A308F1F012000E18468F238D96448948B27B9AD546F9E" ma:contentTypeVersion="15" ma:contentTypeDescription="" ma:contentTypeScope="" ma:versionID="a3474888440f57e3c11335ba9301c069">
  <xsd:schema xmlns:xsd="http://www.w3.org/2001/XMLSchema" xmlns:xs="http://www.w3.org/2001/XMLSchema" xmlns:p="http://schemas.microsoft.com/office/2006/metadata/properties" xmlns:ns2="5849e390-3ec1-402e-9240-a3e34b85f545" xmlns:ns3="631ea999-5846-4f50-9a98-4691d6baafbb" targetNamespace="http://schemas.microsoft.com/office/2006/metadata/properties" ma:root="true" ma:fieldsID="2f44f4931e76d6503de17ac1c174a311" ns2:_="" ns3:_="">
    <xsd:import namespace="5849e390-3ec1-402e-9240-a3e34b85f545"/>
    <xsd:import namespace="631ea999-5846-4f50-9a98-4691d6baafbb"/>
    <xsd:element name="properties">
      <xsd:complexType>
        <xsd:sequence>
          <xsd:element name="documentManagement">
            <xsd:complexType>
              <xsd:all>
                <xsd:element ref="ns2:h13ce263e7de44f8b22faf142f91590e" minOccurs="0"/>
                <xsd:element ref="ns2:TaxCatchAll" minOccurs="0"/>
                <xsd:element ref="ns2:TaxCatchAllLabel" minOccurs="0"/>
                <xsd:element ref="ns2:f6dd6c54c4ea48f7b0ab5bdc5da524c9" minOccurs="0"/>
                <xsd:element ref="ns2:ibcc2dd3f7fa43639dc0e22f7300983e" minOccurs="0"/>
                <xsd:element ref="ns3:MediaServiceLocation" minOccurs="0"/>
                <xsd:element ref="ns3:lcf76f155ced4ddcb4097134ff3c332f" minOccurs="0"/>
                <xsd:element ref="ns3:WhoisDocumentfor_x003f_" minOccurs="0"/>
                <xsd:element ref="ns3:MediaServiceObjectDetectorVersions" minOccurs="0"/>
                <xsd:element ref="ns3:MediaServiceSearchProperties" minOccurs="0"/>
                <xsd:element ref="ns3:FileArea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9e390-3ec1-402e-9240-a3e34b85f545" elementFormDefault="qualified">
    <xsd:import namespace="http://schemas.microsoft.com/office/2006/documentManagement/types"/>
    <xsd:import namespace="http://schemas.microsoft.com/office/infopath/2007/PartnerControls"/>
    <xsd:element name="h13ce263e7de44f8b22faf142f91590e" ma:index="8" nillable="true" ma:taxonomy="true" ma:internalName="h13ce263e7de44f8b22faf142f91590e" ma:taxonomyFieldName="Function" ma:displayName="Function" ma:readOnly="false" ma:default="" ma:fieldId="{113ce263-e7de-44f8-b22f-af142f91590e}" ma:sspId="70d6af5e-d018-4566-81cb-bde2c61e1864" ma:termSetId="37e3c5b8-748f-48ce-987b-ce64a3ccd68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b469789-21f0-40ed-9641-97e1774dfb40}" ma:internalName="TaxCatchAll" ma:showField="CatchAllData" ma:web="a22b977f-e0e2-457c-85a8-7c386b03b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b469789-21f0-40ed-9641-97e1774dfb40}" ma:internalName="TaxCatchAllLabel" ma:readOnly="true" ma:showField="CatchAllDataLabel" ma:web="a22b977f-e0e2-457c-85a8-7c386b03b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6dd6c54c4ea48f7b0ab5bdc5da524c9" ma:index="12" nillable="true" ma:taxonomy="true" ma:internalName="f6dd6c54c4ea48f7b0ab5bdc5da524c9" ma:taxonomyFieldName="Activity" ma:displayName="Activity" ma:default="" ma:fieldId="{f6dd6c54-c4ea-48f7-b0ab-5bdc5da524c9}" ma:sspId="70d6af5e-d018-4566-81cb-bde2c61e1864" ma:termSetId="6ad65f11-58a9-4890-a0d3-7c9c54c0c59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cc2dd3f7fa43639dc0e22f7300983e" ma:index="14" nillable="true" ma:taxonomy="true" ma:internalName="ibcc2dd3f7fa43639dc0e22f7300983e" ma:taxonomyFieldName="Transaction" ma:displayName="Transaction" ma:readOnly="false" ma:default="" ma:fieldId="{2bcc2dd3-f7fa-4363-9dc0-e22f7300983e}" ma:taxonomyMulti="true" ma:sspId="70d6af5e-d018-4566-81cb-bde2c61e1864" ma:termSetId="ccae6d33-676c-462a-831e-38be65c56c15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1ea999-5846-4f50-9a98-4691d6baafbb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0d6af5e-d018-4566-81cb-bde2c61e18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WhoisDocumentfor_x003f_" ma:index="19" nillable="true" ma:displayName="Who is Document for?" ma:description="Employee, Manager, Leader, Both, All" ma:format="Dropdown" ma:internalName="WhoisDocumentfor_x003f_">
      <xsd:simpleType>
        <xsd:restriction base="dms:Choice">
          <xsd:enumeration value="Employee"/>
          <xsd:enumeration value="Manager"/>
          <xsd:enumeration value="Both"/>
          <xsd:enumeration value="Leader"/>
          <xsd:enumeration value="All"/>
          <xsd:enumeration value="Choice 6"/>
        </xsd:restriction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FileArea" ma:index="22" nillable="true" ma:displayName="File Area" ma:description="Original name of file documents were in" ma:format="Dropdown" ma:internalName="FileAre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nnual Awards"/>
                    <xsd:enumeration value="Automated Spreadsheet Downloads"/>
                    <xsd:enumeration value="Certificates"/>
                    <xsd:enumeration value="Intranet"/>
                    <xsd:enumeration value="Judging"/>
                    <xsd:enumeration value="Kates Meet &amp; Greet"/>
                    <xsd:enumeration value="Processes &amp; Templates"/>
                    <xsd:enumeration value="Winners"/>
                    <xsd:enumeration value="Long Service Queries"/>
                    <xsd:enumeration value="Voucher Codes"/>
                    <xsd:enumeration value="Archive"/>
                    <xsd:enumeration value="Training Feedback"/>
                    <xsd:enumeration value="Choice 13"/>
                  </xsd:restriction>
                </xsd:simpleType>
              </xsd:element>
            </xsd:sequence>
          </xsd:extension>
        </xsd:complexContent>
      </xsd:complex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b66374-1668-473b-849f-96791e24114b">
      <Value>2</Value>
      <Value>1</Value>
    </TaxCatchAll>
    <lcf76f155ced4ddcb4097134ff3c332f xmlns="133f32fb-178e-4c4f-9132-03ceda392260">
      <Terms xmlns="http://schemas.microsoft.com/office/infopath/2007/PartnerControls"/>
    </lcf76f155ced4ddcb4097134ff3c332f>
    <Number xmlns="133f32fb-178e-4c4f-9132-03ceda39226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6AC41353D68F4E9AD343A181700BAE" ma:contentTypeVersion="23" ma:contentTypeDescription="Create a new document." ma:contentTypeScope="" ma:versionID="bb006d50fd3b43b51b53a70e1e205186">
  <xsd:schema xmlns:xsd="http://www.w3.org/2001/XMLSchema" xmlns:xs="http://www.w3.org/2001/XMLSchema" xmlns:p="http://schemas.microsoft.com/office/2006/metadata/properties" xmlns:ns2="133f32fb-178e-4c4f-9132-03ceda392260" xmlns:ns3="b5b66374-1668-473b-849f-96791e24114b" targetNamespace="http://schemas.microsoft.com/office/2006/metadata/properties" ma:root="true" ma:fieldsID="ea10a7a0fe93973efb666073b9dba85b" ns2:_="" ns3:_="">
    <xsd:import namespace="133f32fb-178e-4c4f-9132-03ceda392260"/>
    <xsd:import namespace="b5b66374-1668-473b-849f-96791e2411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Number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f32fb-178e-4c4f-9132-03ceda392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86254092-d88a-4bcb-8efc-ceac39504d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66374-1668-473b-849f-96791e24114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d0a8715-4854-41b2-9cb6-41f26fb7fc64}" ma:internalName="TaxCatchAll" ma:showField="CatchAllData" ma:web="b5b66374-1668-473b-849f-96791e2411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B91C41-1C10-4DED-B1A8-B33F1F1A91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49e390-3ec1-402e-9240-a3e34b85f545"/>
    <ds:schemaRef ds:uri="631ea999-5846-4f50-9a98-4691d6baaf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865C5AB-4133-4030-B881-4DEB5C9EED29}">
  <ds:schemaRefs>
    <ds:schemaRef ds:uri="5849e390-3ec1-402e-9240-a3e34b85f545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631ea999-5846-4f50-9a98-4691d6baafbb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6285795-56CE-4A65-849E-5576C4E7FF7F}"/>
</file>

<file path=customXml/itemProps4.xml><?xml version="1.0" encoding="utf-8"?>
<ds:datastoreItem xmlns:ds="http://schemas.openxmlformats.org/officeDocument/2006/customXml" ds:itemID="{C4D0E5BF-0147-4DE8-88A6-4562A59B5B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Cover Design</vt:lpstr>
      <vt:lpstr>2_Custom Design</vt:lpstr>
      <vt:lpstr>Sustainable Growth and Place Directorate</vt:lpstr>
      <vt:lpstr>PowerPoint Presentation</vt:lpstr>
    </vt:vector>
  </TitlesOfParts>
  <Company>Cornwall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RGB: 171, 67, 153 RGB: 253, 185, 19</dc:title>
  <dc:creator>Dave Taylor (Design Team Leader)</dc:creator>
  <cp:lastModifiedBy>Christine Jackson (PER)</cp:lastModifiedBy>
  <cp:revision>4</cp:revision>
  <cp:lastPrinted>2026-01-22T14:49:20Z</cp:lastPrinted>
  <dcterms:created xsi:type="dcterms:W3CDTF">2024-03-06T13:41:39Z</dcterms:created>
  <dcterms:modified xsi:type="dcterms:W3CDTF">2026-03-27T15:56:42Z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0x010100946AC41353D68F4E9AD343A181700BAE</vt:lpwstr>
  </property>
  <property fmtid="{D5CDD505-2E9C-101B-9397-08002B2CF9AE}" pid="3" name="Activity">
    <vt:lpwstr>2;#Advisory Services|d550a6ac-18d2-4bd4-af9e-4fa6bf95098c</vt:lpwstr>
  </property>
  <property fmtid="{D5CDD505-2E9C-101B-9397-08002B2CF9AE}" pid="4" name="MediaServiceImageTags">
    <vt:lpwstr/>
  </property>
  <property fmtid="{D5CDD505-2E9C-101B-9397-08002B2CF9AE}" pid="5" name="Function">
    <vt:lpwstr>1;#Staff and Human Resources|1d716510-80fe-45aa-b023-f1f169ce388f</vt:lpwstr>
  </property>
  <property fmtid="{D5CDD505-2E9C-101B-9397-08002B2CF9AE}" pid="6" name="Transaction">
    <vt:lpwstr/>
  </property>
  <property fmtid="{D5CDD505-2E9C-101B-9397-08002B2CF9AE}" pid="7" name="MSIP_Label_516fbf66-0409-43ad-a1a7-9f18b408c743_Enabled">
    <vt:lpwstr>true</vt:lpwstr>
  </property>
  <property fmtid="{D5CDD505-2E9C-101B-9397-08002B2CF9AE}" pid="8" name="MSIP_Label_516fbf66-0409-43ad-a1a7-9f18b408c743_SetDate">
    <vt:lpwstr>2025-10-13T17:44:19Z</vt:lpwstr>
  </property>
  <property fmtid="{D5CDD505-2E9C-101B-9397-08002B2CF9AE}" pid="9" name="MSIP_Label_516fbf66-0409-43ad-a1a7-9f18b408c743_Method">
    <vt:lpwstr>Privileged</vt:lpwstr>
  </property>
  <property fmtid="{D5CDD505-2E9C-101B-9397-08002B2CF9AE}" pid="10" name="MSIP_Label_516fbf66-0409-43ad-a1a7-9f18b408c743_Name">
    <vt:lpwstr>CONFIDENTIAL</vt:lpwstr>
  </property>
  <property fmtid="{D5CDD505-2E9C-101B-9397-08002B2CF9AE}" pid="11" name="MSIP_Label_516fbf66-0409-43ad-a1a7-9f18b408c743_SiteId">
    <vt:lpwstr>efaa16aa-d1de-4d58-ba2e-2833fdfdd29f</vt:lpwstr>
  </property>
  <property fmtid="{D5CDD505-2E9C-101B-9397-08002B2CF9AE}" pid="12" name="MSIP_Label_516fbf66-0409-43ad-a1a7-9f18b408c743_ActionId">
    <vt:lpwstr>937642cd-2a14-4d8e-90df-ea08695971c0</vt:lpwstr>
  </property>
  <property fmtid="{D5CDD505-2E9C-101B-9397-08002B2CF9AE}" pid="13" name="MSIP_Label_516fbf66-0409-43ad-a1a7-9f18b408c743_ContentBits">
    <vt:lpwstr>1</vt:lpwstr>
  </property>
  <property fmtid="{D5CDD505-2E9C-101B-9397-08002B2CF9AE}" pid="14" name="MSIP_Label_516fbf66-0409-43ad-a1a7-9f18b408c743_Tag">
    <vt:lpwstr>10, 0, 1, 1</vt:lpwstr>
  </property>
  <property fmtid="{D5CDD505-2E9C-101B-9397-08002B2CF9AE}" pid="15" name="ClassificationContentMarkingHeaderLocations">
    <vt:lpwstr>Cover Design:3\2_Custom Design:4</vt:lpwstr>
  </property>
  <property fmtid="{D5CDD505-2E9C-101B-9397-08002B2CF9AE}" pid="16" name="ClassificationContentMarkingHeaderText">
    <vt:lpwstr>Information Classification: CONFIDENTIAL </vt:lpwstr>
  </property>
</Properties>
</file>