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5"/>
    <p:sldMasterId id="2147483652" r:id="rId6"/>
    <p:sldMasterId id="2147483660" r:id="rId7"/>
  </p:sldMasterIdLst>
  <p:notesMasterIdLst>
    <p:notesMasterId r:id="rId22"/>
  </p:notesMasterIdLst>
  <p:sldIdLst>
    <p:sldId id="2146848443" r:id="rId8"/>
    <p:sldId id="2146848400" r:id="rId9"/>
    <p:sldId id="2147199266" r:id="rId10"/>
    <p:sldId id="2147199271" r:id="rId11"/>
    <p:sldId id="2147199272" r:id="rId12"/>
    <p:sldId id="2147199291" r:id="rId13"/>
    <p:sldId id="2147199274" r:id="rId14"/>
    <p:sldId id="2147199275" r:id="rId15"/>
    <p:sldId id="2147199233" r:id="rId16"/>
    <p:sldId id="2147199235" r:id="rId17"/>
    <p:sldId id="2147199236" r:id="rId18"/>
    <p:sldId id="2147199237" r:id="rId19"/>
    <p:sldId id="2147199260" r:id="rId20"/>
    <p:sldId id="2147199261" r:id="rId21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E74F1DB-C373-4EC6-B7C9-F75FCE093C43}">
          <p14:sldIdLst/>
        </p14:section>
        <p14:section name="Introduction / Overview" id="{2F8DE1FA-95F7-4E91-B677-CEF00897D35C}">
          <p14:sldIdLst>
            <p14:sldId id="2146848443"/>
            <p14:sldId id="2146848400"/>
            <p14:sldId id="2147199266"/>
            <p14:sldId id="2147199271"/>
            <p14:sldId id="2147199272"/>
            <p14:sldId id="2147199291"/>
            <p14:sldId id="2147199274"/>
            <p14:sldId id="2147199275"/>
            <p14:sldId id="2147199233"/>
            <p14:sldId id="2147199235"/>
            <p14:sldId id="2147199236"/>
            <p14:sldId id="2147199237"/>
            <p14:sldId id="2147199260"/>
            <p14:sldId id="2147199261"/>
          </p14:sldIdLst>
        </p14:section>
      </p14:section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CE6D61-1D1A-7794-0ADD-6E379C76FE02}" name="Sarah Roby" initials="SR" userId="S::Sarah.Roby@cornwall.gov.uk::d6aae909-1bbd-4893-ad6d-a017d2d3d474" providerId="AD"/>
  <p188:author id="{8EF12E66-26C0-DB97-B42B-BDA6500DAA0A}" name="Stacey Sleeman" initials="SS" userId="S::stacey.sleeman@cornwall.gov.uk::52d5460f-c325-46d5-8abc-ca3cb122600d" providerId="AD"/>
  <p188:author id="{558D55D7-DFE4-0875-9BE5-C133F8AA014E}" name="Emily Kent" initials="EK" userId="S::emily.kent@cornwall.gov.uk::b5623ace-1bcd-482a-b74b-5c22fba360bd" providerId="AD"/>
  <p188:author id="{470024DA-7582-2DC8-3BF5-F48D575E9E15}" name="Christine Jackson (PER)" initials="CJ" userId="S::Christine.Jackson@cornwall.gov.uk::0c69d512-3d7e-4fa5-91ad-2e1769017531" providerId="AD"/>
  <p188:author id="{2F71FEDA-5D03-10E6-7D58-D78FFC8580D4}" name="Christine Jackson (PER)" initials="C(" userId="S::christine.jackson@cornwall.gov.uk::0c69d512-3d7e-4fa5-91ad-2e17690175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FDB913"/>
    <a:srgbClr val="F5E017"/>
    <a:srgbClr val="EABF22"/>
    <a:srgbClr val="E46C0A"/>
    <a:srgbClr val="F0D71C"/>
    <a:srgbClr val="B749A5"/>
    <a:srgbClr val="0000FF"/>
    <a:srgbClr val="000000"/>
    <a:srgbClr val="AB4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12E5DF-0353-8BA7-EB31-E69B0F9F0F2D}" v="34" dt="2026-02-24T13:30:57.154"/>
    <p1510:client id="{152B997F-C778-4C72-8852-8F4989DB4E16}" v="45" dt="2026-02-25T08:58:26.407"/>
    <p1510:client id="{B30BAEEA-27DF-46D7-A827-926421D01E91}" v="3" dt="2026-02-24T13:36:27.777"/>
    <p1510:client id="{B4E647F1-E550-EF44-C5A3-FF11046ED074}" v="25" dt="2026-02-24T14:38:56.757"/>
    <p1510:client id="{F5F97DAE-2FCD-4051-8E11-761574F752CF}" v="1" dt="2026-02-26T11:30:52.0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27" Type="http://schemas.microsoft.com/office/2015/10/relationships/revisionInfo" Target="revisionInfo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860FBF-10EE-4AAB-8A6B-DE375C79068A}" type="asst">
      <dgm:prSet phldrT="[Text]"/>
      <dgm:spPr>
        <a:solidFill>
          <a:schemeClr val="accent1"/>
        </a:solidFill>
      </dgm:spPr>
      <dgm:t>
        <a:bodyPr/>
        <a:lstStyle/>
        <a:p>
          <a:r>
            <a:rPr lang="en-GB"/>
            <a:t>Service Director Economy, Regeneration and Assets</a:t>
          </a:r>
        </a:p>
        <a:p>
          <a:r>
            <a:rPr lang="en-GB"/>
            <a:t>Grade 8</a:t>
          </a:r>
        </a:p>
      </dgm:t>
    </dgm:pt>
    <dgm:pt modelId="{A45D78C5-77D5-421E-9C35-786FA78ABCA2}" type="parTrans" cxnId="{96C27C10-B707-44CA-A102-29120B6A13B6}">
      <dgm:prSet/>
      <dgm:spPr/>
      <dgm:t>
        <a:bodyPr/>
        <a:lstStyle/>
        <a:p>
          <a:endParaRPr lang="en-GB"/>
        </a:p>
      </dgm:t>
    </dgm:pt>
    <dgm:pt modelId="{909482A7-777C-4072-B0DC-1BD5E2CB9C6A}" type="sibTrans" cxnId="{96C27C10-B707-44CA-A102-29120B6A13B6}">
      <dgm:prSet/>
      <dgm:spPr/>
      <dgm:t>
        <a:bodyPr/>
        <a:lstStyle/>
        <a:p>
          <a:endParaRPr lang="en-GB"/>
        </a:p>
      </dgm:t>
    </dgm:pt>
    <dgm:pt modelId="{A2046633-9B2D-45B2-B6D6-364574165503}">
      <dgm:prSet phldrT="[Text]"/>
      <dgm:spPr>
        <a:solidFill>
          <a:srgbClr val="00B050"/>
        </a:solidFill>
      </dgm:spPr>
      <dgm:t>
        <a:bodyPr/>
        <a:lstStyle/>
        <a:p>
          <a:r>
            <a:rPr lang="en-GB"/>
            <a:t>Head of </a:t>
          </a:r>
        </a:p>
        <a:p>
          <a:r>
            <a:rPr lang="en-GB"/>
            <a:t>Inward Investment</a:t>
          </a:r>
        </a:p>
        <a:p>
          <a:r>
            <a:rPr lang="en-GB"/>
            <a:t>Grade 7</a:t>
          </a:r>
        </a:p>
      </dgm:t>
    </dgm:pt>
    <dgm:pt modelId="{FA64C524-8261-425D-AAB7-9BA6A386988D}" type="parTrans" cxnId="{BFC7BBED-410B-4B38-964B-8E04AC00F3B6}">
      <dgm:prSet/>
      <dgm:spPr/>
      <dgm:t>
        <a:bodyPr/>
        <a:lstStyle/>
        <a:p>
          <a:endParaRPr lang="en-GB"/>
        </a:p>
      </dgm:t>
    </dgm:pt>
    <dgm:pt modelId="{7CC69AEA-A325-4D50-814D-FFAAFF3B8FDE}" type="sibTrans" cxnId="{BFC7BBED-410B-4B38-964B-8E04AC00F3B6}">
      <dgm:prSet/>
      <dgm:spPr/>
      <dgm:t>
        <a:bodyPr/>
        <a:lstStyle/>
        <a:p>
          <a:endParaRPr lang="en-GB"/>
        </a:p>
      </dgm:t>
    </dgm:pt>
    <dgm:pt modelId="{354AF3B8-2A1F-4766-8F13-127FD2ED5F2F}">
      <dgm:prSet phldrT="[Text]"/>
      <dgm:spPr>
        <a:solidFill>
          <a:srgbClr val="00B050"/>
        </a:solidFill>
      </dgm:spPr>
      <dgm:t>
        <a:bodyPr/>
        <a:lstStyle/>
        <a:p>
          <a:r>
            <a:rPr lang="en-GB"/>
            <a:t>Head of </a:t>
          </a:r>
        </a:p>
        <a:p>
          <a:r>
            <a:rPr lang="en-GB"/>
            <a:t>Growth and Skills</a:t>
          </a:r>
        </a:p>
        <a:p>
          <a:r>
            <a:rPr lang="en-GB"/>
            <a:t>Grade 7 </a:t>
          </a:r>
        </a:p>
      </dgm:t>
    </dgm:pt>
    <dgm:pt modelId="{608F89D8-D072-4476-AEFA-EF2A63E7E09E}" type="parTrans" cxnId="{BF94F022-1B0B-4CCD-AB41-16D842778E9D}">
      <dgm:prSet/>
      <dgm:spPr/>
      <dgm:t>
        <a:bodyPr/>
        <a:lstStyle/>
        <a:p>
          <a:endParaRPr lang="en-GB"/>
        </a:p>
      </dgm:t>
    </dgm:pt>
    <dgm:pt modelId="{F0268D95-09D8-4BA3-9359-8E2159F43349}" type="sibTrans" cxnId="{BF94F022-1B0B-4CCD-AB41-16D842778E9D}">
      <dgm:prSet/>
      <dgm:spPr/>
      <dgm:t>
        <a:bodyPr/>
        <a:lstStyle/>
        <a:p>
          <a:endParaRPr lang="en-GB"/>
        </a:p>
      </dgm:t>
    </dgm:pt>
    <dgm:pt modelId="{34F15781-B457-4E8A-B9B3-FF42828386A1}">
      <dgm:prSet phldrT="[Text]"/>
      <dgm:spPr>
        <a:solidFill>
          <a:srgbClr val="00B050"/>
        </a:solidFill>
      </dgm:spPr>
      <dgm:t>
        <a:bodyPr/>
        <a:lstStyle/>
        <a:p>
          <a:r>
            <a:rPr lang="en-GB"/>
            <a:t>Head of </a:t>
          </a:r>
        </a:p>
        <a:p>
          <a:r>
            <a:rPr lang="en-GB"/>
            <a:t>Regeneration and Capital Projects</a:t>
          </a:r>
        </a:p>
        <a:p>
          <a:r>
            <a:rPr lang="en-GB"/>
            <a:t>Grade 7</a:t>
          </a:r>
        </a:p>
      </dgm:t>
    </dgm:pt>
    <dgm:pt modelId="{F6448070-B181-41E0-9A1F-52983E2B4A16}" type="parTrans" cxnId="{59EF9BA5-8A85-4011-A0F3-B737A342B64B}">
      <dgm:prSet/>
      <dgm:spPr/>
      <dgm:t>
        <a:bodyPr/>
        <a:lstStyle/>
        <a:p>
          <a:endParaRPr lang="en-GB"/>
        </a:p>
      </dgm:t>
    </dgm:pt>
    <dgm:pt modelId="{AEC537E0-A02E-485A-BF17-0D7E353719CF}" type="sibTrans" cxnId="{59EF9BA5-8A85-4011-A0F3-B737A342B64B}">
      <dgm:prSet/>
      <dgm:spPr/>
      <dgm:t>
        <a:bodyPr/>
        <a:lstStyle/>
        <a:p>
          <a:endParaRPr lang="en-GB"/>
        </a:p>
      </dgm:t>
    </dgm:pt>
    <dgm:pt modelId="{C32F435E-382A-4A89-BBC8-F388D7280D62}">
      <dgm:prSet/>
      <dgm:spPr>
        <a:solidFill>
          <a:srgbClr val="00B050"/>
        </a:solidFill>
      </dgm:spPr>
      <dgm:t>
        <a:bodyPr/>
        <a:lstStyle/>
        <a:p>
          <a:r>
            <a:rPr lang="en-GB"/>
            <a:t>Head of </a:t>
          </a:r>
        </a:p>
        <a:p>
          <a:r>
            <a:rPr lang="en-GB"/>
            <a:t>Property and Assets</a:t>
          </a:r>
        </a:p>
        <a:p>
          <a:r>
            <a:rPr lang="en-GB"/>
            <a:t>Grade 7 </a:t>
          </a:r>
        </a:p>
      </dgm:t>
    </dgm:pt>
    <dgm:pt modelId="{AB8BAA03-4E44-43D6-B566-F5DF423CF352}" type="parTrans" cxnId="{EB4CECAA-DA4D-4476-B87F-1ADC1C8EF6F6}">
      <dgm:prSet/>
      <dgm:spPr/>
      <dgm:t>
        <a:bodyPr/>
        <a:lstStyle/>
        <a:p>
          <a:endParaRPr lang="en-GB"/>
        </a:p>
      </dgm:t>
    </dgm:pt>
    <dgm:pt modelId="{876D4E52-01AD-4413-A1D7-11DFC399278D}" type="sibTrans" cxnId="{EB4CECAA-DA4D-4476-B87F-1ADC1C8EF6F6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939341-71B2-49CB-917F-56C840D94FFA}" type="pres">
      <dgm:prSet presAssocID="{79860FBF-10EE-4AAB-8A6B-DE375C79068A}" presName="hierRoot1" presStyleCnt="0">
        <dgm:presLayoutVars>
          <dgm:hierBranch val="init"/>
        </dgm:presLayoutVars>
      </dgm:prSet>
      <dgm:spPr/>
    </dgm:pt>
    <dgm:pt modelId="{9BED0450-FA0F-48CB-AAAF-443CEC60315F}" type="pres">
      <dgm:prSet presAssocID="{79860FBF-10EE-4AAB-8A6B-DE375C79068A}" presName="rootComposite1" presStyleCnt="0"/>
      <dgm:spPr/>
    </dgm:pt>
    <dgm:pt modelId="{5C86D533-AEB8-4C78-BD82-1C9C1747E98D}" type="pres">
      <dgm:prSet presAssocID="{79860FBF-10EE-4AAB-8A6B-DE375C79068A}" presName="rootText1" presStyleLbl="node0" presStyleIdx="0" presStyleCnt="1">
        <dgm:presLayoutVars>
          <dgm:chPref val="3"/>
        </dgm:presLayoutVars>
      </dgm:prSet>
      <dgm:spPr/>
    </dgm:pt>
    <dgm:pt modelId="{0310094B-1CBB-4561-B3A6-B781AE5AF6E2}" type="pres">
      <dgm:prSet presAssocID="{79860FBF-10EE-4AAB-8A6B-DE375C79068A}" presName="rootConnector1" presStyleLbl="asst0" presStyleIdx="0" presStyleCnt="0"/>
      <dgm:spPr/>
    </dgm:pt>
    <dgm:pt modelId="{AF134612-F996-4DEB-BFC8-19A656F4D2DF}" type="pres">
      <dgm:prSet presAssocID="{79860FBF-10EE-4AAB-8A6B-DE375C79068A}" presName="hierChild2" presStyleCnt="0"/>
      <dgm:spPr/>
    </dgm:pt>
    <dgm:pt modelId="{2F1E5735-93C5-49F6-97B1-4D01241141D5}" type="pres">
      <dgm:prSet presAssocID="{FA64C524-8261-425D-AAB7-9BA6A386988D}" presName="Name37" presStyleLbl="parChTrans1D2" presStyleIdx="0" presStyleCnt="4"/>
      <dgm:spPr/>
    </dgm:pt>
    <dgm:pt modelId="{867E37CC-3488-4415-9D2A-6905DCBCF2F3}" type="pres">
      <dgm:prSet presAssocID="{A2046633-9B2D-45B2-B6D6-364574165503}" presName="hierRoot2" presStyleCnt="0">
        <dgm:presLayoutVars>
          <dgm:hierBranch val="init"/>
        </dgm:presLayoutVars>
      </dgm:prSet>
      <dgm:spPr/>
    </dgm:pt>
    <dgm:pt modelId="{EF5AC0B7-111C-4B77-AA42-D2806CCDAAA4}" type="pres">
      <dgm:prSet presAssocID="{A2046633-9B2D-45B2-B6D6-364574165503}" presName="rootComposite" presStyleCnt="0"/>
      <dgm:spPr/>
    </dgm:pt>
    <dgm:pt modelId="{3A5A6ED5-D9DC-4249-B038-965CFA26AD91}" type="pres">
      <dgm:prSet presAssocID="{A2046633-9B2D-45B2-B6D6-364574165503}" presName="rootText" presStyleLbl="node2" presStyleIdx="0" presStyleCnt="4">
        <dgm:presLayoutVars>
          <dgm:chPref val="3"/>
        </dgm:presLayoutVars>
      </dgm:prSet>
      <dgm:spPr/>
    </dgm:pt>
    <dgm:pt modelId="{E781183D-FA2B-40AD-A5B3-EC1375D25057}" type="pres">
      <dgm:prSet presAssocID="{A2046633-9B2D-45B2-B6D6-364574165503}" presName="rootConnector" presStyleLbl="node2" presStyleIdx="0" presStyleCnt="4"/>
      <dgm:spPr/>
    </dgm:pt>
    <dgm:pt modelId="{44E5C6BF-F839-4DAB-A7AF-E339ACD75652}" type="pres">
      <dgm:prSet presAssocID="{A2046633-9B2D-45B2-B6D6-364574165503}" presName="hierChild4" presStyleCnt="0"/>
      <dgm:spPr/>
    </dgm:pt>
    <dgm:pt modelId="{384C5178-BCBC-4A39-B4B5-BD51DAC36753}" type="pres">
      <dgm:prSet presAssocID="{A2046633-9B2D-45B2-B6D6-364574165503}" presName="hierChild5" presStyleCnt="0"/>
      <dgm:spPr/>
    </dgm:pt>
    <dgm:pt modelId="{785C576B-C9F2-4A60-B999-507C817E3E28}" type="pres">
      <dgm:prSet presAssocID="{608F89D8-D072-4476-AEFA-EF2A63E7E09E}" presName="Name37" presStyleLbl="parChTrans1D2" presStyleIdx="1" presStyleCnt="4"/>
      <dgm:spPr/>
    </dgm:pt>
    <dgm:pt modelId="{7B74050C-1668-44AA-99E1-80285386A010}" type="pres">
      <dgm:prSet presAssocID="{354AF3B8-2A1F-4766-8F13-127FD2ED5F2F}" presName="hierRoot2" presStyleCnt="0">
        <dgm:presLayoutVars>
          <dgm:hierBranch val="init"/>
        </dgm:presLayoutVars>
      </dgm:prSet>
      <dgm:spPr/>
    </dgm:pt>
    <dgm:pt modelId="{FB8999DB-BB86-4B0A-91A9-0D170E5F5B8B}" type="pres">
      <dgm:prSet presAssocID="{354AF3B8-2A1F-4766-8F13-127FD2ED5F2F}" presName="rootComposite" presStyleCnt="0"/>
      <dgm:spPr/>
    </dgm:pt>
    <dgm:pt modelId="{EABB5B58-06D3-4510-B5EE-C1D03068D99B}" type="pres">
      <dgm:prSet presAssocID="{354AF3B8-2A1F-4766-8F13-127FD2ED5F2F}" presName="rootText" presStyleLbl="node2" presStyleIdx="1" presStyleCnt="4">
        <dgm:presLayoutVars>
          <dgm:chPref val="3"/>
        </dgm:presLayoutVars>
      </dgm:prSet>
      <dgm:spPr/>
    </dgm:pt>
    <dgm:pt modelId="{F365CFE7-1597-46F5-81A4-DF41DF023298}" type="pres">
      <dgm:prSet presAssocID="{354AF3B8-2A1F-4766-8F13-127FD2ED5F2F}" presName="rootConnector" presStyleLbl="node2" presStyleIdx="1" presStyleCnt="4"/>
      <dgm:spPr/>
    </dgm:pt>
    <dgm:pt modelId="{5BEDE07C-39E5-4803-B392-173853CF2AB4}" type="pres">
      <dgm:prSet presAssocID="{354AF3B8-2A1F-4766-8F13-127FD2ED5F2F}" presName="hierChild4" presStyleCnt="0"/>
      <dgm:spPr/>
    </dgm:pt>
    <dgm:pt modelId="{C778EDEA-6729-47FE-9C23-698D2781AA85}" type="pres">
      <dgm:prSet presAssocID="{354AF3B8-2A1F-4766-8F13-127FD2ED5F2F}" presName="hierChild5" presStyleCnt="0"/>
      <dgm:spPr/>
    </dgm:pt>
    <dgm:pt modelId="{B2C7FCB1-0F31-42AE-8E30-0BF2D90BC48C}" type="pres">
      <dgm:prSet presAssocID="{F6448070-B181-41E0-9A1F-52983E2B4A16}" presName="Name37" presStyleLbl="parChTrans1D2" presStyleIdx="2" presStyleCnt="4"/>
      <dgm:spPr/>
    </dgm:pt>
    <dgm:pt modelId="{E7221D9A-B4A4-4156-AFB3-023114FA68E1}" type="pres">
      <dgm:prSet presAssocID="{34F15781-B457-4E8A-B9B3-FF42828386A1}" presName="hierRoot2" presStyleCnt="0">
        <dgm:presLayoutVars>
          <dgm:hierBranch val="init"/>
        </dgm:presLayoutVars>
      </dgm:prSet>
      <dgm:spPr/>
    </dgm:pt>
    <dgm:pt modelId="{C3680904-3D4F-4877-B91C-B895C54FD9D8}" type="pres">
      <dgm:prSet presAssocID="{34F15781-B457-4E8A-B9B3-FF42828386A1}" presName="rootComposite" presStyleCnt="0"/>
      <dgm:spPr/>
    </dgm:pt>
    <dgm:pt modelId="{1FCCC7CA-9955-4C69-9F17-C049BB66F288}" type="pres">
      <dgm:prSet presAssocID="{34F15781-B457-4E8A-B9B3-FF42828386A1}" presName="rootText" presStyleLbl="node2" presStyleIdx="2" presStyleCnt="4">
        <dgm:presLayoutVars>
          <dgm:chPref val="3"/>
        </dgm:presLayoutVars>
      </dgm:prSet>
      <dgm:spPr/>
    </dgm:pt>
    <dgm:pt modelId="{F1BD9328-449E-4A5F-B3C2-C7B178A4F44F}" type="pres">
      <dgm:prSet presAssocID="{34F15781-B457-4E8A-B9B3-FF42828386A1}" presName="rootConnector" presStyleLbl="node2" presStyleIdx="2" presStyleCnt="4"/>
      <dgm:spPr/>
    </dgm:pt>
    <dgm:pt modelId="{B17AFD4C-63AA-4833-8464-976604DF4700}" type="pres">
      <dgm:prSet presAssocID="{34F15781-B457-4E8A-B9B3-FF42828386A1}" presName="hierChild4" presStyleCnt="0"/>
      <dgm:spPr/>
    </dgm:pt>
    <dgm:pt modelId="{B20AA41C-32BB-49E3-BE1B-7E28859396FA}" type="pres">
      <dgm:prSet presAssocID="{34F15781-B457-4E8A-B9B3-FF42828386A1}" presName="hierChild5" presStyleCnt="0"/>
      <dgm:spPr/>
    </dgm:pt>
    <dgm:pt modelId="{BB6A02C2-1493-4C2D-8313-32272BE0B606}" type="pres">
      <dgm:prSet presAssocID="{AB8BAA03-4E44-43D6-B566-F5DF423CF352}" presName="Name37" presStyleLbl="parChTrans1D2" presStyleIdx="3" presStyleCnt="4"/>
      <dgm:spPr/>
    </dgm:pt>
    <dgm:pt modelId="{0DE1E7D3-57C3-42A4-8159-2ACED42D077B}" type="pres">
      <dgm:prSet presAssocID="{C32F435E-382A-4A89-BBC8-F388D7280D62}" presName="hierRoot2" presStyleCnt="0">
        <dgm:presLayoutVars>
          <dgm:hierBranch val="init"/>
        </dgm:presLayoutVars>
      </dgm:prSet>
      <dgm:spPr/>
    </dgm:pt>
    <dgm:pt modelId="{5095C3CF-79BA-46FD-9DD3-E948065D4D8D}" type="pres">
      <dgm:prSet presAssocID="{C32F435E-382A-4A89-BBC8-F388D7280D62}" presName="rootComposite" presStyleCnt="0"/>
      <dgm:spPr/>
    </dgm:pt>
    <dgm:pt modelId="{56B108ED-C450-4215-B1F7-CB3959053C08}" type="pres">
      <dgm:prSet presAssocID="{C32F435E-382A-4A89-BBC8-F388D7280D62}" presName="rootText" presStyleLbl="node2" presStyleIdx="3" presStyleCnt="4">
        <dgm:presLayoutVars>
          <dgm:chPref val="3"/>
        </dgm:presLayoutVars>
      </dgm:prSet>
      <dgm:spPr/>
    </dgm:pt>
    <dgm:pt modelId="{DFACA4EF-867E-4AAD-A437-F3C6CBDE5FF2}" type="pres">
      <dgm:prSet presAssocID="{C32F435E-382A-4A89-BBC8-F388D7280D62}" presName="rootConnector" presStyleLbl="node2" presStyleIdx="3" presStyleCnt="4"/>
      <dgm:spPr/>
    </dgm:pt>
    <dgm:pt modelId="{A32CB5F0-A812-4FDA-98C1-12FD69ACC1C5}" type="pres">
      <dgm:prSet presAssocID="{C32F435E-382A-4A89-BBC8-F388D7280D62}" presName="hierChild4" presStyleCnt="0"/>
      <dgm:spPr/>
    </dgm:pt>
    <dgm:pt modelId="{0460D66F-325D-4F25-A4D6-F542615DC32F}" type="pres">
      <dgm:prSet presAssocID="{C32F435E-382A-4A89-BBC8-F388D7280D62}" presName="hierChild5" presStyleCnt="0"/>
      <dgm:spPr/>
    </dgm:pt>
    <dgm:pt modelId="{8E283BD1-CE97-4D62-84B8-62FB4DE6F48E}" type="pres">
      <dgm:prSet presAssocID="{79860FBF-10EE-4AAB-8A6B-DE375C79068A}" presName="hierChild3" presStyleCnt="0"/>
      <dgm:spPr/>
    </dgm:pt>
  </dgm:ptLst>
  <dgm:cxnLst>
    <dgm:cxn modelId="{B25D2903-3B71-4AD4-A724-137B97A838B5}" type="presOf" srcId="{FA64C524-8261-425D-AAB7-9BA6A386988D}" destId="{2F1E5735-93C5-49F6-97B1-4D01241141D5}" srcOrd="0" destOrd="0" presId="urn:microsoft.com/office/officeart/2005/8/layout/orgChart1"/>
    <dgm:cxn modelId="{96C27C10-B707-44CA-A102-29120B6A13B6}" srcId="{28F4C124-4C08-437E-A7F8-60C42533BFBC}" destId="{79860FBF-10EE-4AAB-8A6B-DE375C79068A}" srcOrd="0" destOrd="0" parTransId="{A45D78C5-77D5-421E-9C35-786FA78ABCA2}" sibTransId="{909482A7-777C-4072-B0DC-1BD5E2CB9C6A}"/>
    <dgm:cxn modelId="{2641541A-0B18-443D-B2FD-591A9ADD2B26}" type="presOf" srcId="{354AF3B8-2A1F-4766-8F13-127FD2ED5F2F}" destId="{F365CFE7-1597-46F5-81A4-DF41DF023298}" srcOrd="1" destOrd="0" presId="urn:microsoft.com/office/officeart/2005/8/layout/orgChart1"/>
    <dgm:cxn modelId="{F8C5631E-14B2-4FEC-A67D-FD54829653B5}" type="presOf" srcId="{608F89D8-D072-4476-AEFA-EF2A63E7E09E}" destId="{785C576B-C9F2-4A60-B999-507C817E3E28}" srcOrd="0" destOrd="0" presId="urn:microsoft.com/office/officeart/2005/8/layout/orgChart1"/>
    <dgm:cxn modelId="{BF94F022-1B0B-4CCD-AB41-16D842778E9D}" srcId="{79860FBF-10EE-4AAB-8A6B-DE375C79068A}" destId="{354AF3B8-2A1F-4766-8F13-127FD2ED5F2F}" srcOrd="1" destOrd="0" parTransId="{608F89D8-D072-4476-AEFA-EF2A63E7E09E}" sibTransId="{F0268D95-09D8-4BA3-9359-8E2159F43349}"/>
    <dgm:cxn modelId="{246F5B31-C99B-4562-AC5B-928A0E9E5FE8}" type="presOf" srcId="{A2046633-9B2D-45B2-B6D6-364574165503}" destId="{E781183D-FA2B-40AD-A5B3-EC1375D25057}" srcOrd="1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A8DA4342-5E44-403B-BFEF-30A7C02E828F}" type="presOf" srcId="{34F15781-B457-4E8A-B9B3-FF42828386A1}" destId="{1FCCC7CA-9955-4C69-9F17-C049BB66F288}" srcOrd="0" destOrd="0" presId="urn:microsoft.com/office/officeart/2005/8/layout/orgChart1"/>
    <dgm:cxn modelId="{17171B48-EF11-462A-8F0B-D4DB45273CF1}" type="presOf" srcId="{79860FBF-10EE-4AAB-8A6B-DE375C79068A}" destId="{0310094B-1CBB-4561-B3A6-B781AE5AF6E2}" srcOrd="1" destOrd="0" presId="urn:microsoft.com/office/officeart/2005/8/layout/orgChart1"/>
    <dgm:cxn modelId="{9DCBCEA2-5D7F-43E6-8F44-DEA436F118CC}" type="presOf" srcId="{354AF3B8-2A1F-4766-8F13-127FD2ED5F2F}" destId="{EABB5B58-06D3-4510-B5EE-C1D03068D99B}" srcOrd="0" destOrd="0" presId="urn:microsoft.com/office/officeart/2005/8/layout/orgChart1"/>
    <dgm:cxn modelId="{59EF9BA5-8A85-4011-A0F3-B737A342B64B}" srcId="{79860FBF-10EE-4AAB-8A6B-DE375C79068A}" destId="{34F15781-B457-4E8A-B9B3-FF42828386A1}" srcOrd="2" destOrd="0" parTransId="{F6448070-B181-41E0-9A1F-52983E2B4A16}" sibTransId="{AEC537E0-A02E-485A-BF17-0D7E353719CF}"/>
    <dgm:cxn modelId="{2845D2AA-E97B-43AE-9A98-0485627417F6}" type="presOf" srcId="{34F15781-B457-4E8A-B9B3-FF42828386A1}" destId="{F1BD9328-449E-4A5F-B3C2-C7B178A4F44F}" srcOrd="1" destOrd="0" presId="urn:microsoft.com/office/officeart/2005/8/layout/orgChart1"/>
    <dgm:cxn modelId="{EB4CECAA-DA4D-4476-B87F-1ADC1C8EF6F6}" srcId="{79860FBF-10EE-4AAB-8A6B-DE375C79068A}" destId="{C32F435E-382A-4A89-BBC8-F388D7280D62}" srcOrd="3" destOrd="0" parTransId="{AB8BAA03-4E44-43D6-B566-F5DF423CF352}" sibTransId="{876D4E52-01AD-4413-A1D7-11DFC399278D}"/>
    <dgm:cxn modelId="{134B8DAB-FDE2-4C8D-82C3-77AB4DAADB76}" type="presOf" srcId="{F6448070-B181-41E0-9A1F-52983E2B4A16}" destId="{B2C7FCB1-0F31-42AE-8E30-0BF2D90BC48C}" srcOrd="0" destOrd="0" presId="urn:microsoft.com/office/officeart/2005/8/layout/orgChart1"/>
    <dgm:cxn modelId="{6F7469B2-4DF3-40F3-8E67-416969E31351}" type="presOf" srcId="{AB8BAA03-4E44-43D6-B566-F5DF423CF352}" destId="{BB6A02C2-1493-4C2D-8313-32272BE0B606}" srcOrd="0" destOrd="0" presId="urn:microsoft.com/office/officeart/2005/8/layout/orgChart1"/>
    <dgm:cxn modelId="{54C578CA-23CD-4A83-913D-5D810C031014}" type="presOf" srcId="{79860FBF-10EE-4AAB-8A6B-DE375C79068A}" destId="{5C86D533-AEB8-4C78-BD82-1C9C1747E98D}" srcOrd="0" destOrd="0" presId="urn:microsoft.com/office/officeart/2005/8/layout/orgChart1"/>
    <dgm:cxn modelId="{DFCFBED2-3BAE-4C99-B0C4-62CFB1974BD7}" type="presOf" srcId="{C32F435E-382A-4A89-BBC8-F388D7280D62}" destId="{56B108ED-C450-4215-B1F7-CB3959053C08}" srcOrd="0" destOrd="0" presId="urn:microsoft.com/office/officeart/2005/8/layout/orgChart1"/>
    <dgm:cxn modelId="{604D90D9-FBA1-4180-9BB1-126C02EF5911}" type="presOf" srcId="{A2046633-9B2D-45B2-B6D6-364574165503}" destId="{3A5A6ED5-D9DC-4249-B038-965CFA26AD91}" srcOrd="0" destOrd="0" presId="urn:microsoft.com/office/officeart/2005/8/layout/orgChart1"/>
    <dgm:cxn modelId="{BFC7BBED-410B-4B38-964B-8E04AC00F3B6}" srcId="{79860FBF-10EE-4AAB-8A6B-DE375C79068A}" destId="{A2046633-9B2D-45B2-B6D6-364574165503}" srcOrd="0" destOrd="0" parTransId="{FA64C524-8261-425D-AAB7-9BA6A386988D}" sibTransId="{7CC69AEA-A325-4D50-814D-FFAAFF3B8FDE}"/>
    <dgm:cxn modelId="{545537F1-3595-4AC4-93DB-4B0CE6CA4098}" type="presOf" srcId="{C32F435E-382A-4A89-BBC8-F388D7280D62}" destId="{DFACA4EF-867E-4AAD-A437-F3C6CBDE5FF2}" srcOrd="1" destOrd="0" presId="urn:microsoft.com/office/officeart/2005/8/layout/orgChart1"/>
    <dgm:cxn modelId="{25F0C1DB-8031-4363-B1F9-3C24350FD003}" type="presParOf" srcId="{8195FB93-4678-418D-825C-79996BCE54BE}" destId="{7B939341-71B2-49CB-917F-56C840D94FFA}" srcOrd="0" destOrd="0" presId="urn:microsoft.com/office/officeart/2005/8/layout/orgChart1"/>
    <dgm:cxn modelId="{9D7688AD-00EB-4669-AEC6-99B6989D87F5}" type="presParOf" srcId="{7B939341-71B2-49CB-917F-56C840D94FFA}" destId="{9BED0450-FA0F-48CB-AAAF-443CEC60315F}" srcOrd="0" destOrd="0" presId="urn:microsoft.com/office/officeart/2005/8/layout/orgChart1"/>
    <dgm:cxn modelId="{71DF3EF7-4172-4515-8232-6592E904DB4C}" type="presParOf" srcId="{9BED0450-FA0F-48CB-AAAF-443CEC60315F}" destId="{5C86D533-AEB8-4C78-BD82-1C9C1747E98D}" srcOrd="0" destOrd="0" presId="urn:microsoft.com/office/officeart/2005/8/layout/orgChart1"/>
    <dgm:cxn modelId="{9AE6CE48-B4D6-47D2-94FA-E9A1F42E5A43}" type="presParOf" srcId="{9BED0450-FA0F-48CB-AAAF-443CEC60315F}" destId="{0310094B-1CBB-4561-B3A6-B781AE5AF6E2}" srcOrd="1" destOrd="0" presId="urn:microsoft.com/office/officeart/2005/8/layout/orgChart1"/>
    <dgm:cxn modelId="{5A987515-BEFE-4726-A9F4-2D9F2E6B2A32}" type="presParOf" srcId="{7B939341-71B2-49CB-917F-56C840D94FFA}" destId="{AF134612-F996-4DEB-BFC8-19A656F4D2DF}" srcOrd="1" destOrd="0" presId="urn:microsoft.com/office/officeart/2005/8/layout/orgChart1"/>
    <dgm:cxn modelId="{D31401DC-0163-46BE-88D7-F613E2AFAF78}" type="presParOf" srcId="{AF134612-F996-4DEB-BFC8-19A656F4D2DF}" destId="{2F1E5735-93C5-49F6-97B1-4D01241141D5}" srcOrd="0" destOrd="0" presId="urn:microsoft.com/office/officeart/2005/8/layout/orgChart1"/>
    <dgm:cxn modelId="{E5CF401E-0720-42BA-B4CF-2A0E3D137C71}" type="presParOf" srcId="{AF134612-F996-4DEB-BFC8-19A656F4D2DF}" destId="{867E37CC-3488-4415-9D2A-6905DCBCF2F3}" srcOrd="1" destOrd="0" presId="urn:microsoft.com/office/officeart/2005/8/layout/orgChart1"/>
    <dgm:cxn modelId="{8F044FFE-A83D-4AC7-8F50-0AB34AA56D5E}" type="presParOf" srcId="{867E37CC-3488-4415-9D2A-6905DCBCF2F3}" destId="{EF5AC0B7-111C-4B77-AA42-D2806CCDAAA4}" srcOrd="0" destOrd="0" presId="urn:microsoft.com/office/officeart/2005/8/layout/orgChart1"/>
    <dgm:cxn modelId="{19315A19-1C55-4BBB-BF58-5A05037BE890}" type="presParOf" srcId="{EF5AC0B7-111C-4B77-AA42-D2806CCDAAA4}" destId="{3A5A6ED5-D9DC-4249-B038-965CFA26AD91}" srcOrd="0" destOrd="0" presId="urn:microsoft.com/office/officeart/2005/8/layout/orgChart1"/>
    <dgm:cxn modelId="{ADC14FAB-AEBC-49A6-85E2-257B133111AC}" type="presParOf" srcId="{EF5AC0B7-111C-4B77-AA42-D2806CCDAAA4}" destId="{E781183D-FA2B-40AD-A5B3-EC1375D25057}" srcOrd="1" destOrd="0" presId="urn:microsoft.com/office/officeart/2005/8/layout/orgChart1"/>
    <dgm:cxn modelId="{F65DF8E9-9FA5-48C7-8EBD-9A6D39F57B73}" type="presParOf" srcId="{867E37CC-3488-4415-9D2A-6905DCBCF2F3}" destId="{44E5C6BF-F839-4DAB-A7AF-E339ACD75652}" srcOrd="1" destOrd="0" presId="urn:microsoft.com/office/officeart/2005/8/layout/orgChart1"/>
    <dgm:cxn modelId="{4116C9F2-5D05-4319-901F-DE473DBB7403}" type="presParOf" srcId="{867E37CC-3488-4415-9D2A-6905DCBCF2F3}" destId="{384C5178-BCBC-4A39-B4B5-BD51DAC36753}" srcOrd="2" destOrd="0" presId="urn:microsoft.com/office/officeart/2005/8/layout/orgChart1"/>
    <dgm:cxn modelId="{78216934-6273-4D36-ADA5-C2C96C293B6A}" type="presParOf" srcId="{AF134612-F996-4DEB-BFC8-19A656F4D2DF}" destId="{785C576B-C9F2-4A60-B999-507C817E3E28}" srcOrd="2" destOrd="0" presId="urn:microsoft.com/office/officeart/2005/8/layout/orgChart1"/>
    <dgm:cxn modelId="{D1B4B0CB-DC4D-4A8A-9242-C5D59F6A6C2A}" type="presParOf" srcId="{AF134612-F996-4DEB-BFC8-19A656F4D2DF}" destId="{7B74050C-1668-44AA-99E1-80285386A010}" srcOrd="3" destOrd="0" presId="urn:microsoft.com/office/officeart/2005/8/layout/orgChart1"/>
    <dgm:cxn modelId="{7943B56F-D5E8-4864-9DA3-E24E6C2D601B}" type="presParOf" srcId="{7B74050C-1668-44AA-99E1-80285386A010}" destId="{FB8999DB-BB86-4B0A-91A9-0D170E5F5B8B}" srcOrd="0" destOrd="0" presId="urn:microsoft.com/office/officeart/2005/8/layout/orgChart1"/>
    <dgm:cxn modelId="{7F74BCC3-0A5A-470B-8E22-FE66F747EDE6}" type="presParOf" srcId="{FB8999DB-BB86-4B0A-91A9-0D170E5F5B8B}" destId="{EABB5B58-06D3-4510-B5EE-C1D03068D99B}" srcOrd="0" destOrd="0" presId="urn:microsoft.com/office/officeart/2005/8/layout/orgChart1"/>
    <dgm:cxn modelId="{727CA6CE-2CD3-45E9-94A3-1F7A7097E33A}" type="presParOf" srcId="{FB8999DB-BB86-4B0A-91A9-0D170E5F5B8B}" destId="{F365CFE7-1597-46F5-81A4-DF41DF023298}" srcOrd="1" destOrd="0" presId="urn:microsoft.com/office/officeart/2005/8/layout/orgChart1"/>
    <dgm:cxn modelId="{97C69D58-3537-4247-8CC7-A67276D20553}" type="presParOf" srcId="{7B74050C-1668-44AA-99E1-80285386A010}" destId="{5BEDE07C-39E5-4803-B392-173853CF2AB4}" srcOrd="1" destOrd="0" presId="urn:microsoft.com/office/officeart/2005/8/layout/orgChart1"/>
    <dgm:cxn modelId="{31836AE2-AE7F-44B4-ADD6-2A72B6969A80}" type="presParOf" srcId="{7B74050C-1668-44AA-99E1-80285386A010}" destId="{C778EDEA-6729-47FE-9C23-698D2781AA85}" srcOrd="2" destOrd="0" presId="urn:microsoft.com/office/officeart/2005/8/layout/orgChart1"/>
    <dgm:cxn modelId="{F5D297B4-83C4-4E9E-A8DF-1506805ED215}" type="presParOf" srcId="{AF134612-F996-4DEB-BFC8-19A656F4D2DF}" destId="{B2C7FCB1-0F31-42AE-8E30-0BF2D90BC48C}" srcOrd="4" destOrd="0" presId="urn:microsoft.com/office/officeart/2005/8/layout/orgChart1"/>
    <dgm:cxn modelId="{47D50227-AF32-4A60-AA29-C6244BC8BEB8}" type="presParOf" srcId="{AF134612-F996-4DEB-BFC8-19A656F4D2DF}" destId="{E7221D9A-B4A4-4156-AFB3-023114FA68E1}" srcOrd="5" destOrd="0" presId="urn:microsoft.com/office/officeart/2005/8/layout/orgChart1"/>
    <dgm:cxn modelId="{B9FDB5A0-0EBE-400F-BCA0-5FC41E866C68}" type="presParOf" srcId="{E7221D9A-B4A4-4156-AFB3-023114FA68E1}" destId="{C3680904-3D4F-4877-B91C-B895C54FD9D8}" srcOrd="0" destOrd="0" presId="urn:microsoft.com/office/officeart/2005/8/layout/orgChart1"/>
    <dgm:cxn modelId="{684DAD58-6156-4E7C-9E3C-22BA7BC9F9D8}" type="presParOf" srcId="{C3680904-3D4F-4877-B91C-B895C54FD9D8}" destId="{1FCCC7CA-9955-4C69-9F17-C049BB66F288}" srcOrd="0" destOrd="0" presId="urn:microsoft.com/office/officeart/2005/8/layout/orgChart1"/>
    <dgm:cxn modelId="{4D31FC8A-738E-425C-9D62-8412C7361D0E}" type="presParOf" srcId="{C3680904-3D4F-4877-B91C-B895C54FD9D8}" destId="{F1BD9328-449E-4A5F-B3C2-C7B178A4F44F}" srcOrd="1" destOrd="0" presId="urn:microsoft.com/office/officeart/2005/8/layout/orgChart1"/>
    <dgm:cxn modelId="{DB4F0562-81C5-4AE6-B548-02F8FAF0392F}" type="presParOf" srcId="{E7221D9A-B4A4-4156-AFB3-023114FA68E1}" destId="{B17AFD4C-63AA-4833-8464-976604DF4700}" srcOrd="1" destOrd="0" presId="urn:microsoft.com/office/officeart/2005/8/layout/orgChart1"/>
    <dgm:cxn modelId="{9B92C93D-D2BB-4A00-8E7C-3132F53AC7E2}" type="presParOf" srcId="{E7221D9A-B4A4-4156-AFB3-023114FA68E1}" destId="{B20AA41C-32BB-49E3-BE1B-7E28859396FA}" srcOrd="2" destOrd="0" presId="urn:microsoft.com/office/officeart/2005/8/layout/orgChart1"/>
    <dgm:cxn modelId="{CEA7AA7C-FA1E-4546-A880-0A885FC27364}" type="presParOf" srcId="{AF134612-F996-4DEB-BFC8-19A656F4D2DF}" destId="{BB6A02C2-1493-4C2D-8313-32272BE0B606}" srcOrd="6" destOrd="0" presId="urn:microsoft.com/office/officeart/2005/8/layout/orgChart1"/>
    <dgm:cxn modelId="{781195EA-F0A9-416A-9690-842367A4F4EB}" type="presParOf" srcId="{AF134612-F996-4DEB-BFC8-19A656F4D2DF}" destId="{0DE1E7D3-57C3-42A4-8159-2ACED42D077B}" srcOrd="7" destOrd="0" presId="urn:microsoft.com/office/officeart/2005/8/layout/orgChart1"/>
    <dgm:cxn modelId="{A45BC834-F097-463A-8DCE-9289E84D7466}" type="presParOf" srcId="{0DE1E7D3-57C3-42A4-8159-2ACED42D077B}" destId="{5095C3CF-79BA-46FD-9DD3-E948065D4D8D}" srcOrd="0" destOrd="0" presId="urn:microsoft.com/office/officeart/2005/8/layout/orgChart1"/>
    <dgm:cxn modelId="{7120CEB1-0C85-401E-96DB-00C99A6103F2}" type="presParOf" srcId="{5095C3CF-79BA-46FD-9DD3-E948065D4D8D}" destId="{56B108ED-C450-4215-B1F7-CB3959053C08}" srcOrd="0" destOrd="0" presId="urn:microsoft.com/office/officeart/2005/8/layout/orgChart1"/>
    <dgm:cxn modelId="{25D9FF83-704F-44B0-BE2B-F8C3101C4FE1}" type="presParOf" srcId="{5095C3CF-79BA-46FD-9DD3-E948065D4D8D}" destId="{DFACA4EF-867E-4AAD-A437-F3C6CBDE5FF2}" srcOrd="1" destOrd="0" presId="urn:microsoft.com/office/officeart/2005/8/layout/orgChart1"/>
    <dgm:cxn modelId="{9DCEF407-8786-4917-8807-C893D4CDE024}" type="presParOf" srcId="{0DE1E7D3-57C3-42A4-8159-2ACED42D077B}" destId="{A32CB5F0-A812-4FDA-98C1-12FD69ACC1C5}" srcOrd="1" destOrd="0" presId="urn:microsoft.com/office/officeart/2005/8/layout/orgChart1"/>
    <dgm:cxn modelId="{4B8233DE-7293-4F1A-9888-10CE7697EF83}" type="presParOf" srcId="{0DE1E7D3-57C3-42A4-8159-2ACED42D077B}" destId="{0460D66F-325D-4F25-A4D6-F542615DC32F}" srcOrd="2" destOrd="0" presId="urn:microsoft.com/office/officeart/2005/8/layout/orgChart1"/>
    <dgm:cxn modelId="{F2FC4B63-443B-4766-85DB-85C373F3A305}" type="presParOf" srcId="{7B939341-71B2-49CB-917F-56C840D94FFA}" destId="{8E283BD1-CE97-4D62-84B8-62FB4DE6F4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860FBF-10EE-4AAB-8A6B-DE375C79068A}" type="asst">
      <dgm:prSet phldrT="[Text]"/>
      <dgm:spPr>
        <a:solidFill>
          <a:srgbClr val="00B050"/>
        </a:solidFill>
      </dgm:spPr>
      <dgm:t>
        <a:bodyPr/>
        <a:lstStyle/>
        <a:p>
          <a:pPr algn="ctr">
            <a:lnSpc>
              <a:spcPct val="90000"/>
            </a:lnSpc>
          </a:pPr>
          <a:r>
            <a:rPr lang="en-GB" sz="600">
              <a:solidFill>
                <a:srgbClr val="FFFFFF"/>
              </a:solidFill>
              <a:ea typeface="+mn-ea"/>
              <a:cs typeface="+mn-cs"/>
            </a:rPr>
            <a:t>Head of Inward Investment</a:t>
          </a:r>
        </a:p>
        <a:p>
          <a:pPr algn="ctr">
            <a:lnSpc>
              <a:spcPct val="90000"/>
            </a:lnSpc>
          </a:pPr>
          <a:r>
            <a:rPr lang="en-GB" sz="600">
              <a:solidFill>
                <a:srgbClr val="FFFFFF"/>
              </a:solidFill>
              <a:ea typeface="+mn-ea"/>
              <a:cs typeface="+mn-cs"/>
            </a:rPr>
            <a:t> (Grade 7)</a:t>
          </a:r>
        </a:p>
      </dgm:t>
    </dgm:pt>
    <dgm:pt modelId="{A45D78C5-77D5-421E-9C35-786FA78ABCA2}" type="parTrans" cxnId="{96C27C10-B707-44CA-A102-29120B6A13B6}">
      <dgm:prSet/>
      <dgm:spPr/>
      <dgm:t>
        <a:bodyPr/>
        <a:lstStyle/>
        <a:p>
          <a:endParaRPr lang="en-GB"/>
        </a:p>
      </dgm:t>
    </dgm:pt>
    <dgm:pt modelId="{909482A7-777C-4072-B0DC-1BD5E2CB9C6A}" type="sibTrans" cxnId="{96C27C10-B707-44CA-A102-29120B6A13B6}">
      <dgm:prSet/>
      <dgm:spPr/>
      <dgm:t>
        <a:bodyPr/>
        <a:lstStyle/>
        <a:p>
          <a:endParaRPr lang="en-GB"/>
        </a:p>
      </dgm:t>
    </dgm:pt>
    <dgm:pt modelId="{A2046633-9B2D-45B2-B6D6-364574165503}">
      <dgm:prSet phldrT="[Text]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ea typeface="+mn-ea"/>
              <a:cs typeface="+mn-cs"/>
            </a:rPr>
            <a:t>Sector Development </a:t>
          </a: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Manager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6)</a:t>
          </a:r>
          <a:endParaRPr lang="en-GB" sz="600" dirty="0">
            <a:solidFill>
              <a:srgbClr val="FFFFFF"/>
            </a:solidFill>
            <a:ea typeface="+mn-ea"/>
            <a:cs typeface="+mn-cs"/>
          </a:endParaRPr>
        </a:p>
      </dgm:t>
    </dgm:pt>
    <dgm:pt modelId="{FA64C524-8261-425D-AAB7-9BA6A386988D}" type="parTrans" cxnId="{BFC7BBED-410B-4B38-964B-8E04AC00F3B6}">
      <dgm:prSet/>
      <dgm:spPr/>
      <dgm:t>
        <a:bodyPr/>
        <a:lstStyle/>
        <a:p>
          <a:endParaRPr lang="en-GB"/>
        </a:p>
      </dgm:t>
    </dgm:pt>
    <dgm:pt modelId="{7CC69AEA-A325-4D50-814D-FFAAFF3B8FDE}" type="sibTrans" cxnId="{BFC7BBED-410B-4B38-964B-8E04AC00F3B6}">
      <dgm:prSet/>
      <dgm:spPr/>
      <dgm:t>
        <a:bodyPr/>
        <a:lstStyle/>
        <a:p>
          <a:endParaRPr lang="en-GB"/>
        </a:p>
      </dgm:t>
    </dgm:pt>
    <dgm:pt modelId="{354AF3B8-2A1F-4766-8F13-127FD2ED5F2F}">
      <dgm:prSet phldrT="[Text]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Brand Cornwall and Investor Development Manager</a:t>
          </a:r>
          <a:r>
            <a:rPr lang="en-GB" sz="600" dirty="0">
              <a:solidFill>
                <a:srgbClr val="FFFFFF"/>
              </a:solidFill>
              <a:ea typeface="+mn-ea"/>
              <a:cs typeface="+mn-cs"/>
            </a:rPr>
            <a:t>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6)</a:t>
          </a:r>
          <a:endParaRPr lang="en-GB" sz="600" dirty="0">
            <a:solidFill>
              <a:srgbClr val="FFFFFF"/>
            </a:solidFill>
            <a:ea typeface="+mn-ea"/>
            <a:cs typeface="+mn-cs"/>
          </a:endParaRPr>
        </a:p>
      </dgm:t>
    </dgm:pt>
    <dgm:pt modelId="{608F89D8-D072-4476-AEFA-EF2A63E7E09E}" type="parTrans" cxnId="{BF94F022-1B0B-4CCD-AB41-16D842778E9D}">
      <dgm:prSet/>
      <dgm:spPr/>
      <dgm:t>
        <a:bodyPr/>
        <a:lstStyle/>
        <a:p>
          <a:endParaRPr lang="en-GB"/>
        </a:p>
      </dgm:t>
    </dgm:pt>
    <dgm:pt modelId="{F0268D95-09D8-4BA3-9359-8E2159F43349}" type="sibTrans" cxnId="{BF94F022-1B0B-4CCD-AB41-16D842778E9D}">
      <dgm:prSet/>
      <dgm:spPr/>
      <dgm:t>
        <a:bodyPr/>
        <a:lstStyle/>
        <a:p>
          <a:endParaRPr lang="en-GB"/>
        </a:p>
      </dgm:t>
    </dgm:pt>
    <dgm:pt modelId="{34F15781-B457-4E8A-B9B3-FF42828386A1}">
      <dgm:prSet phldrT="[Text]"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Strategic Fund Manager (Grade 6)</a:t>
          </a:r>
          <a:endParaRPr lang="en-GB" sz="600" dirty="0">
            <a:solidFill>
              <a:schemeClr val="bg1"/>
            </a:solidFill>
            <a:ea typeface="+mn-ea"/>
            <a:cs typeface="+mn-cs"/>
          </a:endParaRPr>
        </a:p>
      </dgm:t>
    </dgm:pt>
    <dgm:pt modelId="{F6448070-B181-41E0-9A1F-52983E2B4A16}" type="parTrans" cxnId="{59EF9BA5-8A85-4011-A0F3-B737A342B64B}">
      <dgm:prSet/>
      <dgm:spPr/>
      <dgm:t>
        <a:bodyPr/>
        <a:lstStyle/>
        <a:p>
          <a:endParaRPr lang="en-GB"/>
        </a:p>
      </dgm:t>
    </dgm:pt>
    <dgm:pt modelId="{AEC537E0-A02E-485A-BF17-0D7E353719CF}" type="sibTrans" cxnId="{59EF9BA5-8A85-4011-A0F3-B737A342B64B}">
      <dgm:prSet/>
      <dgm:spPr/>
      <dgm:t>
        <a:bodyPr/>
        <a:lstStyle/>
        <a:p>
          <a:endParaRPr lang="en-GB"/>
        </a:p>
      </dgm:t>
    </dgm:pt>
    <dgm:pt modelId="{74BA1D23-AF9C-417E-8B44-B4F4F24151AD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Senior Fund Lead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5)</a:t>
          </a:r>
        </a:p>
      </dgm:t>
    </dgm:pt>
    <dgm:pt modelId="{21BD3BAD-EE1F-46CF-9445-65872A324DB3}" type="parTrans" cxnId="{CCDC214B-AB3F-4751-98A7-DC59F43E830D}">
      <dgm:prSet/>
      <dgm:spPr/>
      <dgm:t>
        <a:bodyPr/>
        <a:lstStyle/>
        <a:p>
          <a:endParaRPr lang="en-GB"/>
        </a:p>
      </dgm:t>
    </dgm:pt>
    <dgm:pt modelId="{6748954E-DB70-45EF-BE04-C863A9BF7798}" type="sibTrans" cxnId="{CCDC214B-AB3F-4751-98A7-DC59F43E830D}">
      <dgm:prSet/>
      <dgm:spPr/>
      <dgm:t>
        <a:bodyPr/>
        <a:lstStyle/>
        <a:p>
          <a:endParaRPr lang="en-GB"/>
        </a:p>
      </dgm:t>
    </dgm:pt>
    <dgm:pt modelId="{E021092A-8C63-439F-90A5-76E75DC40A64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Calibri"/>
              <a:cs typeface="Calibri"/>
            </a:rPr>
            <a:t>Industrial Development Lead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Calibri"/>
              <a:cs typeface="Calibri"/>
            </a:rPr>
            <a:t> (Grade 5)</a:t>
          </a:r>
        </a:p>
      </dgm:t>
    </dgm:pt>
    <dgm:pt modelId="{D30E9534-89FB-41C8-A213-6359D1577A41}" type="parTrans" cxnId="{D698FEF1-9299-4DAD-A0E2-C54707711350}">
      <dgm:prSet/>
      <dgm:spPr/>
      <dgm:t>
        <a:bodyPr/>
        <a:lstStyle/>
        <a:p>
          <a:endParaRPr lang="en-GB"/>
        </a:p>
      </dgm:t>
    </dgm:pt>
    <dgm:pt modelId="{F0650CE2-4CAD-45E7-92CB-0D4498F28080}" type="sibTrans" cxnId="{D698FEF1-9299-4DAD-A0E2-C54707711350}">
      <dgm:prSet/>
      <dgm:spPr/>
      <dgm:t>
        <a:bodyPr/>
        <a:lstStyle/>
        <a:p>
          <a:endParaRPr lang="en-GB"/>
        </a:p>
      </dgm:t>
    </dgm:pt>
    <dgm:pt modelId="{BA1EC6BB-DFFD-4682-93C7-FAE8C5A86917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Claims and Compliance Officer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 (Grade 4)</a:t>
          </a:r>
        </a:p>
      </dgm:t>
    </dgm:pt>
    <dgm:pt modelId="{23F2B753-1DC9-4CB3-8AEE-09BC54A6B913}" type="parTrans" cxnId="{56191686-950B-4EA6-92B1-A1936FE40799}">
      <dgm:prSet/>
      <dgm:spPr/>
      <dgm:t>
        <a:bodyPr/>
        <a:lstStyle/>
        <a:p>
          <a:endParaRPr lang="en-GB"/>
        </a:p>
      </dgm:t>
    </dgm:pt>
    <dgm:pt modelId="{9BF221A2-23B8-41B2-AE33-6A4B0766056A}" type="sibTrans" cxnId="{56191686-950B-4EA6-92B1-A1936FE40799}">
      <dgm:prSet/>
      <dgm:spPr/>
      <dgm:t>
        <a:bodyPr/>
        <a:lstStyle/>
        <a:p>
          <a:endParaRPr lang="en-GB"/>
        </a:p>
      </dgm:t>
    </dgm:pt>
    <dgm:pt modelId="{CB2AAD82-5D50-4647-B92F-DA58A4BFBDA2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Commissioning Officer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4)</a:t>
          </a:r>
        </a:p>
      </dgm:t>
    </dgm:pt>
    <dgm:pt modelId="{88E50A87-3995-4782-9A48-E00F1677D2AA}" type="parTrans" cxnId="{8DEB61FE-951E-4537-9561-AC3F6EAC3874}">
      <dgm:prSet/>
      <dgm:spPr/>
      <dgm:t>
        <a:bodyPr/>
        <a:lstStyle/>
        <a:p>
          <a:endParaRPr lang="en-GB"/>
        </a:p>
      </dgm:t>
    </dgm:pt>
    <dgm:pt modelId="{1640B579-5A3F-4CC8-85B7-E32277B8EB95}" type="sibTrans" cxnId="{8DEB61FE-951E-4537-9561-AC3F6EAC3874}">
      <dgm:prSet/>
      <dgm:spPr/>
      <dgm:t>
        <a:bodyPr/>
        <a:lstStyle/>
        <a:p>
          <a:endParaRPr lang="en-GB"/>
        </a:p>
      </dgm:t>
    </dgm:pt>
    <dgm:pt modelId="{6042DA14-0A76-4C83-8D16-C9B3E2F81957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Business and Enterprise Lead (Grade 5)</a:t>
          </a:r>
        </a:p>
      </dgm:t>
    </dgm:pt>
    <dgm:pt modelId="{D1FC284C-CC63-4665-BECB-2054A6A6413D}" type="parTrans" cxnId="{32DAABD1-3AC4-439E-B9D2-6C11315FBC64}">
      <dgm:prSet/>
      <dgm:spPr/>
      <dgm:t>
        <a:bodyPr/>
        <a:lstStyle/>
        <a:p>
          <a:endParaRPr lang="en-GB"/>
        </a:p>
      </dgm:t>
    </dgm:pt>
    <dgm:pt modelId="{33CB089D-9469-4E0D-80E4-09A2917835E7}" type="sibTrans" cxnId="{32DAABD1-3AC4-439E-B9D2-6C11315FBC64}">
      <dgm:prSet/>
      <dgm:spPr/>
      <dgm:t>
        <a:bodyPr/>
        <a:lstStyle/>
        <a:p>
          <a:endParaRPr lang="en-GB"/>
        </a:p>
      </dgm:t>
    </dgm:pt>
    <dgm:pt modelId="{78C28375-5A0B-4B89-88CA-7390634360EA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Brand Cornwall and Investor Engagement Officer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  <a:endParaRPr lang="en-GB" sz="600" dirty="0">
            <a:solidFill>
              <a:srgbClr val="FFFFFF"/>
            </a:solidFill>
            <a:ea typeface="+mn-ea"/>
            <a:cs typeface="+mn-cs"/>
          </a:endParaRPr>
        </a:p>
      </dgm:t>
    </dgm:pt>
    <dgm:pt modelId="{05AB234F-4D8C-4865-B0D3-D01518B82077}" type="parTrans" cxnId="{8467F016-8DEB-44BA-9391-BD364EB6DC88}">
      <dgm:prSet/>
      <dgm:spPr/>
      <dgm:t>
        <a:bodyPr/>
        <a:lstStyle/>
        <a:p>
          <a:endParaRPr lang="en-GB"/>
        </a:p>
      </dgm:t>
    </dgm:pt>
    <dgm:pt modelId="{69FEE0AA-5AF7-448E-8E5F-4B64AAFB56B2}" type="sibTrans" cxnId="{8467F016-8DEB-44BA-9391-BD364EB6DC88}">
      <dgm:prSet/>
      <dgm:spPr/>
      <dgm:t>
        <a:bodyPr/>
        <a:lstStyle/>
        <a:p>
          <a:endParaRPr lang="en-GB"/>
        </a:p>
      </dgm:t>
    </dgm:pt>
    <dgm:pt modelId="{2A2569A0-49D2-4DCC-810E-94BD9E42037D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Trade and Investment Officer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gm:t>
    </dgm:pt>
    <dgm:pt modelId="{1D8BF1D0-32F9-41E2-8B61-3CD7C3B83D99}" type="parTrans" cxnId="{9E8CC808-B6C6-4A2E-A8E6-D4C2305ECC5A}">
      <dgm:prSet/>
      <dgm:spPr/>
      <dgm:t>
        <a:bodyPr/>
        <a:lstStyle/>
        <a:p>
          <a:endParaRPr lang="en-GB"/>
        </a:p>
      </dgm:t>
    </dgm:pt>
    <dgm:pt modelId="{E4A290C5-51C7-4FFA-AA9E-9669A09F2C0A}" type="sibTrans" cxnId="{9E8CC808-B6C6-4A2E-A8E6-D4C2305ECC5A}">
      <dgm:prSet/>
      <dgm:spPr/>
      <dgm:t>
        <a:bodyPr/>
        <a:lstStyle/>
        <a:p>
          <a:endParaRPr lang="en-GB"/>
        </a:p>
      </dgm:t>
    </dgm:pt>
    <dgm:pt modelId="{4E66F167-E091-4BB0-A585-488A90C2AC95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Access to Finance Adviser  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</a:p>
      </dgm:t>
    </dgm:pt>
    <dgm:pt modelId="{A8EC22E0-E4A3-4D08-993A-57D1F2D95C04}" type="parTrans" cxnId="{FB8C78DA-1E9B-4180-B96C-743377996EF6}">
      <dgm:prSet/>
      <dgm:spPr/>
      <dgm:t>
        <a:bodyPr/>
        <a:lstStyle/>
        <a:p>
          <a:endParaRPr lang="en-GB"/>
        </a:p>
      </dgm:t>
    </dgm:pt>
    <dgm:pt modelId="{88AF5F64-12D3-4AD8-98E6-6246345C1CAE}" type="sibTrans" cxnId="{FB8C78DA-1E9B-4180-B96C-743377996EF6}">
      <dgm:prSet/>
      <dgm:spPr/>
      <dgm:t>
        <a:bodyPr/>
        <a:lstStyle/>
        <a:p>
          <a:endParaRPr lang="en-GB"/>
        </a:p>
      </dgm:t>
    </dgm:pt>
    <dgm:pt modelId="{1345C6FE-3F53-41B0-BAB3-567F2C9511AB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Officer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 (Grade 4)</a:t>
          </a:r>
        </a:p>
      </dgm:t>
    </dgm:pt>
    <dgm:pt modelId="{D810410C-A92D-4EDB-BD77-A90FD4189316}" type="parTrans" cxnId="{234DABF3-710B-456E-9917-F01F027AACFF}">
      <dgm:prSet/>
      <dgm:spPr/>
      <dgm:t>
        <a:bodyPr/>
        <a:lstStyle/>
        <a:p>
          <a:endParaRPr lang="en-GB"/>
        </a:p>
      </dgm:t>
    </dgm:pt>
    <dgm:pt modelId="{A1473C30-CCA0-45D7-AB1F-9381FFC33798}" type="sibTrans" cxnId="{234DABF3-710B-456E-9917-F01F027AACFF}">
      <dgm:prSet/>
      <dgm:spPr/>
      <dgm:t>
        <a:bodyPr/>
        <a:lstStyle/>
        <a:p>
          <a:endParaRPr lang="en-GB"/>
        </a:p>
      </dgm:t>
    </dgm:pt>
    <dgm:pt modelId="{1E63D527-3AE9-4CFD-BB7C-43F8920C5A01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Manager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</a:p>
      </dgm:t>
    </dgm:pt>
    <dgm:pt modelId="{196913BA-7EB0-4959-AB84-345C921B1D85}" type="parTrans" cxnId="{B4142568-94EB-4E8E-9A9D-08B3BE196C95}">
      <dgm:prSet/>
      <dgm:spPr/>
      <dgm:t>
        <a:bodyPr/>
        <a:lstStyle/>
        <a:p>
          <a:endParaRPr lang="en-GB"/>
        </a:p>
      </dgm:t>
    </dgm:pt>
    <dgm:pt modelId="{A73442CE-12F9-4174-B13D-5385132601B9}" type="sibTrans" cxnId="{B4142568-94EB-4E8E-9A9D-08B3BE196C95}">
      <dgm:prSet/>
      <dgm:spPr/>
      <dgm:t>
        <a:bodyPr/>
        <a:lstStyle/>
        <a:p>
          <a:endParaRPr lang="en-GB"/>
        </a:p>
      </dgm:t>
    </dgm:pt>
    <dgm:pt modelId="{9127A874-EC48-421F-9FCD-4DB5C51BCC63}">
      <dgm:prSet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Manager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 (Grade 6)</a:t>
          </a:r>
        </a:p>
      </dgm:t>
    </dgm:pt>
    <dgm:pt modelId="{612F0522-41AE-448E-91B6-CE3EFB987143}" type="parTrans" cxnId="{961EC8BF-CFEC-4A7F-BC36-57D40F828086}">
      <dgm:prSet/>
      <dgm:spPr/>
      <dgm:t>
        <a:bodyPr/>
        <a:lstStyle/>
        <a:p>
          <a:endParaRPr lang="en-GB"/>
        </a:p>
      </dgm:t>
    </dgm:pt>
    <dgm:pt modelId="{F27F00E9-B1FF-4A33-9ABC-F204D1E635CC}" type="sibTrans" cxnId="{961EC8BF-CFEC-4A7F-BC36-57D40F828086}">
      <dgm:prSet/>
      <dgm:spPr/>
      <dgm:t>
        <a:bodyPr/>
        <a:lstStyle/>
        <a:p>
          <a:endParaRPr lang="en-GB"/>
        </a:p>
      </dgm:t>
    </dgm:pt>
    <dgm:pt modelId="{5EA077EA-E5F1-4667-AB81-EE664EF5EF3F}">
      <dgm:prSet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Contract and  Monitoring Specialist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 (Grade 5)</a:t>
          </a:r>
        </a:p>
      </dgm:t>
    </dgm:pt>
    <dgm:pt modelId="{0EF14F81-F835-489F-83BF-DF51F2FDD2BC}" type="parTrans" cxnId="{49A382A0-0E75-41CD-BF72-02B0E1B403F0}">
      <dgm:prSet/>
      <dgm:spPr/>
      <dgm:t>
        <a:bodyPr/>
        <a:lstStyle/>
        <a:p>
          <a:endParaRPr lang="en-GB"/>
        </a:p>
      </dgm:t>
    </dgm:pt>
    <dgm:pt modelId="{1720BB89-A656-4147-A1E3-416630EBB67D}" type="sibTrans" cxnId="{49A382A0-0E75-41CD-BF72-02B0E1B403F0}">
      <dgm:prSet/>
      <dgm:spPr/>
      <dgm:t>
        <a:bodyPr/>
        <a:lstStyle/>
        <a:p>
          <a:endParaRPr lang="en-GB"/>
        </a:p>
      </dgm:t>
    </dgm:pt>
    <dgm:pt modelId="{9C18BF70-6E85-482D-9FD3-4329D6DD02BC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Calibri"/>
              <a:cs typeface="Calibri"/>
            </a:rPr>
            <a:t>Client and Commissioning Manager (Grade 6)</a:t>
          </a:r>
          <a:endParaRPr lang="en-US" sz="600" dirty="0">
            <a:solidFill>
              <a:srgbClr val="FFFFFF"/>
            </a:solidFill>
            <a:latin typeface="Calibri"/>
            <a:ea typeface="Calibri"/>
            <a:cs typeface="Calibri"/>
          </a:endParaRPr>
        </a:p>
      </dgm:t>
    </dgm:pt>
    <dgm:pt modelId="{5F7CE4A9-3A89-4CC8-8AEC-0377068D1096}" type="parTrans" cxnId="{3F01A0E9-475E-49FC-AC1E-0E8C6959C417}">
      <dgm:prSet/>
      <dgm:spPr/>
      <dgm:t>
        <a:bodyPr/>
        <a:lstStyle/>
        <a:p>
          <a:endParaRPr lang="en-GB"/>
        </a:p>
      </dgm:t>
    </dgm:pt>
    <dgm:pt modelId="{43C015FA-3D1C-4B69-9943-97E6AFD277AE}" type="sibTrans" cxnId="{3F01A0E9-475E-49FC-AC1E-0E8C6959C417}">
      <dgm:prSet/>
      <dgm:spPr/>
      <dgm:t>
        <a:bodyPr/>
        <a:lstStyle/>
        <a:p>
          <a:endParaRPr lang="en-GB"/>
        </a:p>
      </dgm:t>
    </dgm:pt>
    <dgm:pt modelId="{85FBB886-94DB-4CDE-9371-5C2861DCA479}">
      <dgm:prSet phldr="0"/>
      <dgm:spPr/>
      <dgm:t>
        <a:bodyPr/>
        <a:lstStyle/>
        <a:p>
          <a:pPr algn="ctr">
            <a:lnSpc>
              <a:spcPct val="10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Calibri"/>
              <a:cs typeface="Calibri"/>
            </a:rPr>
            <a:t>Senior Projects Officer (Airport Client)</a:t>
          </a:r>
        </a:p>
        <a:p>
          <a:pPr algn="ctr">
            <a:lnSpc>
              <a:spcPct val="10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Calibri"/>
              <a:cs typeface="Calibri"/>
            </a:rPr>
            <a:t> (Grade 5)</a:t>
          </a:r>
          <a:endParaRPr lang="en-US" sz="600">
            <a:solidFill>
              <a:srgbClr val="FFFFFF"/>
            </a:solidFill>
            <a:latin typeface="Calibri"/>
            <a:ea typeface="Calibri"/>
            <a:cs typeface="Calibri"/>
          </a:endParaRPr>
        </a:p>
      </dgm:t>
    </dgm:pt>
    <dgm:pt modelId="{54FBF8EF-CB1B-4303-9EE9-A7DCB4EAEE98}" type="parTrans" cxnId="{D118D0F9-9D5A-4A03-8F00-8EED6CD2631B}">
      <dgm:prSet/>
      <dgm:spPr/>
      <dgm:t>
        <a:bodyPr/>
        <a:lstStyle/>
        <a:p>
          <a:endParaRPr lang="en-GB"/>
        </a:p>
      </dgm:t>
    </dgm:pt>
    <dgm:pt modelId="{02E47EB3-FE21-4F70-85E8-27D97C9FC023}" type="sibTrans" cxnId="{D118D0F9-9D5A-4A03-8F00-8EED6CD2631B}">
      <dgm:prSet/>
      <dgm:spPr/>
      <dgm:t>
        <a:bodyPr/>
        <a:lstStyle/>
        <a:p>
          <a:endParaRPr lang="en-GB"/>
        </a:p>
      </dgm:t>
    </dgm:pt>
    <dgm:pt modelId="{FC42C8FA-048B-471B-981A-F04255CBFF34}">
      <dgm:prSet phldr="0"/>
      <dgm:spPr>
        <a:solidFill>
          <a:srgbClr val="4F81BD"/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Calibri"/>
              <a:cs typeface="Calibri"/>
            </a:rPr>
            <a:t>Commissioning Officer – Economic Assets</a:t>
          </a:r>
        </a:p>
        <a:p>
          <a:pPr algn="ctr">
            <a:lnSpc>
              <a:spcPct val="10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Calibri"/>
              <a:cs typeface="Calibri"/>
            </a:rPr>
            <a:t>x2 (Grade 4)</a:t>
          </a:r>
          <a:endParaRPr lang="en-US" sz="600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AA85ECC0-55CE-44BF-9F24-FDC4C7E03576}" type="parTrans" cxnId="{D3CA1F91-C4E3-4418-8FAB-4F42886DDCE8}">
      <dgm:prSet/>
      <dgm:spPr/>
      <dgm:t>
        <a:bodyPr/>
        <a:lstStyle/>
        <a:p>
          <a:endParaRPr lang="en-GB"/>
        </a:p>
      </dgm:t>
    </dgm:pt>
    <dgm:pt modelId="{D190D90E-EBD4-4316-A7B0-515645C1AEB0}" type="sibTrans" cxnId="{D3CA1F91-C4E3-4418-8FAB-4F42886DDCE8}">
      <dgm:prSet/>
      <dgm:spPr/>
      <dgm:t>
        <a:bodyPr/>
        <a:lstStyle/>
        <a:p>
          <a:endParaRPr lang="en-GB"/>
        </a:p>
      </dgm:t>
    </dgm:pt>
    <dgm:pt modelId="{0A30883F-4368-49E5-AF5F-F4E803D46B8C}">
      <dgm:prSet phldr="0"/>
      <dgm:spPr/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Coordinator 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gm:t>
    </dgm:pt>
    <dgm:pt modelId="{0B5529A5-0A80-490F-92BE-0411851D602A}" type="parTrans" cxnId="{2947F430-F0D4-4584-8F29-A290E04BF40D}">
      <dgm:prSet/>
      <dgm:spPr/>
      <dgm:t>
        <a:bodyPr/>
        <a:lstStyle/>
        <a:p>
          <a:endParaRPr lang="en-GB"/>
        </a:p>
      </dgm:t>
    </dgm:pt>
    <dgm:pt modelId="{056D3E38-97EF-41E0-81EC-A278D2C667C8}" type="sibTrans" cxnId="{2947F430-F0D4-4584-8F29-A290E04BF40D}">
      <dgm:prSet/>
      <dgm:spPr/>
      <dgm:t>
        <a:bodyPr/>
        <a:lstStyle/>
        <a:p>
          <a:endParaRPr lang="en-GB"/>
        </a:p>
      </dgm:t>
    </dgm:pt>
    <dgm:pt modelId="{96BE351A-0F41-45EA-91E6-206BFDCAEC00}">
      <dgm:prSet phldr="0" custT="1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700">
              <a:solidFill>
                <a:srgbClr val="FFFFFF"/>
              </a:solidFill>
              <a:latin typeface="Calibri"/>
              <a:ea typeface="+mn-ea"/>
              <a:cs typeface="+mn-cs"/>
            </a:rPr>
            <a:t>Creative Industries and </a:t>
          </a:r>
          <a:r>
            <a:rPr lang="en-GB" sz="700">
              <a:solidFill>
                <a:srgbClr val="FFFFFF"/>
              </a:solidFill>
              <a:latin typeface="+mn-lt"/>
              <a:ea typeface="+mn-ea"/>
              <a:cs typeface="+mn-cs"/>
            </a:rPr>
            <a:t>Visitor Economy </a:t>
          </a:r>
          <a:r>
            <a:rPr lang="en-GB" sz="700">
              <a:solidFill>
                <a:srgbClr val="FFFFFF"/>
              </a:solidFill>
              <a:latin typeface="Calibri"/>
              <a:ea typeface="+mn-ea"/>
              <a:cs typeface="+mn-cs"/>
            </a:rPr>
            <a:t>Lead</a:t>
          </a:r>
        </a:p>
        <a:p>
          <a:pPr algn="ctr" rtl="0">
            <a:lnSpc>
              <a:spcPct val="90000"/>
            </a:lnSpc>
          </a:pPr>
          <a:r>
            <a:rPr lang="en-GB" sz="700">
              <a:solidFill>
                <a:srgbClr val="FFFFFF"/>
              </a:solidFill>
              <a:latin typeface="Calibri"/>
              <a:ea typeface="+mn-ea"/>
              <a:cs typeface="+mn-cs"/>
            </a:rPr>
            <a:t> (Grade 5)</a:t>
          </a:r>
          <a:endParaRPr lang="en-GB" sz="700">
            <a:solidFill>
              <a:srgbClr val="FFFFFF"/>
            </a:solidFill>
            <a:ea typeface="+mn-ea"/>
            <a:cs typeface="+mn-cs"/>
          </a:endParaRPr>
        </a:p>
      </dgm:t>
    </dgm:pt>
    <dgm:pt modelId="{FF2E7E19-3A9D-4312-96CF-FD846F8DD1B6}" type="parTrans" cxnId="{F4E01F61-1F86-43C4-9821-2946AB2C06EB}">
      <dgm:prSet/>
      <dgm:spPr/>
      <dgm:t>
        <a:bodyPr/>
        <a:lstStyle/>
        <a:p>
          <a:endParaRPr lang="en-GB"/>
        </a:p>
      </dgm:t>
    </dgm:pt>
    <dgm:pt modelId="{A27292C8-239C-4F3B-9119-E5E9CB5E8713}" type="sibTrans" cxnId="{F4E01F61-1F86-43C4-9821-2946AB2C06EB}">
      <dgm:prSet/>
      <dgm:spPr/>
      <dgm:t>
        <a:bodyPr/>
        <a:lstStyle/>
        <a:p>
          <a:endParaRPr lang="en-GB"/>
        </a:p>
      </dgm:t>
    </dgm:pt>
    <dgm:pt modelId="{A4552F3B-EC94-41EF-B512-7798D514D815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chemeClr val="bg1"/>
              </a:solidFill>
              <a:latin typeface="Calibri"/>
              <a:ea typeface="+mn-ea"/>
              <a:cs typeface="+mn-cs"/>
            </a:rPr>
            <a:t>Local Regeneration Fund  Lead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chemeClr val="bg1"/>
              </a:solidFill>
              <a:latin typeface="Calibri"/>
              <a:ea typeface="+mn-ea"/>
              <a:cs typeface="+mn-cs"/>
            </a:rPr>
            <a:t> (Grade 5)</a:t>
          </a:r>
        </a:p>
      </dgm:t>
    </dgm:pt>
    <dgm:pt modelId="{DD909969-49ED-49BD-9F66-781811D5BC46}" type="parTrans" cxnId="{15A91E7C-7509-4E0B-B209-6A18D88EAEC8}">
      <dgm:prSet/>
      <dgm:spPr/>
      <dgm:t>
        <a:bodyPr/>
        <a:lstStyle/>
        <a:p>
          <a:endParaRPr lang="en-GB"/>
        </a:p>
      </dgm:t>
    </dgm:pt>
    <dgm:pt modelId="{9C3ECDCB-EB0B-49D4-9361-50B22EBD135A}" type="sibTrans" cxnId="{15A91E7C-7509-4E0B-B209-6A18D88EAEC8}">
      <dgm:prSet/>
      <dgm:spPr/>
      <dgm:t>
        <a:bodyPr/>
        <a:lstStyle/>
        <a:p>
          <a:endParaRPr lang="en-GB"/>
        </a:p>
      </dgm:t>
    </dgm:pt>
    <dgm:pt modelId="{9C979FC1-858D-40E7-A805-FB0E5F87D83F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Commercial and Financial Analyst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</a:p>
      </dgm:t>
    </dgm:pt>
    <dgm:pt modelId="{E01BE9F0-5D31-47EF-ADBC-3066337ECACD}" type="parTrans" cxnId="{C4DDFC16-E1E6-4D05-BBED-7C4A9DA86ED6}">
      <dgm:prSet/>
      <dgm:spPr/>
      <dgm:t>
        <a:bodyPr/>
        <a:lstStyle/>
        <a:p>
          <a:endParaRPr lang="en-GB"/>
        </a:p>
      </dgm:t>
    </dgm:pt>
    <dgm:pt modelId="{75529101-D1B5-4A37-8DE1-1F79DE75DCE9}" type="sibTrans" cxnId="{C4DDFC16-E1E6-4D05-BBED-7C4A9DA86ED6}">
      <dgm:prSet/>
      <dgm:spPr/>
      <dgm:t>
        <a:bodyPr/>
        <a:lstStyle/>
        <a:p>
          <a:endParaRPr lang="en-GB"/>
        </a:p>
      </dgm:t>
    </dgm:pt>
    <dgm:pt modelId="{0850FB2F-1E8A-4CCD-A3F6-DF2BEEF665C5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Coordinator 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3)</a:t>
          </a:r>
        </a:p>
      </dgm:t>
    </dgm:pt>
    <dgm:pt modelId="{31CCF434-E7E8-4F3E-9AC2-3993815FF2CA}" type="parTrans" cxnId="{2D284251-4C41-47CE-B04D-D744B0150522}">
      <dgm:prSet/>
      <dgm:spPr/>
      <dgm:t>
        <a:bodyPr/>
        <a:lstStyle/>
        <a:p>
          <a:endParaRPr lang="en-GB"/>
        </a:p>
      </dgm:t>
    </dgm:pt>
    <dgm:pt modelId="{D8A6FF06-905B-4788-91F9-E349A4BBC94C}" type="sibTrans" cxnId="{2D284251-4C41-47CE-B04D-D744B0150522}">
      <dgm:prSet/>
      <dgm:spPr/>
      <dgm:t>
        <a:bodyPr/>
        <a:lstStyle/>
        <a:p>
          <a:endParaRPr lang="en-GB"/>
        </a:p>
      </dgm:t>
    </dgm:pt>
    <dgm:pt modelId="{2C03971C-2247-489D-96B0-435D882D1B91}">
      <dgm:prSet phldr="0"/>
      <dgm:spPr>
        <a:solidFill>
          <a:srgbClr val="4F81BD"/>
        </a:solidFill>
      </dgm:spPr>
      <dgm:t>
        <a:bodyPr/>
        <a:lstStyle/>
        <a:p>
          <a:pPr rtl="0"/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Business Growth </a:t>
          </a:r>
          <a:r>
            <a:rPr lang="en-GB" sz="600" dirty="0">
              <a:latin typeface="Calibri"/>
              <a:ea typeface="+mn-ea"/>
              <a:cs typeface="+mn-cs"/>
            </a:rPr>
            <a:t>Adviser </a:t>
          </a: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  <a:endParaRPr lang="en-GB" dirty="0"/>
        </a:p>
      </dgm:t>
    </dgm:pt>
    <dgm:pt modelId="{53CF742E-2A3B-40F5-B658-D529E62FE89F}" type="parTrans" cxnId="{49672CE8-646B-48F5-B960-9E33A9DE82D2}">
      <dgm:prSet/>
      <dgm:spPr/>
      <dgm:t>
        <a:bodyPr/>
        <a:lstStyle/>
        <a:p>
          <a:endParaRPr lang="en-GB"/>
        </a:p>
      </dgm:t>
    </dgm:pt>
    <dgm:pt modelId="{1B36A71C-C73D-4B9B-A714-FB74946D4327}" type="sibTrans" cxnId="{49672CE8-646B-48F5-B960-9E33A9DE82D2}">
      <dgm:prSet/>
      <dgm:spPr/>
      <dgm:t>
        <a:bodyPr/>
        <a:lstStyle/>
        <a:p>
          <a:endParaRPr lang="en-GB"/>
        </a:p>
      </dgm:t>
    </dgm:pt>
    <dgm:pt modelId="{39E04AFE-B50C-4424-9D91-029BAD2824F0}">
      <dgm:prSet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dirty="0">
              <a:solidFill>
                <a:srgbClr val="FFFFFF"/>
              </a:solidFill>
              <a:latin typeface="Calibri"/>
              <a:ea typeface="+mn-ea"/>
              <a:cs typeface="+mn-cs"/>
            </a:rPr>
            <a:t>Economic Stakeholder and Partnerships Specialist (Grade 4)</a:t>
          </a:r>
        </a:p>
      </dgm:t>
    </dgm:pt>
    <dgm:pt modelId="{142E691F-81D6-426B-86FA-1D20B84722F0}" type="parTrans" cxnId="{667BEA12-EA12-4536-A45C-B88EAECB38DD}">
      <dgm:prSet/>
      <dgm:spPr/>
      <dgm:t>
        <a:bodyPr/>
        <a:lstStyle/>
        <a:p>
          <a:endParaRPr lang="en-GB"/>
        </a:p>
      </dgm:t>
    </dgm:pt>
    <dgm:pt modelId="{C21659B8-C662-473D-9482-7700893B87FD}" type="sibTrans" cxnId="{667BEA12-EA12-4536-A45C-B88EAECB38DD}">
      <dgm:prSet/>
      <dgm:spPr/>
      <dgm:t>
        <a:bodyPr/>
        <a:lstStyle/>
        <a:p>
          <a:endParaRPr lang="en-GB"/>
        </a:p>
      </dgm:t>
    </dgm:pt>
    <dgm:pt modelId="{1CCCCA96-2759-4104-AFCD-3F6EB3AB2549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Coordinator</a:t>
          </a:r>
        </a:p>
        <a:p>
          <a:pPr algn="ctr" rtl="0">
            <a:lnSpc>
              <a:spcPct val="90000"/>
            </a:lnSpc>
          </a:pPr>
          <a:r>
            <a:rPr lang="en-GB" sz="60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gm:t>
    </dgm:pt>
    <dgm:pt modelId="{83A017E3-0D45-4355-BF55-4A13EFC9BBC3}" type="parTrans" cxnId="{683C8064-E010-4922-B0C0-8B3E849E8FD0}">
      <dgm:prSet/>
      <dgm:spPr/>
      <dgm:t>
        <a:bodyPr/>
        <a:lstStyle/>
        <a:p>
          <a:endParaRPr lang="en-GB"/>
        </a:p>
      </dgm:t>
    </dgm:pt>
    <dgm:pt modelId="{01F5B027-E6A1-43F4-BCB6-5C994B29E5AC}" type="sibTrans" cxnId="{683C8064-E010-4922-B0C0-8B3E849E8FD0}">
      <dgm:prSet/>
      <dgm:spPr/>
      <dgm:t>
        <a:bodyPr/>
        <a:lstStyle/>
        <a:p>
          <a:endParaRPr lang="en-GB"/>
        </a:p>
      </dgm:t>
    </dgm:pt>
    <dgm:pt modelId="{0650281E-DA27-4452-8EF2-7E791E84B0D8}">
      <dgm:prSet phldr="0"/>
      <dgm:spPr>
        <a:solidFill>
          <a:srgbClr val="4F81BD"/>
        </a:solidFill>
      </dgm:spPr>
      <dgm:t>
        <a:bodyPr/>
        <a:lstStyle/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Coordinator</a:t>
          </a:r>
        </a:p>
        <a:p>
          <a:pPr algn="ctr" rtl="0">
            <a:lnSpc>
              <a:spcPct val="90000"/>
            </a:lnSpc>
          </a:pPr>
          <a:r>
            <a:rPr lang="en-GB" sz="6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</a:p>
      </dgm:t>
    </dgm:pt>
    <dgm:pt modelId="{B4F85A2C-0368-4F75-A62C-C7E3D836AB66}" type="parTrans" cxnId="{CF61D117-3C8B-449E-92FB-69725D3B9EA7}">
      <dgm:prSet/>
      <dgm:spPr/>
      <dgm:t>
        <a:bodyPr/>
        <a:lstStyle/>
        <a:p>
          <a:endParaRPr lang="en-GB"/>
        </a:p>
      </dgm:t>
    </dgm:pt>
    <dgm:pt modelId="{9ED9EFCC-FB1B-4828-9D02-BF114B437A1F}" type="sibTrans" cxnId="{CF61D117-3C8B-449E-92FB-69725D3B9EA7}">
      <dgm:prSet/>
      <dgm:spPr/>
      <dgm:t>
        <a:bodyPr/>
        <a:lstStyle/>
        <a:p>
          <a:endParaRPr lang="en-GB"/>
        </a:p>
      </dgm:t>
    </dgm:pt>
    <dgm:pt modelId="{03FE4B1A-F5EE-42F6-94AF-EE08CE0939D7}">
      <dgm:prSet/>
      <dgm:spPr>
        <a:solidFill>
          <a:srgbClr val="4F81BD"/>
        </a:solidFill>
      </dgm:spPr>
      <dgm:t>
        <a:bodyPr/>
        <a:lstStyle/>
        <a:p>
          <a:r>
            <a:rPr lang="en-GB" dirty="0"/>
            <a:t>Sector Development Coordinator (Grade 3)</a:t>
          </a:r>
        </a:p>
      </dgm:t>
    </dgm:pt>
    <dgm:pt modelId="{20AEF71E-C480-4798-BEDB-86F682025630}" type="parTrans" cxnId="{4AF36EF4-838B-4C05-8655-7A9D225F7D11}">
      <dgm:prSet/>
      <dgm:spPr/>
      <dgm:t>
        <a:bodyPr/>
        <a:lstStyle/>
        <a:p>
          <a:endParaRPr lang="en-GB"/>
        </a:p>
      </dgm:t>
    </dgm:pt>
    <dgm:pt modelId="{FABAF3E1-F56E-495C-A634-04B8D089B2ED}" type="sibTrans" cxnId="{4AF36EF4-838B-4C05-8655-7A9D225F7D11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939341-71B2-49CB-917F-56C840D94FFA}" type="pres">
      <dgm:prSet presAssocID="{79860FBF-10EE-4AAB-8A6B-DE375C79068A}" presName="hierRoot1" presStyleCnt="0">
        <dgm:presLayoutVars>
          <dgm:hierBranch val="init"/>
        </dgm:presLayoutVars>
      </dgm:prSet>
      <dgm:spPr/>
    </dgm:pt>
    <dgm:pt modelId="{9BED0450-FA0F-48CB-AAAF-443CEC60315F}" type="pres">
      <dgm:prSet presAssocID="{79860FBF-10EE-4AAB-8A6B-DE375C79068A}" presName="rootComposite1" presStyleCnt="0"/>
      <dgm:spPr/>
    </dgm:pt>
    <dgm:pt modelId="{5C86D533-AEB8-4C78-BD82-1C9C1747E98D}" type="pres">
      <dgm:prSet presAssocID="{79860FBF-10EE-4AAB-8A6B-DE375C79068A}" presName="rootText1" presStyleLbl="node0" presStyleIdx="0" presStyleCnt="1">
        <dgm:presLayoutVars>
          <dgm:chPref val="3"/>
        </dgm:presLayoutVars>
      </dgm:prSet>
      <dgm:spPr/>
    </dgm:pt>
    <dgm:pt modelId="{0310094B-1CBB-4561-B3A6-B781AE5AF6E2}" type="pres">
      <dgm:prSet presAssocID="{79860FBF-10EE-4AAB-8A6B-DE375C79068A}" presName="rootConnector1" presStyleLbl="asst0" presStyleIdx="0" presStyleCnt="0"/>
      <dgm:spPr/>
    </dgm:pt>
    <dgm:pt modelId="{AF134612-F996-4DEB-BFC8-19A656F4D2DF}" type="pres">
      <dgm:prSet presAssocID="{79860FBF-10EE-4AAB-8A6B-DE375C79068A}" presName="hierChild2" presStyleCnt="0"/>
      <dgm:spPr/>
    </dgm:pt>
    <dgm:pt modelId="{2F1E5735-93C5-49F6-97B1-4D01241141D5}" type="pres">
      <dgm:prSet presAssocID="{FA64C524-8261-425D-AAB7-9BA6A386988D}" presName="Name37" presStyleLbl="parChTrans1D2" presStyleIdx="0" presStyleCnt="4"/>
      <dgm:spPr/>
    </dgm:pt>
    <dgm:pt modelId="{867E37CC-3488-4415-9D2A-6905DCBCF2F3}" type="pres">
      <dgm:prSet presAssocID="{A2046633-9B2D-45B2-B6D6-364574165503}" presName="hierRoot2" presStyleCnt="0">
        <dgm:presLayoutVars>
          <dgm:hierBranch val="init"/>
        </dgm:presLayoutVars>
      </dgm:prSet>
      <dgm:spPr/>
    </dgm:pt>
    <dgm:pt modelId="{EF5AC0B7-111C-4B77-AA42-D2806CCDAAA4}" type="pres">
      <dgm:prSet presAssocID="{A2046633-9B2D-45B2-B6D6-364574165503}" presName="rootComposite" presStyleCnt="0"/>
      <dgm:spPr/>
    </dgm:pt>
    <dgm:pt modelId="{3A5A6ED5-D9DC-4249-B038-965CFA26AD91}" type="pres">
      <dgm:prSet presAssocID="{A2046633-9B2D-45B2-B6D6-364574165503}" presName="rootText" presStyleLbl="node2" presStyleIdx="0" presStyleCnt="4">
        <dgm:presLayoutVars>
          <dgm:chPref val="3"/>
        </dgm:presLayoutVars>
      </dgm:prSet>
      <dgm:spPr/>
    </dgm:pt>
    <dgm:pt modelId="{E781183D-FA2B-40AD-A5B3-EC1375D25057}" type="pres">
      <dgm:prSet presAssocID="{A2046633-9B2D-45B2-B6D6-364574165503}" presName="rootConnector" presStyleLbl="node2" presStyleIdx="0" presStyleCnt="4"/>
      <dgm:spPr/>
    </dgm:pt>
    <dgm:pt modelId="{44E5C6BF-F839-4DAB-A7AF-E339ACD75652}" type="pres">
      <dgm:prSet presAssocID="{A2046633-9B2D-45B2-B6D6-364574165503}" presName="hierChild4" presStyleCnt="0"/>
      <dgm:spPr/>
    </dgm:pt>
    <dgm:pt modelId="{8458BF5D-EF8D-496B-9EF8-60A05A9472D8}" type="pres">
      <dgm:prSet presAssocID="{D30E9534-89FB-41C8-A213-6359D1577A41}" presName="Name37" presStyleLbl="parChTrans1D3" presStyleIdx="0" presStyleCnt="12"/>
      <dgm:spPr/>
    </dgm:pt>
    <dgm:pt modelId="{7EB691A9-73AE-4C83-9736-8E8690E121A2}" type="pres">
      <dgm:prSet presAssocID="{E021092A-8C63-439F-90A5-76E75DC40A64}" presName="hierRoot2" presStyleCnt="0">
        <dgm:presLayoutVars>
          <dgm:hierBranch val="init"/>
        </dgm:presLayoutVars>
      </dgm:prSet>
      <dgm:spPr/>
    </dgm:pt>
    <dgm:pt modelId="{E5E88D4C-8367-4E25-8602-1389CD3E98DF}" type="pres">
      <dgm:prSet presAssocID="{E021092A-8C63-439F-90A5-76E75DC40A64}" presName="rootComposite" presStyleCnt="0"/>
      <dgm:spPr/>
    </dgm:pt>
    <dgm:pt modelId="{38E52E9F-36DC-4D03-A0BF-CF8F759A4525}" type="pres">
      <dgm:prSet presAssocID="{E021092A-8C63-439F-90A5-76E75DC40A64}" presName="rootText" presStyleLbl="node3" presStyleIdx="0" presStyleCnt="12">
        <dgm:presLayoutVars>
          <dgm:chPref val="3"/>
        </dgm:presLayoutVars>
      </dgm:prSet>
      <dgm:spPr/>
    </dgm:pt>
    <dgm:pt modelId="{461DB897-A654-409D-BB6F-D823998DCAFD}" type="pres">
      <dgm:prSet presAssocID="{E021092A-8C63-439F-90A5-76E75DC40A64}" presName="rootConnector" presStyleLbl="node3" presStyleIdx="0" presStyleCnt="12"/>
      <dgm:spPr/>
    </dgm:pt>
    <dgm:pt modelId="{EE8BD759-AC7A-4543-8C97-C905FE644863}" type="pres">
      <dgm:prSet presAssocID="{E021092A-8C63-439F-90A5-76E75DC40A64}" presName="hierChild4" presStyleCnt="0"/>
      <dgm:spPr/>
    </dgm:pt>
    <dgm:pt modelId="{1B54ABE6-55A4-4AC2-94D1-66EFCB3A622E}" type="pres">
      <dgm:prSet presAssocID="{E021092A-8C63-439F-90A5-76E75DC40A64}" presName="hierChild5" presStyleCnt="0"/>
      <dgm:spPr/>
    </dgm:pt>
    <dgm:pt modelId="{A86E147E-746F-4389-A6D1-BF66A324C425}" type="pres">
      <dgm:prSet presAssocID="{FF2E7E19-3A9D-4312-96CF-FD846F8DD1B6}" presName="Name37" presStyleLbl="parChTrans1D3" presStyleIdx="1" presStyleCnt="12"/>
      <dgm:spPr/>
    </dgm:pt>
    <dgm:pt modelId="{223AAE0C-EFD1-4C8F-88CB-2BB435DD54F7}" type="pres">
      <dgm:prSet presAssocID="{96BE351A-0F41-45EA-91E6-206BFDCAEC00}" presName="hierRoot2" presStyleCnt="0">
        <dgm:presLayoutVars>
          <dgm:hierBranch val="init"/>
        </dgm:presLayoutVars>
      </dgm:prSet>
      <dgm:spPr/>
    </dgm:pt>
    <dgm:pt modelId="{94D7878B-B87A-4CBC-846B-D6043B708560}" type="pres">
      <dgm:prSet presAssocID="{96BE351A-0F41-45EA-91E6-206BFDCAEC00}" presName="rootComposite" presStyleCnt="0"/>
      <dgm:spPr/>
    </dgm:pt>
    <dgm:pt modelId="{A68810CC-4A76-4329-A57D-6389CC8D1F85}" type="pres">
      <dgm:prSet presAssocID="{96BE351A-0F41-45EA-91E6-206BFDCAEC00}" presName="rootText" presStyleLbl="node3" presStyleIdx="1" presStyleCnt="12">
        <dgm:presLayoutVars>
          <dgm:chPref val="3"/>
        </dgm:presLayoutVars>
      </dgm:prSet>
      <dgm:spPr/>
    </dgm:pt>
    <dgm:pt modelId="{8FF19166-668F-4AF1-A9CD-9B40BE715F4C}" type="pres">
      <dgm:prSet presAssocID="{96BE351A-0F41-45EA-91E6-206BFDCAEC00}" presName="rootConnector" presStyleLbl="node3" presStyleIdx="1" presStyleCnt="12"/>
      <dgm:spPr/>
    </dgm:pt>
    <dgm:pt modelId="{924B29E3-C96E-4D44-9292-89468726BE92}" type="pres">
      <dgm:prSet presAssocID="{96BE351A-0F41-45EA-91E6-206BFDCAEC00}" presName="hierChild4" presStyleCnt="0"/>
      <dgm:spPr/>
    </dgm:pt>
    <dgm:pt modelId="{23E97B58-4500-4462-819F-330246B273C2}" type="pres">
      <dgm:prSet presAssocID="{196913BA-7EB0-4959-AB84-345C921B1D85}" presName="Name37" presStyleLbl="parChTrans1D4" presStyleIdx="0" presStyleCnt="12"/>
      <dgm:spPr/>
    </dgm:pt>
    <dgm:pt modelId="{DB789FD8-3AF5-430D-9EA3-DC5990E2322F}" type="pres">
      <dgm:prSet presAssocID="{1E63D527-3AE9-4CFD-BB7C-43F8920C5A01}" presName="hierRoot2" presStyleCnt="0">
        <dgm:presLayoutVars>
          <dgm:hierBranch val="init"/>
        </dgm:presLayoutVars>
      </dgm:prSet>
      <dgm:spPr/>
    </dgm:pt>
    <dgm:pt modelId="{8B302015-D748-49DE-AF6C-B2A496F0CAED}" type="pres">
      <dgm:prSet presAssocID="{1E63D527-3AE9-4CFD-BB7C-43F8920C5A01}" presName="rootComposite" presStyleCnt="0"/>
      <dgm:spPr/>
    </dgm:pt>
    <dgm:pt modelId="{3168A26C-C473-4804-8662-163CA098CA8B}" type="pres">
      <dgm:prSet presAssocID="{1E63D527-3AE9-4CFD-BB7C-43F8920C5A01}" presName="rootText" presStyleLbl="node4" presStyleIdx="0" presStyleCnt="12">
        <dgm:presLayoutVars>
          <dgm:chPref val="3"/>
        </dgm:presLayoutVars>
      </dgm:prSet>
      <dgm:spPr/>
    </dgm:pt>
    <dgm:pt modelId="{B7332EAD-886D-4CE0-B962-19B907B4AED6}" type="pres">
      <dgm:prSet presAssocID="{1E63D527-3AE9-4CFD-BB7C-43F8920C5A01}" presName="rootConnector" presStyleLbl="node4" presStyleIdx="0" presStyleCnt="12"/>
      <dgm:spPr/>
    </dgm:pt>
    <dgm:pt modelId="{0259914E-E8F0-4759-8E46-F2047C682677}" type="pres">
      <dgm:prSet presAssocID="{1E63D527-3AE9-4CFD-BB7C-43F8920C5A01}" presName="hierChild4" presStyleCnt="0"/>
      <dgm:spPr/>
    </dgm:pt>
    <dgm:pt modelId="{299EEDF2-1E81-497D-91BD-A6BC56E00BF7}" type="pres">
      <dgm:prSet presAssocID="{83A017E3-0D45-4355-BF55-4A13EFC9BBC3}" presName="Name37" presStyleLbl="parChTrans1D4" presStyleIdx="1" presStyleCnt="12"/>
      <dgm:spPr/>
    </dgm:pt>
    <dgm:pt modelId="{DDA13336-1AC3-4099-A34D-91DF0118D914}" type="pres">
      <dgm:prSet presAssocID="{1CCCCA96-2759-4104-AFCD-3F6EB3AB2549}" presName="hierRoot2" presStyleCnt="0">
        <dgm:presLayoutVars>
          <dgm:hierBranch val="init"/>
        </dgm:presLayoutVars>
      </dgm:prSet>
      <dgm:spPr/>
    </dgm:pt>
    <dgm:pt modelId="{84DC75DD-9AE1-4832-A807-B22478CFC33C}" type="pres">
      <dgm:prSet presAssocID="{1CCCCA96-2759-4104-AFCD-3F6EB3AB2549}" presName="rootComposite" presStyleCnt="0"/>
      <dgm:spPr/>
    </dgm:pt>
    <dgm:pt modelId="{FE2042CA-85BD-49AA-93D8-8E7F5BD3B9A1}" type="pres">
      <dgm:prSet presAssocID="{1CCCCA96-2759-4104-AFCD-3F6EB3AB2549}" presName="rootText" presStyleLbl="node4" presStyleIdx="1" presStyleCnt="12">
        <dgm:presLayoutVars>
          <dgm:chPref val="3"/>
        </dgm:presLayoutVars>
      </dgm:prSet>
      <dgm:spPr/>
    </dgm:pt>
    <dgm:pt modelId="{661F78F0-D963-4CF4-BA33-A85654285F06}" type="pres">
      <dgm:prSet presAssocID="{1CCCCA96-2759-4104-AFCD-3F6EB3AB2549}" presName="rootConnector" presStyleLbl="node4" presStyleIdx="1" presStyleCnt="12"/>
      <dgm:spPr/>
    </dgm:pt>
    <dgm:pt modelId="{C5B54F06-0341-400A-B4DA-FB7213A2B7BB}" type="pres">
      <dgm:prSet presAssocID="{1CCCCA96-2759-4104-AFCD-3F6EB3AB2549}" presName="hierChild4" presStyleCnt="0"/>
      <dgm:spPr/>
    </dgm:pt>
    <dgm:pt modelId="{FD4DE395-D9AE-42ED-B088-F5581FD85C9C}" type="pres">
      <dgm:prSet presAssocID="{1CCCCA96-2759-4104-AFCD-3F6EB3AB2549}" presName="hierChild5" presStyleCnt="0"/>
      <dgm:spPr/>
    </dgm:pt>
    <dgm:pt modelId="{6A8CB0AC-21EE-4091-AEDD-3E607F5C8FFD}" type="pres">
      <dgm:prSet presAssocID="{B4F85A2C-0368-4F75-A62C-C7E3D836AB66}" presName="Name37" presStyleLbl="parChTrans1D4" presStyleIdx="2" presStyleCnt="12"/>
      <dgm:spPr/>
    </dgm:pt>
    <dgm:pt modelId="{6B08E299-5376-4BC1-A65C-A1CE86A80A54}" type="pres">
      <dgm:prSet presAssocID="{0650281E-DA27-4452-8EF2-7E791E84B0D8}" presName="hierRoot2" presStyleCnt="0">
        <dgm:presLayoutVars>
          <dgm:hierBranch val="init"/>
        </dgm:presLayoutVars>
      </dgm:prSet>
      <dgm:spPr/>
    </dgm:pt>
    <dgm:pt modelId="{3DC74383-66CA-4061-9CD5-F3519ADEFAE7}" type="pres">
      <dgm:prSet presAssocID="{0650281E-DA27-4452-8EF2-7E791E84B0D8}" presName="rootComposite" presStyleCnt="0"/>
      <dgm:spPr/>
    </dgm:pt>
    <dgm:pt modelId="{114DAF58-D1EE-40EC-80EA-69FD5A62F1A6}" type="pres">
      <dgm:prSet presAssocID="{0650281E-DA27-4452-8EF2-7E791E84B0D8}" presName="rootText" presStyleLbl="node4" presStyleIdx="2" presStyleCnt="12">
        <dgm:presLayoutVars>
          <dgm:chPref val="3"/>
        </dgm:presLayoutVars>
      </dgm:prSet>
      <dgm:spPr/>
    </dgm:pt>
    <dgm:pt modelId="{FDC83B21-FEFB-4CFE-BA7B-EC45ECE00E22}" type="pres">
      <dgm:prSet presAssocID="{0650281E-DA27-4452-8EF2-7E791E84B0D8}" presName="rootConnector" presStyleLbl="node4" presStyleIdx="2" presStyleCnt="12"/>
      <dgm:spPr/>
    </dgm:pt>
    <dgm:pt modelId="{378C31FC-16A8-4CF0-A359-3BA8BDB0B7B5}" type="pres">
      <dgm:prSet presAssocID="{0650281E-DA27-4452-8EF2-7E791E84B0D8}" presName="hierChild4" presStyleCnt="0"/>
      <dgm:spPr/>
    </dgm:pt>
    <dgm:pt modelId="{F2B7BF2D-BFFF-46C5-9699-49A621BC02D6}" type="pres">
      <dgm:prSet presAssocID="{0650281E-DA27-4452-8EF2-7E791E84B0D8}" presName="hierChild5" presStyleCnt="0"/>
      <dgm:spPr/>
    </dgm:pt>
    <dgm:pt modelId="{440DAB21-6E74-4F33-9E6A-E320BCB1720F}" type="pres">
      <dgm:prSet presAssocID="{1E63D527-3AE9-4CFD-BB7C-43F8920C5A01}" presName="hierChild5" presStyleCnt="0"/>
      <dgm:spPr/>
    </dgm:pt>
    <dgm:pt modelId="{5DAD3AC8-0F42-4D18-AEEE-513FA76C5BBE}" type="pres">
      <dgm:prSet presAssocID="{96BE351A-0F41-45EA-91E6-206BFDCAEC00}" presName="hierChild5" presStyleCnt="0"/>
      <dgm:spPr/>
    </dgm:pt>
    <dgm:pt modelId="{94BD4E26-70F4-471D-811A-4E25691DCFC3}" type="pres">
      <dgm:prSet presAssocID="{D1FC284C-CC63-4665-BECB-2054A6A6413D}" presName="Name37" presStyleLbl="parChTrans1D3" presStyleIdx="2" presStyleCnt="12"/>
      <dgm:spPr/>
    </dgm:pt>
    <dgm:pt modelId="{F5E32A57-47B4-479F-BEC0-06339FCD9B52}" type="pres">
      <dgm:prSet presAssocID="{6042DA14-0A76-4C83-8D16-C9B3E2F81957}" presName="hierRoot2" presStyleCnt="0">
        <dgm:presLayoutVars>
          <dgm:hierBranch val="init"/>
        </dgm:presLayoutVars>
      </dgm:prSet>
      <dgm:spPr/>
    </dgm:pt>
    <dgm:pt modelId="{FC9F0406-CAA6-4037-BD2F-4A86DA03383A}" type="pres">
      <dgm:prSet presAssocID="{6042DA14-0A76-4C83-8D16-C9B3E2F81957}" presName="rootComposite" presStyleCnt="0"/>
      <dgm:spPr/>
    </dgm:pt>
    <dgm:pt modelId="{27B76B38-9F59-4DDC-8EEB-0E3387DA1FF4}" type="pres">
      <dgm:prSet presAssocID="{6042DA14-0A76-4C83-8D16-C9B3E2F81957}" presName="rootText" presStyleLbl="node3" presStyleIdx="2" presStyleCnt="12">
        <dgm:presLayoutVars>
          <dgm:chPref val="3"/>
        </dgm:presLayoutVars>
      </dgm:prSet>
      <dgm:spPr/>
    </dgm:pt>
    <dgm:pt modelId="{35221B5A-75A1-48B8-999F-D750CDD1545A}" type="pres">
      <dgm:prSet presAssocID="{6042DA14-0A76-4C83-8D16-C9B3E2F81957}" presName="rootConnector" presStyleLbl="node3" presStyleIdx="2" presStyleCnt="12"/>
      <dgm:spPr/>
    </dgm:pt>
    <dgm:pt modelId="{1011F89B-71BA-4DDE-B516-55152CF6BFA5}" type="pres">
      <dgm:prSet presAssocID="{6042DA14-0A76-4C83-8D16-C9B3E2F81957}" presName="hierChild4" presStyleCnt="0"/>
      <dgm:spPr/>
    </dgm:pt>
    <dgm:pt modelId="{9A77BA35-B2B7-4044-88CD-DF20226AD892}" type="pres">
      <dgm:prSet presAssocID="{A8EC22E0-E4A3-4D08-993A-57D1F2D95C04}" presName="Name37" presStyleLbl="parChTrans1D4" presStyleIdx="3" presStyleCnt="12"/>
      <dgm:spPr/>
    </dgm:pt>
    <dgm:pt modelId="{691E2A21-B74A-451C-B659-F5166DF37CC4}" type="pres">
      <dgm:prSet presAssocID="{4E66F167-E091-4BB0-A585-488A90C2AC95}" presName="hierRoot2" presStyleCnt="0">
        <dgm:presLayoutVars>
          <dgm:hierBranch val="init"/>
        </dgm:presLayoutVars>
      </dgm:prSet>
      <dgm:spPr/>
    </dgm:pt>
    <dgm:pt modelId="{07133C45-8D17-4ED9-A5D2-12B877A7F759}" type="pres">
      <dgm:prSet presAssocID="{4E66F167-E091-4BB0-A585-488A90C2AC95}" presName="rootComposite" presStyleCnt="0"/>
      <dgm:spPr/>
    </dgm:pt>
    <dgm:pt modelId="{14199870-EE8C-4424-A425-C049991D7154}" type="pres">
      <dgm:prSet presAssocID="{4E66F167-E091-4BB0-A585-488A90C2AC95}" presName="rootText" presStyleLbl="node4" presStyleIdx="3" presStyleCnt="12">
        <dgm:presLayoutVars>
          <dgm:chPref val="3"/>
        </dgm:presLayoutVars>
      </dgm:prSet>
      <dgm:spPr/>
    </dgm:pt>
    <dgm:pt modelId="{34F788AD-ACF2-4B38-BD94-0FC48931FE65}" type="pres">
      <dgm:prSet presAssocID="{4E66F167-E091-4BB0-A585-488A90C2AC95}" presName="rootConnector" presStyleLbl="node4" presStyleIdx="3" presStyleCnt="12"/>
      <dgm:spPr/>
    </dgm:pt>
    <dgm:pt modelId="{036EE3BB-B434-4D71-9502-C6B2CC404FCE}" type="pres">
      <dgm:prSet presAssocID="{4E66F167-E091-4BB0-A585-488A90C2AC95}" presName="hierChild4" presStyleCnt="0"/>
      <dgm:spPr/>
    </dgm:pt>
    <dgm:pt modelId="{28E89D28-1F15-470C-9C2C-DE29AAD00070}" type="pres">
      <dgm:prSet presAssocID="{4E66F167-E091-4BB0-A585-488A90C2AC95}" presName="hierChild5" presStyleCnt="0"/>
      <dgm:spPr/>
    </dgm:pt>
    <dgm:pt modelId="{C7FFEFEB-68E3-4F99-927B-0A3F00AFF7A8}" type="pres">
      <dgm:prSet presAssocID="{53CF742E-2A3B-40F5-B658-D529E62FE89F}" presName="Name37" presStyleLbl="parChTrans1D4" presStyleIdx="4" presStyleCnt="12"/>
      <dgm:spPr/>
    </dgm:pt>
    <dgm:pt modelId="{20D20A20-83CF-4519-BA1A-A479A5FEF00F}" type="pres">
      <dgm:prSet presAssocID="{2C03971C-2247-489D-96B0-435D882D1B91}" presName="hierRoot2" presStyleCnt="0">
        <dgm:presLayoutVars>
          <dgm:hierBranch val="init"/>
        </dgm:presLayoutVars>
      </dgm:prSet>
      <dgm:spPr/>
    </dgm:pt>
    <dgm:pt modelId="{A21F82F0-3ECA-48BE-99E6-2F937D4F089F}" type="pres">
      <dgm:prSet presAssocID="{2C03971C-2247-489D-96B0-435D882D1B91}" presName="rootComposite" presStyleCnt="0"/>
      <dgm:spPr/>
    </dgm:pt>
    <dgm:pt modelId="{72097E0B-46D3-486E-988F-0ED0959B9147}" type="pres">
      <dgm:prSet presAssocID="{2C03971C-2247-489D-96B0-435D882D1B91}" presName="rootText" presStyleLbl="node4" presStyleIdx="4" presStyleCnt="12">
        <dgm:presLayoutVars>
          <dgm:chPref val="3"/>
        </dgm:presLayoutVars>
      </dgm:prSet>
      <dgm:spPr/>
    </dgm:pt>
    <dgm:pt modelId="{D7667F64-F1D5-41A6-A86E-A6061E975624}" type="pres">
      <dgm:prSet presAssocID="{2C03971C-2247-489D-96B0-435D882D1B91}" presName="rootConnector" presStyleLbl="node4" presStyleIdx="4" presStyleCnt="12"/>
      <dgm:spPr/>
    </dgm:pt>
    <dgm:pt modelId="{50AA4B5D-A4F2-4C5B-9FFC-89963E13CAA3}" type="pres">
      <dgm:prSet presAssocID="{2C03971C-2247-489D-96B0-435D882D1B91}" presName="hierChild4" presStyleCnt="0"/>
      <dgm:spPr/>
    </dgm:pt>
    <dgm:pt modelId="{2B2DDA22-8932-47C7-9C9D-6BE38964968A}" type="pres">
      <dgm:prSet presAssocID="{2C03971C-2247-489D-96B0-435D882D1B91}" presName="hierChild5" presStyleCnt="0"/>
      <dgm:spPr/>
    </dgm:pt>
    <dgm:pt modelId="{93C32C19-7B6F-43B8-8E15-973FB3D3602F}" type="pres">
      <dgm:prSet presAssocID="{6042DA14-0A76-4C83-8D16-C9B3E2F81957}" presName="hierChild5" presStyleCnt="0"/>
      <dgm:spPr/>
    </dgm:pt>
    <dgm:pt modelId="{1052B60E-6D11-4FAE-8A29-490FEB33470F}" type="pres">
      <dgm:prSet presAssocID="{20AEF71E-C480-4798-BEDB-86F682025630}" presName="Name37" presStyleLbl="parChTrans1D3" presStyleIdx="3" presStyleCnt="12"/>
      <dgm:spPr/>
    </dgm:pt>
    <dgm:pt modelId="{865132D2-BEC7-44E1-A292-13A835D1FF75}" type="pres">
      <dgm:prSet presAssocID="{03FE4B1A-F5EE-42F6-94AF-EE08CE0939D7}" presName="hierRoot2" presStyleCnt="0">
        <dgm:presLayoutVars>
          <dgm:hierBranch val="init"/>
        </dgm:presLayoutVars>
      </dgm:prSet>
      <dgm:spPr/>
    </dgm:pt>
    <dgm:pt modelId="{61B0F2C4-3DF6-42C2-AB21-365873FCAF70}" type="pres">
      <dgm:prSet presAssocID="{03FE4B1A-F5EE-42F6-94AF-EE08CE0939D7}" presName="rootComposite" presStyleCnt="0"/>
      <dgm:spPr/>
    </dgm:pt>
    <dgm:pt modelId="{037E5906-F80B-4794-8300-9CDC51E83310}" type="pres">
      <dgm:prSet presAssocID="{03FE4B1A-F5EE-42F6-94AF-EE08CE0939D7}" presName="rootText" presStyleLbl="node3" presStyleIdx="3" presStyleCnt="12">
        <dgm:presLayoutVars>
          <dgm:chPref val="3"/>
        </dgm:presLayoutVars>
      </dgm:prSet>
      <dgm:spPr/>
    </dgm:pt>
    <dgm:pt modelId="{9FB55BD5-35B3-435B-A254-52577B4DD3F6}" type="pres">
      <dgm:prSet presAssocID="{03FE4B1A-F5EE-42F6-94AF-EE08CE0939D7}" presName="rootConnector" presStyleLbl="node3" presStyleIdx="3" presStyleCnt="12"/>
      <dgm:spPr/>
    </dgm:pt>
    <dgm:pt modelId="{6AFC1B45-7575-4800-AF24-EE3CBE5F26AE}" type="pres">
      <dgm:prSet presAssocID="{03FE4B1A-F5EE-42F6-94AF-EE08CE0939D7}" presName="hierChild4" presStyleCnt="0"/>
      <dgm:spPr/>
    </dgm:pt>
    <dgm:pt modelId="{DB4726D6-C072-4F2A-AB63-4C1CA511D180}" type="pres">
      <dgm:prSet presAssocID="{03FE4B1A-F5EE-42F6-94AF-EE08CE0939D7}" presName="hierChild5" presStyleCnt="0"/>
      <dgm:spPr/>
    </dgm:pt>
    <dgm:pt modelId="{384C5178-BCBC-4A39-B4B5-BD51DAC36753}" type="pres">
      <dgm:prSet presAssocID="{A2046633-9B2D-45B2-B6D6-364574165503}" presName="hierChild5" presStyleCnt="0"/>
      <dgm:spPr/>
    </dgm:pt>
    <dgm:pt modelId="{785C576B-C9F2-4A60-B999-507C817E3E28}" type="pres">
      <dgm:prSet presAssocID="{608F89D8-D072-4476-AEFA-EF2A63E7E09E}" presName="Name37" presStyleLbl="parChTrans1D2" presStyleIdx="1" presStyleCnt="4"/>
      <dgm:spPr/>
    </dgm:pt>
    <dgm:pt modelId="{7B74050C-1668-44AA-99E1-80285386A010}" type="pres">
      <dgm:prSet presAssocID="{354AF3B8-2A1F-4766-8F13-127FD2ED5F2F}" presName="hierRoot2" presStyleCnt="0">
        <dgm:presLayoutVars>
          <dgm:hierBranch val="init"/>
        </dgm:presLayoutVars>
      </dgm:prSet>
      <dgm:spPr/>
    </dgm:pt>
    <dgm:pt modelId="{FB8999DB-BB86-4B0A-91A9-0D170E5F5B8B}" type="pres">
      <dgm:prSet presAssocID="{354AF3B8-2A1F-4766-8F13-127FD2ED5F2F}" presName="rootComposite" presStyleCnt="0"/>
      <dgm:spPr/>
    </dgm:pt>
    <dgm:pt modelId="{EABB5B58-06D3-4510-B5EE-C1D03068D99B}" type="pres">
      <dgm:prSet presAssocID="{354AF3B8-2A1F-4766-8F13-127FD2ED5F2F}" presName="rootText" presStyleLbl="node2" presStyleIdx="1" presStyleCnt="4" custLinFactNeighborX="2761" custLinFactNeighborY="-3681">
        <dgm:presLayoutVars>
          <dgm:chPref val="3"/>
        </dgm:presLayoutVars>
      </dgm:prSet>
      <dgm:spPr/>
    </dgm:pt>
    <dgm:pt modelId="{F365CFE7-1597-46F5-81A4-DF41DF023298}" type="pres">
      <dgm:prSet presAssocID="{354AF3B8-2A1F-4766-8F13-127FD2ED5F2F}" presName="rootConnector" presStyleLbl="node2" presStyleIdx="1" presStyleCnt="4"/>
      <dgm:spPr/>
    </dgm:pt>
    <dgm:pt modelId="{5BEDE07C-39E5-4803-B392-173853CF2AB4}" type="pres">
      <dgm:prSet presAssocID="{354AF3B8-2A1F-4766-8F13-127FD2ED5F2F}" presName="hierChild4" presStyleCnt="0"/>
      <dgm:spPr/>
    </dgm:pt>
    <dgm:pt modelId="{CE777BEF-9482-40A3-A139-873FB771B358}" type="pres">
      <dgm:prSet presAssocID="{1D8BF1D0-32F9-41E2-8B61-3CD7C3B83D99}" presName="Name37" presStyleLbl="parChTrans1D3" presStyleIdx="4" presStyleCnt="12"/>
      <dgm:spPr/>
    </dgm:pt>
    <dgm:pt modelId="{B42A9447-F533-4EE3-B021-339A511D2494}" type="pres">
      <dgm:prSet presAssocID="{2A2569A0-49D2-4DCC-810E-94BD9E42037D}" presName="hierRoot2" presStyleCnt="0">
        <dgm:presLayoutVars>
          <dgm:hierBranch val="init"/>
        </dgm:presLayoutVars>
      </dgm:prSet>
      <dgm:spPr/>
    </dgm:pt>
    <dgm:pt modelId="{576544EF-94B8-4ECE-8CC9-A140A17B890C}" type="pres">
      <dgm:prSet presAssocID="{2A2569A0-49D2-4DCC-810E-94BD9E42037D}" presName="rootComposite" presStyleCnt="0"/>
      <dgm:spPr/>
    </dgm:pt>
    <dgm:pt modelId="{1B7538CB-452C-41FB-9CD4-31701EB1EBCE}" type="pres">
      <dgm:prSet presAssocID="{2A2569A0-49D2-4DCC-810E-94BD9E42037D}" presName="rootText" presStyleLbl="node3" presStyleIdx="4" presStyleCnt="12">
        <dgm:presLayoutVars>
          <dgm:chPref val="3"/>
        </dgm:presLayoutVars>
      </dgm:prSet>
      <dgm:spPr/>
    </dgm:pt>
    <dgm:pt modelId="{0C10AED6-DE56-491D-92F8-F2CC0F8270C1}" type="pres">
      <dgm:prSet presAssocID="{2A2569A0-49D2-4DCC-810E-94BD9E42037D}" presName="rootConnector" presStyleLbl="node3" presStyleIdx="4" presStyleCnt="12"/>
      <dgm:spPr/>
    </dgm:pt>
    <dgm:pt modelId="{658A34FF-4390-4F02-A8CB-3238E5139D48}" type="pres">
      <dgm:prSet presAssocID="{2A2569A0-49D2-4DCC-810E-94BD9E42037D}" presName="hierChild4" presStyleCnt="0"/>
      <dgm:spPr/>
    </dgm:pt>
    <dgm:pt modelId="{FEDC565F-C8F7-46DB-A7CB-19404125829C}" type="pres">
      <dgm:prSet presAssocID="{2A2569A0-49D2-4DCC-810E-94BD9E42037D}" presName="hierChild5" presStyleCnt="0"/>
      <dgm:spPr/>
    </dgm:pt>
    <dgm:pt modelId="{8CFBB33C-6A2F-4E85-9759-B765BBCAC7FD}" type="pres">
      <dgm:prSet presAssocID="{05AB234F-4D8C-4865-B0D3-D01518B82077}" presName="Name37" presStyleLbl="parChTrans1D3" presStyleIdx="5" presStyleCnt="12"/>
      <dgm:spPr/>
    </dgm:pt>
    <dgm:pt modelId="{609520BA-D6E2-47A4-8AC4-4E2F9712A269}" type="pres">
      <dgm:prSet presAssocID="{78C28375-5A0B-4B89-88CA-7390634360EA}" presName="hierRoot2" presStyleCnt="0">
        <dgm:presLayoutVars>
          <dgm:hierBranch val="init"/>
        </dgm:presLayoutVars>
      </dgm:prSet>
      <dgm:spPr/>
    </dgm:pt>
    <dgm:pt modelId="{4087845C-7E18-4060-B879-DD2BF8FC0EAC}" type="pres">
      <dgm:prSet presAssocID="{78C28375-5A0B-4B89-88CA-7390634360EA}" presName="rootComposite" presStyleCnt="0"/>
      <dgm:spPr/>
    </dgm:pt>
    <dgm:pt modelId="{E4FE019B-20A6-4442-BA0A-435691DCCAD8}" type="pres">
      <dgm:prSet presAssocID="{78C28375-5A0B-4B89-88CA-7390634360EA}" presName="rootText" presStyleLbl="node3" presStyleIdx="5" presStyleCnt="12">
        <dgm:presLayoutVars>
          <dgm:chPref val="3"/>
        </dgm:presLayoutVars>
      </dgm:prSet>
      <dgm:spPr/>
    </dgm:pt>
    <dgm:pt modelId="{408D79F0-A270-4ADE-8979-70DF6515239E}" type="pres">
      <dgm:prSet presAssocID="{78C28375-5A0B-4B89-88CA-7390634360EA}" presName="rootConnector" presStyleLbl="node3" presStyleIdx="5" presStyleCnt="12"/>
      <dgm:spPr/>
    </dgm:pt>
    <dgm:pt modelId="{E9AC4400-CC9F-42CE-97D9-CF90B5C1EBFC}" type="pres">
      <dgm:prSet presAssocID="{78C28375-5A0B-4B89-88CA-7390634360EA}" presName="hierChild4" presStyleCnt="0"/>
      <dgm:spPr/>
    </dgm:pt>
    <dgm:pt modelId="{5B2D40CD-2418-4E9B-BB33-F7207B25BBAF}" type="pres">
      <dgm:prSet presAssocID="{78C28375-5A0B-4B89-88CA-7390634360EA}" presName="hierChild5" presStyleCnt="0"/>
      <dgm:spPr/>
    </dgm:pt>
    <dgm:pt modelId="{1B1564DF-128C-4A3E-A903-D75CF16FD06B}" type="pres">
      <dgm:prSet presAssocID="{142E691F-81D6-426B-86FA-1D20B84722F0}" presName="Name37" presStyleLbl="parChTrans1D3" presStyleIdx="6" presStyleCnt="12"/>
      <dgm:spPr/>
    </dgm:pt>
    <dgm:pt modelId="{270A67DF-94B4-48D0-BCE0-31284F181032}" type="pres">
      <dgm:prSet presAssocID="{39E04AFE-B50C-4424-9D91-029BAD2824F0}" presName="hierRoot2" presStyleCnt="0">
        <dgm:presLayoutVars>
          <dgm:hierBranch val="init"/>
        </dgm:presLayoutVars>
      </dgm:prSet>
      <dgm:spPr/>
    </dgm:pt>
    <dgm:pt modelId="{E9C90783-B3E1-4ACD-9BE7-AF1D5213A013}" type="pres">
      <dgm:prSet presAssocID="{39E04AFE-B50C-4424-9D91-029BAD2824F0}" presName="rootComposite" presStyleCnt="0"/>
      <dgm:spPr/>
    </dgm:pt>
    <dgm:pt modelId="{B66EAC48-17B2-49C5-8C98-C8038D7326E8}" type="pres">
      <dgm:prSet presAssocID="{39E04AFE-B50C-4424-9D91-029BAD2824F0}" presName="rootText" presStyleLbl="node3" presStyleIdx="6" presStyleCnt="12">
        <dgm:presLayoutVars>
          <dgm:chPref val="3"/>
        </dgm:presLayoutVars>
      </dgm:prSet>
      <dgm:spPr/>
    </dgm:pt>
    <dgm:pt modelId="{6D740782-BA20-4EF9-BED8-C9563F88FD71}" type="pres">
      <dgm:prSet presAssocID="{39E04AFE-B50C-4424-9D91-029BAD2824F0}" presName="rootConnector" presStyleLbl="node3" presStyleIdx="6" presStyleCnt="12"/>
      <dgm:spPr/>
    </dgm:pt>
    <dgm:pt modelId="{B2D9E97C-A88D-4C30-AD25-625F47A78EF6}" type="pres">
      <dgm:prSet presAssocID="{39E04AFE-B50C-4424-9D91-029BAD2824F0}" presName="hierChild4" presStyleCnt="0"/>
      <dgm:spPr/>
    </dgm:pt>
    <dgm:pt modelId="{B9AAC9D7-6309-4D31-9810-281CF9BC534D}" type="pres">
      <dgm:prSet presAssocID="{39E04AFE-B50C-4424-9D91-029BAD2824F0}" presName="hierChild5" presStyleCnt="0"/>
      <dgm:spPr/>
    </dgm:pt>
    <dgm:pt modelId="{C778EDEA-6729-47FE-9C23-698D2781AA85}" type="pres">
      <dgm:prSet presAssocID="{354AF3B8-2A1F-4766-8F13-127FD2ED5F2F}" presName="hierChild5" presStyleCnt="0"/>
      <dgm:spPr/>
    </dgm:pt>
    <dgm:pt modelId="{1C7C3574-E890-440F-92C7-582DB84499DB}" type="pres">
      <dgm:prSet presAssocID="{5F7CE4A9-3A89-4CC8-8AEC-0377068D1096}" presName="Name37" presStyleLbl="parChTrans1D2" presStyleIdx="2" presStyleCnt="4"/>
      <dgm:spPr/>
    </dgm:pt>
    <dgm:pt modelId="{F374ACDA-6B5E-4696-9EF5-942CF60AF2A2}" type="pres">
      <dgm:prSet presAssocID="{9C18BF70-6E85-482D-9FD3-4329D6DD02BC}" presName="hierRoot2" presStyleCnt="0">
        <dgm:presLayoutVars>
          <dgm:hierBranch val="init"/>
        </dgm:presLayoutVars>
      </dgm:prSet>
      <dgm:spPr/>
    </dgm:pt>
    <dgm:pt modelId="{CBA954C5-8E1D-41A5-A500-EAA3F5371D2A}" type="pres">
      <dgm:prSet presAssocID="{9C18BF70-6E85-482D-9FD3-4329D6DD02BC}" presName="rootComposite" presStyleCnt="0"/>
      <dgm:spPr/>
    </dgm:pt>
    <dgm:pt modelId="{F6D9AB13-08CC-4D1E-A3FB-7F531DA7FFD4}" type="pres">
      <dgm:prSet presAssocID="{9C18BF70-6E85-482D-9FD3-4329D6DD02BC}" presName="rootText" presStyleLbl="node2" presStyleIdx="2" presStyleCnt="4">
        <dgm:presLayoutVars>
          <dgm:chPref val="3"/>
        </dgm:presLayoutVars>
      </dgm:prSet>
      <dgm:spPr/>
    </dgm:pt>
    <dgm:pt modelId="{780095E9-EE08-4C8F-82B7-D89064D672C2}" type="pres">
      <dgm:prSet presAssocID="{9C18BF70-6E85-482D-9FD3-4329D6DD02BC}" presName="rootConnector" presStyleLbl="node2" presStyleIdx="2" presStyleCnt="4"/>
      <dgm:spPr/>
    </dgm:pt>
    <dgm:pt modelId="{4FE0418B-3D8B-4EC8-9121-BBF8AE090B92}" type="pres">
      <dgm:prSet presAssocID="{9C18BF70-6E85-482D-9FD3-4329D6DD02BC}" presName="hierChild4" presStyleCnt="0"/>
      <dgm:spPr/>
    </dgm:pt>
    <dgm:pt modelId="{69490A9A-F979-40EB-9453-B24DF6C5A992}" type="pres">
      <dgm:prSet presAssocID="{54FBF8EF-CB1B-4303-9EE9-A7DCB4EAEE98}" presName="Name37" presStyleLbl="parChTrans1D3" presStyleIdx="7" presStyleCnt="12"/>
      <dgm:spPr/>
    </dgm:pt>
    <dgm:pt modelId="{979B95A1-9A18-4212-884B-F4EA8E3AC32C}" type="pres">
      <dgm:prSet presAssocID="{85FBB886-94DB-4CDE-9371-5C2861DCA479}" presName="hierRoot2" presStyleCnt="0">
        <dgm:presLayoutVars>
          <dgm:hierBranch val="init"/>
        </dgm:presLayoutVars>
      </dgm:prSet>
      <dgm:spPr/>
    </dgm:pt>
    <dgm:pt modelId="{0A2213D5-E526-449A-BDCC-5E3E94817E1E}" type="pres">
      <dgm:prSet presAssocID="{85FBB886-94DB-4CDE-9371-5C2861DCA479}" presName="rootComposite" presStyleCnt="0"/>
      <dgm:spPr/>
    </dgm:pt>
    <dgm:pt modelId="{3BBDC006-1712-42A8-8A55-AC3A2476B773}" type="pres">
      <dgm:prSet presAssocID="{85FBB886-94DB-4CDE-9371-5C2861DCA479}" presName="rootText" presStyleLbl="node3" presStyleIdx="7" presStyleCnt="12">
        <dgm:presLayoutVars>
          <dgm:chPref val="3"/>
        </dgm:presLayoutVars>
      </dgm:prSet>
      <dgm:spPr/>
    </dgm:pt>
    <dgm:pt modelId="{D8D4239B-7EA0-4E6A-9CBF-1CAF5D2F1243}" type="pres">
      <dgm:prSet presAssocID="{85FBB886-94DB-4CDE-9371-5C2861DCA479}" presName="rootConnector" presStyleLbl="node3" presStyleIdx="7" presStyleCnt="12"/>
      <dgm:spPr/>
    </dgm:pt>
    <dgm:pt modelId="{A91635E4-2294-4B9D-983C-3AC10FE4EC16}" type="pres">
      <dgm:prSet presAssocID="{85FBB886-94DB-4CDE-9371-5C2861DCA479}" presName="hierChild4" presStyleCnt="0"/>
      <dgm:spPr/>
    </dgm:pt>
    <dgm:pt modelId="{A5F6F0EE-2B32-49A9-8837-E92BD65BA954}" type="pres">
      <dgm:prSet presAssocID="{85FBB886-94DB-4CDE-9371-5C2861DCA479}" presName="hierChild5" presStyleCnt="0"/>
      <dgm:spPr/>
    </dgm:pt>
    <dgm:pt modelId="{A82928AC-F917-4882-96C4-DA2CA41C1BFD}" type="pres">
      <dgm:prSet presAssocID="{AA85ECC0-55CE-44BF-9F24-FDC4C7E03576}" presName="Name37" presStyleLbl="parChTrans1D3" presStyleIdx="8" presStyleCnt="12"/>
      <dgm:spPr/>
    </dgm:pt>
    <dgm:pt modelId="{61C68254-3154-4816-9DC0-5703C3AD5C79}" type="pres">
      <dgm:prSet presAssocID="{FC42C8FA-048B-471B-981A-F04255CBFF34}" presName="hierRoot2" presStyleCnt="0">
        <dgm:presLayoutVars>
          <dgm:hierBranch val="init"/>
        </dgm:presLayoutVars>
      </dgm:prSet>
      <dgm:spPr/>
    </dgm:pt>
    <dgm:pt modelId="{C5850CCC-1247-4F0D-BD11-A8818A2D046C}" type="pres">
      <dgm:prSet presAssocID="{FC42C8FA-048B-471B-981A-F04255CBFF34}" presName="rootComposite" presStyleCnt="0"/>
      <dgm:spPr/>
    </dgm:pt>
    <dgm:pt modelId="{0B9897AB-B577-48BE-B156-91D0147AF0ED}" type="pres">
      <dgm:prSet presAssocID="{FC42C8FA-048B-471B-981A-F04255CBFF34}" presName="rootText" presStyleLbl="node3" presStyleIdx="8" presStyleCnt="12">
        <dgm:presLayoutVars>
          <dgm:chPref val="3"/>
        </dgm:presLayoutVars>
      </dgm:prSet>
      <dgm:spPr/>
    </dgm:pt>
    <dgm:pt modelId="{1141116F-004B-4ECA-88CB-A10283B20C45}" type="pres">
      <dgm:prSet presAssocID="{FC42C8FA-048B-471B-981A-F04255CBFF34}" presName="rootConnector" presStyleLbl="node3" presStyleIdx="8" presStyleCnt="12"/>
      <dgm:spPr/>
    </dgm:pt>
    <dgm:pt modelId="{FDA906C4-CC57-4754-8BE3-47117017E3A7}" type="pres">
      <dgm:prSet presAssocID="{FC42C8FA-048B-471B-981A-F04255CBFF34}" presName="hierChild4" presStyleCnt="0"/>
      <dgm:spPr/>
    </dgm:pt>
    <dgm:pt modelId="{151AFC49-B264-48BA-A283-449C72D4FFE8}" type="pres">
      <dgm:prSet presAssocID="{FC42C8FA-048B-471B-981A-F04255CBFF34}" presName="hierChild5" presStyleCnt="0"/>
      <dgm:spPr/>
    </dgm:pt>
    <dgm:pt modelId="{EE9F2C12-E8DB-4728-93C4-0EB968575E21}" type="pres">
      <dgm:prSet presAssocID="{9C18BF70-6E85-482D-9FD3-4329D6DD02BC}" presName="hierChild5" presStyleCnt="0"/>
      <dgm:spPr/>
    </dgm:pt>
    <dgm:pt modelId="{B2C7FCB1-0F31-42AE-8E30-0BF2D90BC48C}" type="pres">
      <dgm:prSet presAssocID="{F6448070-B181-41E0-9A1F-52983E2B4A16}" presName="Name37" presStyleLbl="parChTrans1D2" presStyleIdx="3" presStyleCnt="4"/>
      <dgm:spPr/>
    </dgm:pt>
    <dgm:pt modelId="{E7221D9A-B4A4-4156-AFB3-023114FA68E1}" type="pres">
      <dgm:prSet presAssocID="{34F15781-B457-4E8A-B9B3-FF42828386A1}" presName="hierRoot2" presStyleCnt="0">
        <dgm:presLayoutVars>
          <dgm:hierBranch val="init"/>
        </dgm:presLayoutVars>
      </dgm:prSet>
      <dgm:spPr/>
    </dgm:pt>
    <dgm:pt modelId="{C3680904-3D4F-4877-B91C-B895C54FD9D8}" type="pres">
      <dgm:prSet presAssocID="{34F15781-B457-4E8A-B9B3-FF42828386A1}" presName="rootComposite" presStyleCnt="0"/>
      <dgm:spPr/>
    </dgm:pt>
    <dgm:pt modelId="{1FCCC7CA-9955-4C69-9F17-C049BB66F288}" type="pres">
      <dgm:prSet presAssocID="{34F15781-B457-4E8A-B9B3-FF42828386A1}" presName="rootText" presStyleLbl="node2" presStyleIdx="3" presStyleCnt="4">
        <dgm:presLayoutVars>
          <dgm:chPref val="3"/>
        </dgm:presLayoutVars>
      </dgm:prSet>
      <dgm:spPr/>
    </dgm:pt>
    <dgm:pt modelId="{F1BD9328-449E-4A5F-B3C2-C7B178A4F44F}" type="pres">
      <dgm:prSet presAssocID="{34F15781-B457-4E8A-B9B3-FF42828386A1}" presName="rootConnector" presStyleLbl="node2" presStyleIdx="3" presStyleCnt="4"/>
      <dgm:spPr/>
    </dgm:pt>
    <dgm:pt modelId="{B17AFD4C-63AA-4833-8464-976604DF4700}" type="pres">
      <dgm:prSet presAssocID="{34F15781-B457-4E8A-B9B3-FF42828386A1}" presName="hierChild4" presStyleCnt="0"/>
      <dgm:spPr/>
    </dgm:pt>
    <dgm:pt modelId="{2F8203E3-CBC9-49AA-98FA-CB2BB9F97F9B}" type="pres">
      <dgm:prSet presAssocID="{21BD3BAD-EE1F-46CF-9445-65872A324DB3}" presName="Name37" presStyleLbl="parChTrans1D3" presStyleIdx="9" presStyleCnt="12"/>
      <dgm:spPr/>
    </dgm:pt>
    <dgm:pt modelId="{977845B8-1E83-47BD-ADB1-EDFA4E79EB84}" type="pres">
      <dgm:prSet presAssocID="{74BA1D23-AF9C-417E-8B44-B4F4F24151AD}" presName="hierRoot2" presStyleCnt="0">
        <dgm:presLayoutVars>
          <dgm:hierBranch val="init"/>
        </dgm:presLayoutVars>
      </dgm:prSet>
      <dgm:spPr/>
    </dgm:pt>
    <dgm:pt modelId="{A46D5CD8-A340-413F-B018-0D5FCA17F8D7}" type="pres">
      <dgm:prSet presAssocID="{74BA1D23-AF9C-417E-8B44-B4F4F24151AD}" presName="rootComposite" presStyleCnt="0"/>
      <dgm:spPr/>
    </dgm:pt>
    <dgm:pt modelId="{BD16D771-9E87-4329-B976-026BF69F978E}" type="pres">
      <dgm:prSet presAssocID="{74BA1D23-AF9C-417E-8B44-B4F4F24151AD}" presName="rootText" presStyleLbl="node3" presStyleIdx="9" presStyleCnt="12">
        <dgm:presLayoutVars>
          <dgm:chPref val="3"/>
        </dgm:presLayoutVars>
      </dgm:prSet>
      <dgm:spPr/>
    </dgm:pt>
    <dgm:pt modelId="{56F5D6AF-9375-4EC8-848A-D393A8A30A72}" type="pres">
      <dgm:prSet presAssocID="{74BA1D23-AF9C-417E-8B44-B4F4F24151AD}" presName="rootConnector" presStyleLbl="node3" presStyleIdx="9" presStyleCnt="12"/>
      <dgm:spPr/>
    </dgm:pt>
    <dgm:pt modelId="{8AE83E79-ABF9-4457-BF58-AB050DBCB1A4}" type="pres">
      <dgm:prSet presAssocID="{74BA1D23-AF9C-417E-8B44-B4F4F24151AD}" presName="hierChild4" presStyleCnt="0"/>
      <dgm:spPr/>
    </dgm:pt>
    <dgm:pt modelId="{3D86FAFD-0F03-4582-AC08-26DF9C4D3913}" type="pres">
      <dgm:prSet presAssocID="{D810410C-A92D-4EDB-BD77-A90FD4189316}" presName="Name37" presStyleLbl="parChTrans1D4" presStyleIdx="5" presStyleCnt="12"/>
      <dgm:spPr/>
    </dgm:pt>
    <dgm:pt modelId="{DE715E5E-BFBF-40D0-8241-165211DA309B}" type="pres">
      <dgm:prSet presAssocID="{1345C6FE-3F53-41B0-BAB3-567F2C9511AB}" presName="hierRoot2" presStyleCnt="0">
        <dgm:presLayoutVars>
          <dgm:hierBranch val="init"/>
        </dgm:presLayoutVars>
      </dgm:prSet>
      <dgm:spPr/>
    </dgm:pt>
    <dgm:pt modelId="{D97A4D46-14DA-4ACA-BE36-3CDA77226231}" type="pres">
      <dgm:prSet presAssocID="{1345C6FE-3F53-41B0-BAB3-567F2C9511AB}" presName="rootComposite" presStyleCnt="0"/>
      <dgm:spPr/>
    </dgm:pt>
    <dgm:pt modelId="{22CD7BDA-EDE7-48B5-89DD-24964F3AAF86}" type="pres">
      <dgm:prSet presAssocID="{1345C6FE-3F53-41B0-BAB3-567F2C9511AB}" presName="rootText" presStyleLbl="node4" presStyleIdx="5" presStyleCnt="12">
        <dgm:presLayoutVars>
          <dgm:chPref val="3"/>
        </dgm:presLayoutVars>
      </dgm:prSet>
      <dgm:spPr/>
    </dgm:pt>
    <dgm:pt modelId="{9DA36226-3574-4AE9-8201-9FA7D471828E}" type="pres">
      <dgm:prSet presAssocID="{1345C6FE-3F53-41B0-BAB3-567F2C9511AB}" presName="rootConnector" presStyleLbl="node4" presStyleIdx="5" presStyleCnt="12"/>
      <dgm:spPr/>
    </dgm:pt>
    <dgm:pt modelId="{B86DB964-D3D6-4968-B76E-D90BA20DCDBA}" type="pres">
      <dgm:prSet presAssocID="{1345C6FE-3F53-41B0-BAB3-567F2C9511AB}" presName="hierChild4" presStyleCnt="0"/>
      <dgm:spPr/>
    </dgm:pt>
    <dgm:pt modelId="{0B5CB484-3F86-494D-B8B7-46B71E3E6698}" type="pres">
      <dgm:prSet presAssocID="{1345C6FE-3F53-41B0-BAB3-567F2C9511AB}" presName="hierChild5" presStyleCnt="0"/>
      <dgm:spPr/>
    </dgm:pt>
    <dgm:pt modelId="{E3AEA8D9-80F3-4C24-8F0A-2A651A44C6A5}" type="pres">
      <dgm:prSet presAssocID="{E01BE9F0-5D31-47EF-ADBC-3066337ECACD}" presName="Name37" presStyleLbl="parChTrans1D4" presStyleIdx="6" presStyleCnt="12"/>
      <dgm:spPr/>
    </dgm:pt>
    <dgm:pt modelId="{BF2D5E70-8EF1-4F8E-816C-C27FDE6385D7}" type="pres">
      <dgm:prSet presAssocID="{9C979FC1-858D-40E7-A805-FB0E5F87D83F}" presName="hierRoot2" presStyleCnt="0">
        <dgm:presLayoutVars>
          <dgm:hierBranch val="init"/>
        </dgm:presLayoutVars>
      </dgm:prSet>
      <dgm:spPr/>
    </dgm:pt>
    <dgm:pt modelId="{35B3126A-633C-4028-8925-E5EB62B31D70}" type="pres">
      <dgm:prSet presAssocID="{9C979FC1-858D-40E7-A805-FB0E5F87D83F}" presName="rootComposite" presStyleCnt="0"/>
      <dgm:spPr/>
    </dgm:pt>
    <dgm:pt modelId="{7B00C09A-27D4-4A83-BCFF-A452B68F98BB}" type="pres">
      <dgm:prSet presAssocID="{9C979FC1-858D-40E7-A805-FB0E5F87D83F}" presName="rootText" presStyleLbl="node4" presStyleIdx="6" presStyleCnt="12" custLinFactNeighborY="-5521">
        <dgm:presLayoutVars>
          <dgm:chPref val="3"/>
        </dgm:presLayoutVars>
      </dgm:prSet>
      <dgm:spPr/>
    </dgm:pt>
    <dgm:pt modelId="{10B15B53-F666-4F4A-AC3F-F6AB89121107}" type="pres">
      <dgm:prSet presAssocID="{9C979FC1-858D-40E7-A805-FB0E5F87D83F}" presName="rootConnector" presStyleLbl="node4" presStyleIdx="6" presStyleCnt="12"/>
      <dgm:spPr/>
    </dgm:pt>
    <dgm:pt modelId="{FC07DE07-E884-4B4C-B755-A76171E74A86}" type="pres">
      <dgm:prSet presAssocID="{9C979FC1-858D-40E7-A805-FB0E5F87D83F}" presName="hierChild4" presStyleCnt="0"/>
      <dgm:spPr/>
    </dgm:pt>
    <dgm:pt modelId="{7161FA86-799C-4E9B-BFE9-76C628DBB1A3}" type="pres">
      <dgm:prSet presAssocID="{9C979FC1-858D-40E7-A805-FB0E5F87D83F}" presName="hierChild5" presStyleCnt="0"/>
      <dgm:spPr/>
    </dgm:pt>
    <dgm:pt modelId="{DCE57BC7-964B-4B19-9E86-FED9CFBA9EB7}" type="pres">
      <dgm:prSet presAssocID="{23F2B753-1DC9-4CB3-8AEE-09BC54A6B913}" presName="Name37" presStyleLbl="parChTrans1D4" presStyleIdx="7" presStyleCnt="12"/>
      <dgm:spPr/>
    </dgm:pt>
    <dgm:pt modelId="{0D4472CC-4192-4E05-8C81-D08FB2E08AE1}" type="pres">
      <dgm:prSet presAssocID="{BA1EC6BB-DFFD-4682-93C7-FAE8C5A86917}" presName="hierRoot2" presStyleCnt="0">
        <dgm:presLayoutVars>
          <dgm:hierBranch val="init"/>
        </dgm:presLayoutVars>
      </dgm:prSet>
      <dgm:spPr/>
    </dgm:pt>
    <dgm:pt modelId="{00C2F9EF-BE4B-4A87-B211-E1687A847F80}" type="pres">
      <dgm:prSet presAssocID="{BA1EC6BB-DFFD-4682-93C7-FAE8C5A86917}" presName="rootComposite" presStyleCnt="0"/>
      <dgm:spPr/>
    </dgm:pt>
    <dgm:pt modelId="{4304D360-A8A7-4B8B-98F4-3FE991F84A24}" type="pres">
      <dgm:prSet presAssocID="{BA1EC6BB-DFFD-4682-93C7-FAE8C5A86917}" presName="rootText" presStyleLbl="node4" presStyleIdx="7" presStyleCnt="12">
        <dgm:presLayoutVars>
          <dgm:chPref val="3"/>
        </dgm:presLayoutVars>
      </dgm:prSet>
      <dgm:spPr/>
    </dgm:pt>
    <dgm:pt modelId="{33FBA539-1296-4880-B7D3-28AA2C136B8F}" type="pres">
      <dgm:prSet presAssocID="{BA1EC6BB-DFFD-4682-93C7-FAE8C5A86917}" presName="rootConnector" presStyleLbl="node4" presStyleIdx="7" presStyleCnt="12"/>
      <dgm:spPr/>
    </dgm:pt>
    <dgm:pt modelId="{64521476-7AFD-415E-8897-A50E1020FBB1}" type="pres">
      <dgm:prSet presAssocID="{BA1EC6BB-DFFD-4682-93C7-FAE8C5A86917}" presName="hierChild4" presStyleCnt="0"/>
      <dgm:spPr/>
    </dgm:pt>
    <dgm:pt modelId="{DD116C64-A00E-437C-95B9-F2AF876CA7A8}" type="pres">
      <dgm:prSet presAssocID="{BA1EC6BB-DFFD-4682-93C7-FAE8C5A86917}" presName="hierChild5" presStyleCnt="0"/>
      <dgm:spPr/>
    </dgm:pt>
    <dgm:pt modelId="{2CD633C4-E078-4272-BA41-BB67D62B98D8}" type="pres">
      <dgm:prSet presAssocID="{31CCF434-E7E8-4F3E-9AC2-3993815FF2CA}" presName="Name37" presStyleLbl="parChTrans1D4" presStyleIdx="8" presStyleCnt="12"/>
      <dgm:spPr/>
    </dgm:pt>
    <dgm:pt modelId="{157A7AB6-5759-4A44-8FE2-86871663A124}" type="pres">
      <dgm:prSet presAssocID="{0850FB2F-1E8A-4CCD-A3F6-DF2BEEF665C5}" presName="hierRoot2" presStyleCnt="0">
        <dgm:presLayoutVars>
          <dgm:hierBranch val="init"/>
        </dgm:presLayoutVars>
      </dgm:prSet>
      <dgm:spPr/>
    </dgm:pt>
    <dgm:pt modelId="{4406AFFF-54F8-48C6-B843-12741AFDB058}" type="pres">
      <dgm:prSet presAssocID="{0850FB2F-1E8A-4CCD-A3F6-DF2BEEF665C5}" presName="rootComposite" presStyleCnt="0"/>
      <dgm:spPr/>
    </dgm:pt>
    <dgm:pt modelId="{4BAA8E63-0DFE-41D6-8DD3-411D0321915D}" type="pres">
      <dgm:prSet presAssocID="{0850FB2F-1E8A-4CCD-A3F6-DF2BEEF665C5}" presName="rootText" presStyleLbl="node4" presStyleIdx="8" presStyleCnt="12">
        <dgm:presLayoutVars>
          <dgm:chPref val="3"/>
        </dgm:presLayoutVars>
      </dgm:prSet>
      <dgm:spPr/>
    </dgm:pt>
    <dgm:pt modelId="{E8FE8C5C-41E8-42D3-8558-8E3745A560A2}" type="pres">
      <dgm:prSet presAssocID="{0850FB2F-1E8A-4CCD-A3F6-DF2BEEF665C5}" presName="rootConnector" presStyleLbl="node4" presStyleIdx="8" presStyleCnt="12"/>
      <dgm:spPr/>
    </dgm:pt>
    <dgm:pt modelId="{B48C77BC-A597-490B-AB5E-2131170F1EFA}" type="pres">
      <dgm:prSet presAssocID="{0850FB2F-1E8A-4CCD-A3F6-DF2BEEF665C5}" presName="hierChild4" presStyleCnt="0"/>
      <dgm:spPr/>
    </dgm:pt>
    <dgm:pt modelId="{5F70D235-CF4A-4A9F-B8BA-2D9162513EAF}" type="pres">
      <dgm:prSet presAssocID="{0850FB2F-1E8A-4CCD-A3F6-DF2BEEF665C5}" presName="hierChild5" presStyleCnt="0"/>
      <dgm:spPr/>
    </dgm:pt>
    <dgm:pt modelId="{FDB8B9F5-55C0-4F9A-8570-11ABBCB38695}" type="pres">
      <dgm:prSet presAssocID="{74BA1D23-AF9C-417E-8B44-B4F4F24151AD}" presName="hierChild5" presStyleCnt="0"/>
      <dgm:spPr/>
    </dgm:pt>
    <dgm:pt modelId="{BD5354AF-7E6D-48F9-AE15-C4A89C44752F}" type="pres">
      <dgm:prSet presAssocID="{88E50A87-3995-4782-9A48-E00F1677D2AA}" presName="Name37" presStyleLbl="parChTrans1D3" presStyleIdx="10" presStyleCnt="12"/>
      <dgm:spPr/>
    </dgm:pt>
    <dgm:pt modelId="{F67FCDD8-4CB6-446A-8A41-1884702B2680}" type="pres">
      <dgm:prSet presAssocID="{CB2AAD82-5D50-4647-B92F-DA58A4BFBDA2}" presName="hierRoot2" presStyleCnt="0">
        <dgm:presLayoutVars>
          <dgm:hierBranch val="init"/>
        </dgm:presLayoutVars>
      </dgm:prSet>
      <dgm:spPr/>
    </dgm:pt>
    <dgm:pt modelId="{5EE12CF7-1CAA-49C9-91DC-F13D44927882}" type="pres">
      <dgm:prSet presAssocID="{CB2AAD82-5D50-4647-B92F-DA58A4BFBDA2}" presName="rootComposite" presStyleCnt="0"/>
      <dgm:spPr/>
    </dgm:pt>
    <dgm:pt modelId="{D246584D-26C8-44F4-8BCA-72595FBF3594}" type="pres">
      <dgm:prSet presAssocID="{CB2AAD82-5D50-4647-B92F-DA58A4BFBDA2}" presName="rootText" presStyleLbl="node3" presStyleIdx="10" presStyleCnt="12">
        <dgm:presLayoutVars>
          <dgm:chPref val="3"/>
        </dgm:presLayoutVars>
      </dgm:prSet>
      <dgm:spPr/>
    </dgm:pt>
    <dgm:pt modelId="{D2056D07-C17F-400F-9A50-5EF96C955D1A}" type="pres">
      <dgm:prSet presAssocID="{CB2AAD82-5D50-4647-B92F-DA58A4BFBDA2}" presName="rootConnector" presStyleLbl="node3" presStyleIdx="10" presStyleCnt="12"/>
      <dgm:spPr/>
    </dgm:pt>
    <dgm:pt modelId="{C70EC9C6-D961-49CE-9FCA-167756A5767E}" type="pres">
      <dgm:prSet presAssocID="{CB2AAD82-5D50-4647-B92F-DA58A4BFBDA2}" presName="hierChild4" presStyleCnt="0"/>
      <dgm:spPr/>
    </dgm:pt>
    <dgm:pt modelId="{CF8D6159-58CE-41F3-B10B-DAE3BF927AFA}" type="pres">
      <dgm:prSet presAssocID="{CB2AAD82-5D50-4647-B92F-DA58A4BFBDA2}" presName="hierChild5" presStyleCnt="0"/>
      <dgm:spPr/>
    </dgm:pt>
    <dgm:pt modelId="{F0047535-12FF-453A-90C1-AABE46730436}" type="pres">
      <dgm:prSet presAssocID="{612F0522-41AE-448E-91B6-CE3EFB987143}" presName="Name37" presStyleLbl="parChTrans1D3" presStyleIdx="11" presStyleCnt="12"/>
      <dgm:spPr/>
    </dgm:pt>
    <dgm:pt modelId="{B104E6AD-775C-444C-A04C-83469CFD8FDA}" type="pres">
      <dgm:prSet presAssocID="{9127A874-EC48-421F-9FCD-4DB5C51BCC63}" presName="hierRoot2" presStyleCnt="0">
        <dgm:presLayoutVars>
          <dgm:hierBranch val="init"/>
        </dgm:presLayoutVars>
      </dgm:prSet>
      <dgm:spPr/>
    </dgm:pt>
    <dgm:pt modelId="{B6822467-C869-4BCA-BFD9-3B2A4759B779}" type="pres">
      <dgm:prSet presAssocID="{9127A874-EC48-421F-9FCD-4DB5C51BCC63}" presName="rootComposite" presStyleCnt="0"/>
      <dgm:spPr/>
    </dgm:pt>
    <dgm:pt modelId="{A14D1A96-43E7-4ED8-8243-8A44FB06E775}" type="pres">
      <dgm:prSet presAssocID="{9127A874-EC48-421F-9FCD-4DB5C51BCC63}" presName="rootText" presStyleLbl="node3" presStyleIdx="11" presStyleCnt="12">
        <dgm:presLayoutVars>
          <dgm:chPref val="3"/>
        </dgm:presLayoutVars>
      </dgm:prSet>
      <dgm:spPr/>
    </dgm:pt>
    <dgm:pt modelId="{2C8FAE3D-8241-4ED8-9616-FB3B2E3766F9}" type="pres">
      <dgm:prSet presAssocID="{9127A874-EC48-421F-9FCD-4DB5C51BCC63}" presName="rootConnector" presStyleLbl="node3" presStyleIdx="11" presStyleCnt="12"/>
      <dgm:spPr/>
    </dgm:pt>
    <dgm:pt modelId="{3043636D-65A6-4728-894E-136FCB6EA57F}" type="pres">
      <dgm:prSet presAssocID="{9127A874-EC48-421F-9FCD-4DB5C51BCC63}" presName="hierChild4" presStyleCnt="0"/>
      <dgm:spPr/>
    </dgm:pt>
    <dgm:pt modelId="{080AE6C9-B5B2-46BC-B2C1-74D2A85F1B66}" type="pres">
      <dgm:prSet presAssocID="{0EF14F81-F835-489F-83BF-DF51F2FDD2BC}" presName="Name37" presStyleLbl="parChTrans1D4" presStyleIdx="9" presStyleCnt="12"/>
      <dgm:spPr/>
    </dgm:pt>
    <dgm:pt modelId="{AA73C41B-0096-4355-824E-7722BC378C2F}" type="pres">
      <dgm:prSet presAssocID="{5EA077EA-E5F1-4667-AB81-EE664EF5EF3F}" presName="hierRoot2" presStyleCnt="0">
        <dgm:presLayoutVars>
          <dgm:hierBranch val="init"/>
        </dgm:presLayoutVars>
      </dgm:prSet>
      <dgm:spPr/>
    </dgm:pt>
    <dgm:pt modelId="{9BA44B31-C5F2-4623-8F71-187E429848BE}" type="pres">
      <dgm:prSet presAssocID="{5EA077EA-E5F1-4667-AB81-EE664EF5EF3F}" presName="rootComposite" presStyleCnt="0"/>
      <dgm:spPr/>
    </dgm:pt>
    <dgm:pt modelId="{2E691EA1-BF9C-41B7-8134-791596957A47}" type="pres">
      <dgm:prSet presAssocID="{5EA077EA-E5F1-4667-AB81-EE664EF5EF3F}" presName="rootText" presStyleLbl="node4" presStyleIdx="9" presStyleCnt="12">
        <dgm:presLayoutVars>
          <dgm:chPref val="3"/>
        </dgm:presLayoutVars>
      </dgm:prSet>
      <dgm:spPr/>
    </dgm:pt>
    <dgm:pt modelId="{ECBAA99E-0197-4821-9659-8105F4152AD0}" type="pres">
      <dgm:prSet presAssocID="{5EA077EA-E5F1-4667-AB81-EE664EF5EF3F}" presName="rootConnector" presStyleLbl="node4" presStyleIdx="9" presStyleCnt="12"/>
      <dgm:spPr/>
    </dgm:pt>
    <dgm:pt modelId="{356A9CBF-F158-45AB-B7D9-9AB40E54C894}" type="pres">
      <dgm:prSet presAssocID="{5EA077EA-E5F1-4667-AB81-EE664EF5EF3F}" presName="hierChild4" presStyleCnt="0"/>
      <dgm:spPr/>
    </dgm:pt>
    <dgm:pt modelId="{3BF63BA1-E714-4FAA-B15B-818919ADE325}" type="pres">
      <dgm:prSet presAssocID="{5EA077EA-E5F1-4667-AB81-EE664EF5EF3F}" presName="hierChild5" presStyleCnt="0"/>
      <dgm:spPr/>
    </dgm:pt>
    <dgm:pt modelId="{9CF73F09-35F1-4D26-8682-9810F2A989B9}" type="pres">
      <dgm:prSet presAssocID="{DD909969-49ED-49BD-9F66-781811D5BC46}" presName="Name37" presStyleLbl="parChTrans1D4" presStyleIdx="10" presStyleCnt="12"/>
      <dgm:spPr/>
    </dgm:pt>
    <dgm:pt modelId="{CCBCB0F3-6AAB-4AD2-85F8-7EBB29FE0B0D}" type="pres">
      <dgm:prSet presAssocID="{A4552F3B-EC94-41EF-B512-7798D514D815}" presName="hierRoot2" presStyleCnt="0">
        <dgm:presLayoutVars>
          <dgm:hierBranch val="init"/>
        </dgm:presLayoutVars>
      </dgm:prSet>
      <dgm:spPr/>
    </dgm:pt>
    <dgm:pt modelId="{5AD6E993-0BE0-4069-8F84-4B15D503528C}" type="pres">
      <dgm:prSet presAssocID="{A4552F3B-EC94-41EF-B512-7798D514D815}" presName="rootComposite" presStyleCnt="0"/>
      <dgm:spPr/>
    </dgm:pt>
    <dgm:pt modelId="{9F2A7011-E3AF-40C9-95DD-43FADF42A2C5}" type="pres">
      <dgm:prSet presAssocID="{A4552F3B-EC94-41EF-B512-7798D514D815}" presName="rootText" presStyleLbl="node4" presStyleIdx="10" presStyleCnt="12">
        <dgm:presLayoutVars>
          <dgm:chPref val="3"/>
        </dgm:presLayoutVars>
      </dgm:prSet>
      <dgm:spPr/>
    </dgm:pt>
    <dgm:pt modelId="{61D61475-13D5-4C90-86A7-963C8A280301}" type="pres">
      <dgm:prSet presAssocID="{A4552F3B-EC94-41EF-B512-7798D514D815}" presName="rootConnector" presStyleLbl="node4" presStyleIdx="10" presStyleCnt="12"/>
      <dgm:spPr/>
    </dgm:pt>
    <dgm:pt modelId="{42C5559C-6102-4E57-850E-AD991E8B5887}" type="pres">
      <dgm:prSet presAssocID="{A4552F3B-EC94-41EF-B512-7798D514D815}" presName="hierChild4" presStyleCnt="0"/>
      <dgm:spPr/>
    </dgm:pt>
    <dgm:pt modelId="{C2FFF159-3710-44D4-92E1-54335F981CD7}" type="pres">
      <dgm:prSet presAssocID="{A4552F3B-EC94-41EF-B512-7798D514D815}" presName="hierChild5" presStyleCnt="0"/>
      <dgm:spPr/>
    </dgm:pt>
    <dgm:pt modelId="{B0615A83-6BC4-4A1B-827B-8795145B0D08}" type="pres">
      <dgm:prSet presAssocID="{0B5529A5-0A80-490F-92BE-0411851D602A}" presName="Name37" presStyleLbl="parChTrans1D4" presStyleIdx="11" presStyleCnt="12"/>
      <dgm:spPr/>
    </dgm:pt>
    <dgm:pt modelId="{4EFFD48E-D6DA-48CE-92BC-B96E092289F0}" type="pres">
      <dgm:prSet presAssocID="{0A30883F-4368-49E5-AF5F-F4E803D46B8C}" presName="hierRoot2" presStyleCnt="0">
        <dgm:presLayoutVars>
          <dgm:hierBranch val="init"/>
        </dgm:presLayoutVars>
      </dgm:prSet>
      <dgm:spPr/>
    </dgm:pt>
    <dgm:pt modelId="{91ED168A-D20F-46B8-B282-50119AD42634}" type="pres">
      <dgm:prSet presAssocID="{0A30883F-4368-49E5-AF5F-F4E803D46B8C}" presName="rootComposite" presStyleCnt="0"/>
      <dgm:spPr/>
    </dgm:pt>
    <dgm:pt modelId="{CDC18781-09F0-428C-80C8-9B50742C601A}" type="pres">
      <dgm:prSet presAssocID="{0A30883F-4368-49E5-AF5F-F4E803D46B8C}" presName="rootText" presStyleLbl="node4" presStyleIdx="11" presStyleCnt="12">
        <dgm:presLayoutVars>
          <dgm:chPref val="3"/>
        </dgm:presLayoutVars>
      </dgm:prSet>
      <dgm:spPr/>
    </dgm:pt>
    <dgm:pt modelId="{FDA15946-63C3-44D3-AC90-8693872FC73D}" type="pres">
      <dgm:prSet presAssocID="{0A30883F-4368-49E5-AF5F-F4E803D46B8C}" presName="rootConnector" presStyleLbl="node4" presStyleIdx="11" presStyleCnt="12"/>
      <dgm:spPr/>
    </dgm:pt>
    <dgm:pt modelId="{1D000890-B50C-44ED-8902-F7C7C9A9D2A2}" type="pres">
      <dgm:prSet presAssocID="{0A30883F-4368-49E5-AF5F-F4E803D46B8C}" presName="hierChild4" presStyleCnt="0"/>
      <dgm:spPr/>
    </dgm:pt>
    <dgm:pt modelId="{DD90F303-B523-4C61-934C-72F9C5BB27C7}" type="pres">
      <dgm:prSet presAssocID="{0A30883F-4368-49E5-AF5F-F4E803D46B8C}" presName="hierChild5" presStyleCnt="0"/>
      <dgm:spPr/>
    </dgm:pt>
    <dgm:pt modelId="{8F965065-16D5-4EC9-84A8-D2DEDFDC6258}" type="pres">
      <dgm:prSet presAssocID="{9127A874-EC48-421F-9FCD-4DB5C51BCC63}" presName="hierChild5" presStyleCnt="0"/>
      <dgm:spPr/>
    </dgm:pt>
    <dgm:pt modelId="{B20AA41C-32BB-49E3-BE1B-7E28859396FA}" type="pres">
      <dgm:prSet presAssocID="{34F15781-B457-4E8A-B9B3-FF42828386A1}" presName="hierChild5" presStyleCnt="0"/>
      <dgm:spPr/>
    </dgm:pt>
    <dgm:pt modelId="{8E283BD1-CE97-4D62-84B8-62FB4DE6F48E}" type="pres">
      <dgm:prSet presAssocID="{79860FBF-10EE-4AAB-8A6B-DE375C79068A}" presName="hierChild3" presStyleCnt="0"/>
      <dgm:spPr/>
    </dgm:pt>
  </dgm:ptLst>
  <dgm:cxnLst>
    <dgm:cxn modelId="{0BE9EA02-5B23-481B-95C5-92067B46574F}" type="presOf" srcId="{79860FBF-10EE-4AAB-8A6B-DE375C79068A}" destId="{5C86D533-AEB8-4C78-BD82-1C9C1747E98D}" srcOrd="0" destOrd="0" presId="urn:microsoft.com/office/officeart/2005/8/layout/orgChart1"/>
    <dgm:cxn modelId="{33E31704-9570-41D2-9942-108E266EB85B}" type="presOf" srcId="{6042DA14-0A76-4C83-8D16-C9B3E2F81957}" destId="{35221B5A-75A1-48B8-999F-D750CDD1545A}" srcOrd="1" destOrd="0" presId="urn:microsoft.com/office/officeart/2005/8/layout/orgChart1"/>
    <dgm:cxn modelId="{2E4B2A04-CAC5-45D5-9E4F-D85EF1BDDC4D}" type="presOf" srcId="{2C03971C-2247-489D-96B0-435D882D1B91}" destId="{D7667F64-F1D5-41A6-A86E-A6061E975624}" srcOrd="1" destOrd="0" presId="urn:microsoft.com/office/officeart/2005/8/layout/orgChart1"/>
    <dgm:cxn modelId="{CD527505-7A08-4820-93AA-53DB9EEC5BEA}" type="presOf" srcId="{FC42C8FA-048B-471B-981A-F04255CBFF34}" destId="{1141116F-004B-4ECA-88CB-A10283B20C45}" srcOrd="1" destOrd="0" presId="urn:microsoft.com/office/officeart/2005/8/layout/orgChart1"/>
    <dgm:cxn modelId="{5F9C6406-CDB5-4E47-9838-9DA2A4FF6420}" type="presOf" srcId="{0EF14F81-F835-489F-83BF-DF51F2FDD2BC}" destId="{080AE6C9-B5B2-46BC-B2C1-74D2A85F1B66}" srcOrd="0" destOrd="0" presId="urn:microsoft.com/office/officeart/2005/8/layout/orgChart1"/>
    <dgm:cxn modelId="{3936D307-2134-455E-819E-8F3A8188ED7E}" type="presOf" srcId="{1CCCCA96-2759-4104-AFCD-3F6EB3AB2549}" destId="{FE2042CA-85BD-49AA-93D8-8E7F5BD3B9A1}" srcOrd="0" destOrd="0" presId="urn:microsoft.com/office/officeart/2005/8/layout/orgChart1"/>
    <dgm:cxn modelId="{9E8CC808-B6C6-4A2E-A8E6-D4C2305ECC5A}" srcId="{354AF3B8-2A1F-4766-8F13-127FD2ED5F2F}" destId="{2A2569A0-49D2-4DCC-810E-94BD9E42037D}" srcOrd="0" destOrd="0" parTransId="{1D8BF1D0-32F9-41E2-8B61-3CD7C3B83D99}" sibTransId="{E4A290C5-51C7-4FFA-AA9E-9669A09F2C0A}"/>
    <dgm:cxn modelId="{2C29B10A-7471-474C-9C64-7A5A37E8C0F6}" type="presOf" srcId="{5EA077EA-E5F1-4667-AB81-EE664EF5EF3F}" destId="{ECBAA99E-0197-4821-9659-8105F4152AD0}" srcOrd="1" destOrd="0" presId="urn:microsoft.com/office/officeart/2005/8/layout/orgChart1"/>
    <dgm:cxn modelId="{6FBB330C-A38A-4FC9-B3F9-4A2D1DE2D55A}" type="presOf" srcId="{5EA077EA-E5F1-4667-AB81-EE664EF5EF3F}" destId="{2E691EA1-BF9C-41B7-8134-791596957A47}" srcOrd="0" destOrd="0" presId="urn:microsoft.com/office/officeart/2005/8/layout/orgChart1"/>
    <dgm:cxn modelId="{D947D50C-5C2F-449A-91AD-470AD1BB2857}" type="presOf" srcId="{FC42C8FA-048B-471B-981A-F04255CBFF34}" destId="{0B9897AB-B577-48BE-B156-91D0147AF0ED}" srcOrd="0" destOrd="0" presId="urn:microsoft.com/office/officeart/2005/8/layout/orgChart1"/>
    <dgm:cxn modelId="{FC059B0D-14FD-49C1-B772-7305ABD97610}" type="presOf" srcId="{54FBF8EF-CB1B-4303-9EE9-A7DCB4EAEE98}" destId="{69490A9A-F979-40EB-9453-B24DF6C5A992}" srcOrd="0" destOrd="0" presId="urn:microsoft.com/office/officeart/2005/8/layout/orgChart1"/>
    <dgm:cxn modelId="{85480B10-5F5C-40CC-95D5-ED89DAB102C5}" type="presOf" srcId="{FF2E7E19-3A9D-4312-96CF-FD846F8DD1B6}" destId="{A86E147E-746F-4389-A6D1-BF66A324C425}" srcOrd="0" destOrd="0" presId="urn:microsoft.com/office/officeart/2005/8/layout/orgChart1"/>
    <dgm:cxn modelId="{96C27C10-B707-44CA-A102-29120B6A13B6}" srcId="{28F4C124-4C08-437E-A7F8-60C42533BFBC}" destId="{79860FBF-10EE-4AAB-8A6B-DE375C79068A}" srcOrd="0" destOrd="0" parTransId="{A45D78C5-77D5-421E-9C35-786FA78ABCA2}" sibTransId="{909482A7-777C-4072-B0DC-1BD5E2CB9C6A}"/>
    <dgm:cxn modelId="{A7F7AD10-3255-4867-9C0B-9BA24962B28D}" type="presOf" srcId="{D1FC284C-CC63-4665-BECB-2054A6A6413D}" destId="{94BD4E26-70F4-471D-811A-4E25691DCFC3}" srcOrd="0" destOrd="0" presId="urn:microsoft.com/office/officeart/2005/8/layout/orgChart1"/>
    <dgm:cxn modelId="{667BEA12-EA12-4536-A45C-B88EAECB38DD}" srcId="{354AF3B8-2A1F-4766-8F13-127FD2ED5F2F}" destId="{39E04AFE-B50C-4424-9D91-029BAD2824F0}" srcOrd="2" destOrd="0" parTransId="{142E691F-81D6-426B-86FA-1D20B84722F0}" sibTransId="{C21659B8-C662-473D-9482-7700893B87FD}"/>
    <dgm:cxn modelId="{BB080E16-1E40-4A01-9806-809A0C44A4F7}" type="presOf" srcId="{4E66F167-E091-4BB0-A585-488A90C2AC95}" destId="{34F788AD-ACF2-4B38-BD94-0FC48931FE65}" srcOrd="1" destOrd="0" presId="urn:microsoft.com/office/officeart/2005/8/layout/orgChart1"/>
    <dgm:cxn modelId="{8467F016-8DEB-44BA-9391-BD364EB6DC88}" srcId="{354AF3B8-2A1F-4766-8F13-127FD2ED5F2F}" destId="{78C28375-5A0B-4B89-88CA-7390634360EA}" srcOrd="1" destOrd="0" parTransId="{05AB234F-4D8C-4865-B0D3-D01518B82077}" sibTransId="{69FEE0AA-5AF7-448E-8E5F-4B64AAFB56B2}"/>
    <dgm:cxn modelId="{C4DDFC16-E1E6-4D05-BBED-7C4A9DA86ED6}" srcId="{74BA1D23-AF9C-417E-8B44-B4F4F24151AD}" destId="{9C979FC1-858D-40E7-A805-FB0E5F87D83F}" srcOrd="1" destOrd="0" parTransId="{E01BE9F0-5D31-47EF-ADBC-3066337ECACD}" sibTransId="{75529101-D1B5-4A37-8DE1-1F79DE75DCE9}"/>
    <dgm:cxn modelId="{21AF9717-AE9F-4A57-A3DF-F974FB3CBB2B}" type="presOf" srcId="{39E04AFE-B50C-4424-9D91-029BAD2824F0}" destId="{6D740782-BA20-4EF9-BED8-C9563F88FD71}" srcOrd="1" destOrd="0" presId="urn:microsoft.com/office/officeart/2005/8/layout/orgChart1"/>
    <dgm:cxn modelId="{CF61D117-3C8B-449E-92FB-69725D3B9EA7}" srcId="{1E63D527-3AE9-4CFD-BB7C-43F8920C5A01}" destId="{0650281E-DA27-4452-8EF2-7E791E84B0D8}" srcOrd="1" destOrd="0" parTransId="{B4F85A2C-0368-4F75-A62C-C7E3D836AB66}" sibTransId="{9ED9EFCC-FB1B-4828-9D02-BF114B437A1F}"/>
    <dgm:cxn modelId="{6272011C-0901-4B20-BE67-D89CA9FA233D}" type="presOf" srcId="{A8EC22E0-E4A3-4D08-993A-57D1F2D95C04}" destId="{9A77BA35-B2B7-4044-88CD-DF20226AD892}" srcOrd="0" destOrd="0" presId="urn:microsoft.com/office/officeart/2005/8/layout/orgChart1"/>
    <dgm:cxn modelId="{E405931E-AAB3-4EE0-8DC6-895580F6C685}" type="presOf" srcId="{78C28375-5A0B-4B89-88CA-7390634360EA}" destId="{408D79F0-A270-4ADE-8979-70DF6515239E}" srcOrd="1" destOrd="0" presId="urn:microsoft.com/office/officeart/2005/8/layout/orgChart1"/>
    <dgm:cxn modelId="{BF94F022-1B0B-4CCD-AB41-16D842778E9D}" srcId="{79860FBF-10EE-4AAB-8A6B-DE375C79068A}" destId="{354AF3B8-2A1F-4766-8F13-127FD2ED5F2F}" srcOrd="1" destOrd="0" parTransId="{608F89D8-D072-4476-AEFA-EF2A63E7E09E}" sibTransId="{F0268D95-09D8-4BA3-9359-8E2159F43349}"/>
    <dgm:cxn modelId="{2947F430-F0D4-4584-8F29-A290E04BF40D}" srcId="{9127A874-EC48-421F-9FCD-4DB5C51BCC63}" destId="{0A30883F-4368-49E5-AF5F-F4E803D46B8C}" srcOrd="2" destOrd="0" parTransId="{0B5529A5-0A80-490F-92BE-0411851D602A}" sibTransId="{056D3E38-97EF-41E0-81EC-A278D2C667C8}"/>
    <dgm:cxn modelId="{41782731-5072-4B5E-BD62-E1CD15E5E776}" type="presOf" srcId="{31CCF434-E7E8-4F3E-9AC2-3993815FF2CA}" destId="{2CD633C4-E078-4272-BA41-BB67D62B98D8}" srcOrd="0" destOrd="0" presId="urn:microsoft.com/office/officeart/2005/8/layout/orgChart1"/>
    <dgm:cxn modelId="{CFD03331-DB94-4445-B85D-1A7984527124}" type="presOf" srcId="{A4552F3B-EC94-41EF-B512-7798D514D815}" destId="{9F2A7011-E3AF-40C9-95DD-43FADF42A2C5}" srcOrd="0" destOrd="0" presId="urn:microsoft.com/office/officeart/2005/8/layout/orgChart1"/>
    <dgm:cxn modelId="{83C8E635-C28D-40F4-B3C5-42EFBBB81110}" type="presOf" srcId="{A4552F3B-EC94-41EF-B512-7798D514D815}" destId="{61D61475-13D5-4C90-86A7-963C8A280301}" srcOrd="1" destOrd="0" presId="urn:microsoft.com/office/officeart/2005/8/layout/orgChart1"/>
    <dgm:cxn modelId="{7F69A83A-15BC-4464-88F5-B5D978F9531A}" type="presOf" srcId="{AA85ECC0-55CE-44BF-9F24-FDC4C7E03576}" destId="{A82928AC-F917-4882-96C4-DA2CA41C1BFD}" srcOrd="0" destOrd="0" presId="urn:microsoft.com/office/officeart/2005/8/layout/orgChart1"/>
    <dgm:cxn modelId="{4C0D443D-C8CC-4F3D-81A5-3DF56407C568}" type="presOf" srcId="{05AB234F-4D8C-4865-B0D3-D01518B82077}" destId="{8CFBB33C-6A2F-4E85-9759-B765BBCAC7FD}" srcOrd="0" destOrd="0" presId="urn:microsoft.com/office/officeart/2005/8/layout/orgChart1"/>
    <dgm:cxn modelId="{66A6113E-96D4-4218-8C91-F4112DE7593B}" type="presOf" srcId="{1E63D527-3AE9-4CFD-BB7C-43F8920C5A01}" destId="{B7332EAD-886D-4CE0-B962-19B907B4AED6}" srcOrd="1" destOrd="0" presId="urn:microsoft.com/office/officeart/2005/8/layout/orgChart1"/>
    <dgm:cxn modelId="{5586C25C-6D37-40A0-A98C-1646DBE19639}" type="presOf" srcId="{21BD3BAD-EE1F-46CF-9445-65872A324DB3}" destId="{2F8203E3-CBC9-49AA-98FA-CB2BB9F97F9B}" srcOrd="0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F4E01F61-1F86-43C4-9821-2946AB2C06EB}" srcId="{A2046633-9B2D-45B2-B6D6-364574165503}" destId="{96BE351A-0F41-45EA-91E6-206BFDCAEC00}" srcOrd="1" destOrd="0" parTransId="{FF2E7E19-3A9D-4312-96CF-FD846F8DD1B6}" sibTransId="{A27292C8-239C-4F3B-9119-E5E9CB5E8713}"/>
    <dgm:cxn modelId="{2970F341-6D13-4C51-A657-E6D006F05F23}" type="presOf" srcId="{2C03971C-2247-489D-96B0-435D882D1B91}" destId="{72097E0B-46D3-486E-988F-0ED0959B9147}" srcOrd="0" destOrd="0" presId="urn:microsoft.com/office/officeart/2005/8/layout/orgChart1"/>
    <dgm:cxn modelId="{31B1C142-B626-443A-AB3D-6F46BD4C303D}" type="presOf" srcId="{0850FB2F-1E8A-4CCD-A3F6-DF2BEEF665C5}" destId="{4BAA8E63-0DFE-41D6-8DD3-411D0321915D}" srcOrd="0" destOrd="0" presId="urn:microsoft.com/office/officeart/2005/8/layout/orgChart1"/>
    <dgm:cxn modelId="{683C8064-E010-4922-B0C0-8B3E849E8FD0}" srcId="{1E63D527-3AE9-4CFD-BB7C-43F8920C5A01}" destId="{1CCCCA96-2759-4104-AFCD-3F6EB3AB2549}" srcOrd="0" destOrd="0" parTransId="{83A017E3-0D45-4355-BF55-4A13EFC9BBC3}" sibTransId="{01F5B027-E6A1-43F4-BCB6-5C994B29E5AC}"/>
    <dgm:cxn modelId="{D135A664-E61F-4E25-B578-BC56FAD1D7AF}" type="presOf" srcId="{1CCCCA96-2759-4104-AFCD-3F6EB3AB2549}" destId="{661F78F0-D963-4CF4-BA33-A85654285F06}" srcOrd="1" destOrd="0" presId="urn:microsoft.com/office/officeart/2005/8/layout/orgChart1"/>
    <dgm:cxn modelId="{D648A745-A0CB-4F07-922F-C03181D9AF56}" type="presOf" srcId="{9C18BF70-6E85-482D-9FD3-4329D6DD02BC}" destId="{780095E9-EE08-4C8F-82B7-D89064D672C2}" srcOrd="1" destOrd="0" presId="urn:microsoft.com/office/officeart/2005/8/layout/orgChart1"/>
    <dgm:cxn modelId="{29DE0D67-60C4-4532-9FE9-B3FBCAA074BE}" type="presOf" srcId="{E01BE9F0-5D31-47EF-ADBC-3066337ECACD}" destId="{E3AEA8D9-80F3-4C24-8F0A-2A651A44C6A5}" srcOrd="0" destOrd="0" presId="urn:microsoft.com/office/officeart/2005/8/layout/orgChart1"/>
    <dgm:cxn modelId="{774FAC67-A9C5-4F9B-8EB9-C95D43841971}" type="presOf" srcId="{6042DA14-0A76-4C83-8D16-C9B3E2F81957}" destId="{27B76B38-9F59-4DDC-8EEB-0E3387DA1FF4}" srcOrd="0" destOrd="0" presId="urn:microsoft.com/office/officeart/2005/8/layout/orgChart1"/>
    <dgm:cxn modelId="{2CEAEE47-2185-486E-898A-955D8E0B2222}" type="presOf" srcId="{D810410C-A92D-4EDB-BD77-A90FD4189316}" destId="{3D86FAFD-0F03-4582-AC08-26DF9C4D3913}" srcOrd="0" destOrd="0" presId="urn:microsoft.com/office/officeart/2005/8/layout/orgChart1"/>
    <dgm:cxn modelId="{B4142568-94EB-4E8E-9A9D-08B3BE196C95}" srcId="{96BE351A-0F41-45EA-91E6-206BFDCAEC00}" destId="{1E63D527-3AE9-4CFD-BB7C-43F8920C5A01}" srcOrd="0" destOrd="0" parTransId="{196913BA-7EB0-4959-AB84-345C921B1D85}" sibTransId="{A73442CE-12F9-4174-B13D-5385132601B9}"/>
    <dgm:cxn modelId="{E5633768-F9DD-4F9F-B50E-AF7817B661C7}" type="presOf" srcId="{FA64C524-8261-425D-AAB7-9BA6A386988D}" destId="{2F1E5735-93C5-49F6-97B1-4D01241141D5}" srcOrd="0" destOrd="0" presId="urn:microsoft.com/office/officeart/2005/8/layout/orgChart1"/>
    <dgm:cxn modelId="{EF008548-2FA0-4013-B3FB-ADA18D3F811D}" type="presOf" srcId="{354AF3B8-2A1F-4766-8F13-127FD2ED5F2F}" destId="{F365CFE7-1597-46F5-81A4-DF41DF023298}" srcOrd="1" destOrd="0" presId="urn:microsoft.com/office/officeart/2005/8/layout/orgChart1"/>
    <dgm:cxn modelId="{A2028B48-CF08-4F05-8C07-EB928CF5C777}" type="presOf" srcId="{03FE4B1A-F5EE-42F6-94AF-EE08CE0939D7}" destId="{9FB55BD5-35B3-435B-A254-52577B4DD3F6}" srcOrd="1" destOrd="0" presId="urn:microsoft.com/office/officeart/2005/8/layout/orgChart1"/>
    <dgm:cxn modelId="{CEABCF49-3CA9-4121-B198-5C82C7C706FD}" type="presOf" srcId="{9127A874-EC48-421F-9FCD-4DB5C51BCC63}" destId="{2C8FAE3D-8241-4ED8-9616-FB3B2E3766F9}" srcOrd="1" destOrd="0" presId="urn:microsoft.com/office/officeart/2005/8/layout/orgChart1"/>
    <dgm:cxn modelId="{2E1BD16A-2516-4401-8176-561D83C89B96}" type="presOf" srcId="{CB2AAD82-5D50-4647-B92F-DA58A4BFBDA2}" destId="{D2056D07-C17F-400F-9A50-5EF96C955D1A}" srcOrd="1" destOrd="0" presId="urn:microsoft.com/office/officeart/2005/8/layout/orgChart1"/>
    <dgm:cxn modelId="{CCDC214B-AB3F-4751-98A7-DC59F43E830D}" srcId="{34F15781-B457-4E8A-B9B3-FF42828386A1}" destId="{74BA1D23-AF9C-417E-8B44-B4F4F24151AD}" srcOrd="0" destOrd="0" parTransId="{21BD3BAD-EE1F-46CF-9445-65872A324DB3}" sibTransId="{6748954E-DB70-45EF-BE04-C863A9BF7798}"/>
    <dgm:cxn modelId="{7D49A550-486E-49D2-AE45-DDF649DEDD09}" type="presOf" srcId="{34F15781-B457-4E8A-B9B3-FF42828386A1}" destId="{1FCCC7CA-9955-4C69-9F17-C049BB66F288}" srcOrd="0" destOrd="0" presId="urn:microsoft.com/office/officeart/2005/8/layout/orgChart1"/>
    <dgm:cxn modelId="{54A0F750-DAFD-467B-9B54-0CDD441EA15F}" type="presOf" srcId="{9C979FC1-858D-40E7-A805-FB0E5F87D83F}" destId="{7B00C09A-27D4-4A83-BCFF-A452B68F98BB}" srcOrd="0" destOrd="0" presId="urn:microsoft.com/office/officeart/2005/8/layout/orgChart1"/>
    <dgm:cxn modelId="{2D284251-4C41-47CE-B04D-D744B0150522}" srcId="{74BA1D23-AF9C-417E-8B44-B4F4F24151AD}" destId="{0850FB2F-1E8A-4CCD-A3F6-DF2BEEF665C5}" srcOrd="3" destOrd="0" parTransId="{31CCF434-E7E8-4F3E-9AC2-3993815FF2CA}" sibTransId="{D8A6FF06-905B-4788-91F9-E349A4BBC94C}"/>
    <dgm:cxn modelId="{76719351-40F2-432D-A814-6A647953B019}" type="presOf" srcId="{608F89D8-D072-4476-AEFA-EF2A63E7E09E}" destId="{785C576B-C9F2-4A60-B999-507C817E3E28}" srcOrd="0" destOrd="0" presId="urn:microsoft.com/office/officeart/2005/8/layout/orgChart1"/>
    <dgm:cxn modelId="{CBBEEF75-0722-43F0-A777-30FD6BBA8B00}" type="presOf" srcId="{A2046633-9B2D-45B2-B6D6-364574165503}" destId="{3A5A6ED5-D9DC-4249-B038-965CFA26AD91}" srcOrd="0" destOrd="0" presId="urn:microsoft.com/office/officeart/2005/8/layout/orgChart1"/>
    <dgm:cxn modelId="{A131A077-B345-4C93-818A-793FBCE27726}" type="presOf" srcId="{78C28375-5A0B-4B89-88CA-7390634360EA}" destId="{E4FE019B-20A6-4442-BA0A-435691DCCAD8}" srcOrd="0" destOrd="0" presId="urn:microsoft.com/office/officeart/2005/8/layout/orgChart1"/>
    <dgm:cxn modelId="{E6D21559-DC65-495E-A44E-213CAC34F6C5}" type="presOf" srcId="{23F2B753-1DC9-4CB3-8AEE-09BC54A6B913}" destId="{DCE57BC7-964B-4B19-9E86-FED9CFBA9EB7}" srcOrd="0" destOrd="0" presId="urn:microsoft.com/office/officeart/2005/8/layout/orgChart1"/>
    <dgm:cxn modelId="{BB0E2579-98B3-4B3E-A6A8-A42A02970C06}" type="presOf" srcId="{CB2AAD82-5D50-4647-B92F-DA58A4BFBDA2}" destId="{D246584D-26C8-44F4-8BCA-72595FBF3594}" srcOrd="0" destOrd="0" presId="urn:microsoft.com/office/officeart/2005/8/layout/orgChart1"/>
    <dgm:cxn modelId="{15A91E7C-7509-4E0B-B209-6A18D88EAEC8}" srcId="{9127A874-EC48-421F-9FCD-4DB5C51BCC63}" destId="{A4552F3B-EC94-41EF-B512-7798D514D815}" srcOrd="1" destOrd="0" parTransId="{DD909969-49ED-49BD-9F66-781811D5BC46}" sibTransId="{9C3ECDCB-EB0B-49D4-9361-50B22EBD135A}"/>
    <dgm:cxn modelId="{0A65257C-ABE8-4F94-9D3C-D7743B6FCC12}" type="presOf" srcId="{F6448070-B181-41E0-9A1F-52983E2B4A16}" destId="{B2C7FCB1-0F31-42AE-8E30-0BF2D90BC48C}" srcOrd="0" destOrd="0" presId="urn:microsoft.com/office/officeart/2005/8/layout/orgChart1"/>
    <dgm:cxn modelId="{1D182B80-AE40-42B4-987D-A802AE09B13B}" type="presOf" srcId="{612F0522-41AE-448E-91B6-CE3EFB987143}" destId="{F0047535-12FF-453A-90C1-AABE46730436}" srcOrd="0" destOrd="0" presId="urn:microsoft.com/office/officeart/2005/8/layout/orgChart1"/>
    <dgm:cxn modelId="{56191686-950B-4EA6-92B1-A1936FE40799}" srcId="{74BA1D23-AF9C-417E-8B44-B4F4F24151AD}" destId="{BA1EC6BB-DFFD-4682-93C7-FAE8C5A86917}" srcOrd="2" destOrd="0" parTransId="{23F2B753-1DC9-4CB3-8AEE-09BC54A6B913}" sibTransId="{9BF221A2-23B8-41B2-AE33-6A4B0766056A}"/>
    <dgm:cxn modelId="{AF149F89-D128-4ACA-8E07-3DC05BCD0367}" type="presOf" srcId="{83A017E3-0D45-4355-BF55-4A13EFC9BBC3}" destId="{299EEDF2-1E81-497D-91BD-A6BC56E00BF7}" srcOrd="0" destOrd="0" presId="urn:microsoft.com/office/officeart/2005/8/layout/orgChart1"/>
    <dgm:cxn modelId="{5E2CC98C-E564-4BE1-AE81-772735E7F548}" type="presOf" srcId="{5F7CE4A9-3A89-4CC8-8AEC-0377068D1096}" destId="{1C7C3574-E890-440F-92C7-582DB84499DB}" srcOrd="0" destOrd="0" presId="urn:microsoft.com/office/officeart/2005/8/layout/orgChart1"/>
    <dgm:cxn modelId="{59BE5B8D-7F78-449F-9E7E-D5F09422A2DF}" type="presOf" srcId="{354AF3B8-2A1F-4766-8F13-127FD2ED5F2F}" destId="{EABB5B58-06D3-4510-B5EE-C1D03068D99B}" srcOrd="0" destOrd="0" presId="urn:microsoft.com/office/officeart/2005/8/layout/orgChart1"/>
    <dgm:cxn modelId="{D3CA1F91-C4E3-4418-8FAB-4F42886DDCE8}" srcId="{9C18BF70-6E85-482D-9FD3-4329D6DD02BC}" destId="{FC42C8FA-048B-471B-981A-F04255CBFF34}" srcOrd="1" destOrd="0" parTransId="{AA85ECC0-55CE-44BF-9F24-FDC4C7E03576}" sibTransId="{D190D90E-EBD4-4316-A7B0-515645C1AEB0}"/>
    <dgm:cxn modelId="{FF71EC95-2E0A-4F7F-92B8-F8414A04516D}" type="presOf" srcId="{0A30883F-4368-49E5-AF5F-F4E803D46B8C}" destId="{CDC18781-09F0-428C-80C8-9B50742C601A}" srcOrd="0" destOrd="0" presId="urn:microsoft.com/office/officeart/2005/8/layout/orgChart1"/>
    <dgm:cxn modelId="{EF867297-2340-49A3-B61B-28CB773219B4}" type="presOf" srcId="{9C18BF70-6E85-482D-9FD3-4329D6DD02BC}" destId="{F6D9AB13-08CC-4D1E-A3FB-7F531DA7FFD4}" srcOrd="0" destOrd="0" presId="urn:microsoft.com/office/officeart/2005/8/layout/orgChart1"/>
    <dgm:cxn modelId="{E5BF099A-99B6-403A-8EA0-E5445E04EE05}" type="presOf" srcId="{74BA1D23-AF9C-417E-8B44-B4F4F24151AD}" destId="{56F5D6AF-9375-4EC8-848A-D393A8A30A72}" srcOrd="1" destOrd="0" presId="urn:microsoft.com/office/officeart/2005/8/layout/orgChart1"/>
    <dgm:cxn modelId="{24DECE9A-376E-4434-ACB5-C4508B97F48B}" type="presOf" srcId="{142E691F-81D6-426B-86FA-1D20B84722F0}" destId="{1B1564DF-128C-4A3E-A903-D75CF16FD06B}" srcOrd="0" destOrd="0" presId="urn:microsoft.com/office/officeart/2005/8/layout/orgChart1"/>
    <dgm:cxn modelId="{417E289B-E9D5-4F2D-800A-17A3C1DC0DD5}" type="presOf" srcId="{0850FB2F-1E8A-4CCD-A3F6-DF2BEEF665C5}" destId="{E8FE8C5C-41E8-42D3-8558-8E3745A560A2}" srcOrd="1" destOrd="0" presId="urn:microsoft.com/office/officeart/2005/8/layout/orgChart1"/>
    <dgm:cxn modelId="{1C70F19E-A30A-4E3C-85E8-2F71EBE13196}" type="presOf" srcId="{4E66F167-E091-4BB0-A585-488A90C2AC95}" destId="{14199870-EE8C-4424-A425-C049991D7154}" srcOrd="0" destOrd="0" presId="urn:microsoft.com/office/officeart/2005/8/layout/orgChart1"/>
    <dgm:cxn modelId="{49A382A0-0E75-41CD-BF72-02B0E1B403F0}" srcId="{9127A874-EC48-421F-9FCD-4DB5C51BCC63}" destId="{5EA077EA-E5F1-4667-AB81-EE664EF5EF3F}" srcOrd="0" destOrd="0" parTransId="{0EF14F81-F835-489F-83BF-DF51F2FDD2BC}" sibTransId="{1720BB89-A656-4147-A1E3-416630EBB67D}"/>
    <dgm:cxn modelId="{5F31C6A2-04D4-45CF-9200-9AB99F0ECC70}" type="presOf" srcId="{03FE4B1A-F5EE-42F6-94AF-EE08CE0939D7}" destId="{037E5906-F80B-4794-8300-9CDC51E83310}" srcOrd="0" destOrd="0" presId="urn:microsoft.com/office/officeart/2005/8/layout/orgChart1"/>
    <dgm:cxn modelId="{966782A4-D391-47D8-AEA4-C3305C2EBAB9}" type="presOf" srcId="{79860FBF-10EE-4AAB-8A6B-DE375C79068A}" destId="{0310094B-1CBB-4561-B3A6-B781AE5AF6E2}" srcOrd="1" destOrd="0" presId="urn:microsoft.com/office/officeart/2005/8/layout/orgChart1"/>
    <dgm:cxn modelId="{DDC5B4A4-76AF-4DFC-B716-00BFD240C789}" type="presOf" srcId="{1345C6FE-3F53-41B0-BAB3-567F2C9511AB}" destId="{22CD7BDA-EDE7-48B5-89DD-24964F3AAF86}" srcOrd="0" destOrd="0" presId="urn:microsoft.com/office/officeart/2005/8/layout/orgChart1"/>
    <dgm:cxn modelId="{59EF9BA5-8A85-4011-A0F3-B737A342B64B}" srcId="{79860FBF-10EE-4AAB-8A6B-DE375C79068A}" destId="{34F15781-B457-4E8A-B9B3-FF42828386A1}" srcOrd="3" destOrd="0" parTransId="{F6448070-B181-41E0-9A1F-52983E2B4A16}" sibTransId="{AEC537E0-A02E-485A-BF17-0D7E353719CF}"/>
    <dgm:cxn modelId="{D12B78AD-F07F-46D4-A5CD-4812E1838C2D}" type="presOf" srcId="{E021092A-8C63-439F-90A5-76E75DC40A64}" destId="{461DB897-A654-409D-BB6F-D823998DCAFD}" srcOrd="1" destOrd="0" presId="urn:microsoft.com/office/officeart/2005/8/layout/orgChart1"/>
    <dgm:cxn modelId="{6AD7BAB0-DA4B-4944-BA95-3E786BC357B8}" type="presOf" srcId="{53CF742E-2A3B-40F5-B658-D529E62FE89F}" destId="{C7FFEFEB-68E3-4F99-927B-0A3F00AFF7A8}" srcOrd="0" destOrd="0" presId="urn:microsoft.com/office/officeart/2005/8/layout/orgChart1"/>
    <dgm:cxn modelId="{04F942B4-E889-4971-B834-3D87A3AD2374}" type="presOf" srcId="{20AEF71E-C480-4798-BEDB-86F682025630}" destId="{1052B60E-6D11-4FAE-8A29-490FEB33470F}" srcOrd="0" destOrd="0" presId="urn:microsoft.com/office/officeart/2005/8/layout/orgChart1"/>
    <dgm:cxn modelId="{95466FB5-A0BE-48FA-A8D6-AF385DE6707F}" type="presOf" srcId="{39E04AFE-B50C-4424-9D91-029BAD2824F0}" destId="{B66EAC48-17B2-49C5-8C98-C8038D7326E8}" srcOrd="0" destOrd="0" presId="urn:microsoft.com/office/officeart/2005/8/layout/orgChart1"/>
    <dgm:cxn modelId="{5EA4F5B6-403A-4C82-8EDA-9EB495EF9325}" type="presOf" srcId="{BA1EC6BB-DFFD-4682-93C7-FAE8C5A86917}" destId="{33FBA539-1296-4880-B7D3-28AA2C136B8F}" srcOrd="1" destOrd="0" presId="urn:microsoft.com/office/officeart/2005/8/layout/orgChart1"/>
    <dgm:cxn modelId="{944711B7-2958-43BC-AAE3-90E9BD1AEE90}" type="presOf" srcId="{1D8BF1D0-32F9-41E2-8B61-3CD7C3B83D99}" destId="{CE777BEF-9482-40A3-A139-873FB771B358}" srcOrd="0" destOrd="0" presId="urn:microsoft.com/office/officeart/2005/8/layout/orgChart1"/>
    <dgm:cxn modelId="{A4B6EEB7-86BF-450E-9A4F-E6C4DC5DB287}" type="presOf" srcId="{B4F85A2C-0368-4F75-A62C-C7E3D836AB66}" destId="{6A8CB0AC-21EE-4091-AEDD-3E607F5C8FFD}" srcOrd="0" destOrd="0" presId="urn:microsoft.com/office/officeart/2005/8/layout/orgChart1"/>
    <dgm:cxn modelId="{8CBEA4BA-CDAE-47E2-84AF-395885C368ED}" type="presOf" srcId="{85FBB886-94DB-4CDE-9371-5C2861DCA479}" destId="{D8D4239B-7EA0-4E6A-9CBF-1CAF5D2F1243}" srcOrd="1" destOrd="0" presId="urn:microsoft.com/office/officeart/2005/8/layout/orgChart1"/>
    <dgm:cxn modelId="{961EC8BF-CFEC-4A7F-BC36-57D40F828086}" srcId="{34F15781-B457-4E8A-B9B3-FF42828386A1}" destId="{9127A874-EC48-421F-9FCD-4DB5C51BCC63}" srcOrd="2" destOrd="0" parTransId="{612F0522-41AE-448E-91B6-CE3EFB987143}" sibTransId="{F27F00E9-B1FF-4A33-9ABC-F204D1E635CC}"/>
    <dgm:cxn modelId="{47C9C4C0-503C-4BDA-960F-657B3D861FD4}" type="presOf" srcId="{BA1EC6BB-DFFD-4682-93C7-FAE8C5A86917}" destId="{4304D360-A8A7-4B8B-98F4-3FE991F84A24}" srcOrd="0" destOrd="0" presId="urn:microsoft.com/office/officeart/2005/8/layout/orgChart1"/>
    <dgm:cxn modelId="{64D3A1C1-3E4D-41C0-8312-9EC60383F69A}" type="presOf" srcId="{DD909969-49ED-49BD-9F66-781811D5BC46}" destId="{9CF73F09-35F1-4D26-8682-9810F2A989B9}" srcOrd="0" destOrd="0" presId="urn:microsoft.com/office/officeart/2005/8/layout/orgChart1"/>
    <dgm:cxn modelId="{8C384AC2-6F78-49AE-85EF-2BF1C008CDE3}" type="presOf" srcId="{E021092A-8C63-439F-90A5-76E75DC40A64}" destId="{38E52E9F-36DC-4D03-A0BF-CF8F759A4525}" srcOrd="0" destOrd="0" presId="urn:microsoft.com/office/officeart/2005/8/layout/orgChart1"/>
    <dgm:cxn modelId="{A25BF6CB-4141-4DB9-9D41-458C1172ACCE}" type="presOf" srcId="{88E50A87-3995-4782-9A48-E00F1677D2AA}" destId="{BD5354AF-7E6D-48F9-AE15-C4A89C44752F}" srcOrd="0" destOrd="0" presId="urn:microsoft.com/office/officeart/2005/8/layout/orgChart1"/>
    <dgm:cxn modelId="{361EEDCF-E6BA-4A58-9185-FBA04AD6F067}" type="presOf" srcId="{196913BA-7EB0-4959-AB84-345C921B1D85}" destId="{23E97B58-4500-4462-819F-330246B273C2}" srcOrd="0" destOrd="0" presId="urn:microsoft.com/office/officeart/2005/8/layout/orgChart1"/>
    <dgm:cxn modelId="{32DAABD1-3AC4-439E-B9D2-6C11315FBC64}" srcId="{A2046633-9B2D-45B2-B6D6-364574165503}" destId="{6042DA14-0A76-4C83-8D16-C9B3E2F81957}" srcOrd="2" destOrd="0" parTransId="{D1FC284C-CC63-4665-BECB-2054A6A6413D}" sibTransId="{33CB089D-9469-4E0D-80E4-09A2917835E7}"/>
    <dgm:cxn modelId="{0DAF5ED3-00EA-45FF-92A0-3AA6459AC886}" type="presOf" srcId="{2A2569A0-49D2-4DCC-810E-94BD9E42037D}" destId="{0C10AED6-DE56-491D-92F8-F2CC0F8270C1}" srcOrd="1" destOrd="0" presId="urn:microsoft.com/office/officeart/2005/8/layout/orgChart1"/>
    <dgm:cxn modelId="{766662D6-7A32-4DD9-808E-CD0EC10CEA07}" type="presOf" srcId="{9C979FC1-858D-40E7-A805-FB0E5F87D83F}" destId="{10B15B53-F666-4F4A-AC3F-F6AB89121107}" srcOrd="1" destOrd="0" presId="urn:microsoft.com/office/officeart/2005/8/layout/orgChart1"/>
    <dgm:cxn modelId="{8D3120D8-DE0B-496F-A087-5D658B4FFCC5}" type="presOf" srcId="{1E63D527-3AE9-4CFD-BB7C-43F8920C5A01}" destId="{3168A26C-C473-4804-8662-163CA098CA8B}" srcOrd="0" destOrd="0" presId="urn:microsoft.com/office/officeart/2005/8/layout/orgChart1"/>
    <dgm:cxn modelId="{FB8C78DA-1E9B-4180-B96C-743377996EF6}" srcId="{6042DA14-0A76-4C83-8D16-C9B3E2F81957}" destId="{4E66F167-E091-4BB0-A585-488A90C2AC95}" srcOrd="0" destOrd="0" parTransId="{A8EC22E0-E4A3-4D08-993A-57D1F2D95C04}" sibTransId="{88AF5F64-12D3-4AD8-98E6-6246345C1CAE}"/>
    <dgm:cxn modelId="{E2427ADA-AFAA-4F03-9016-5D37A98BD0F3}" type="presOf" srcId="{74BA1D23-AF9C-417E-8B44-B4F4F24151AD}" destId="{BD16D771-9E87-4329-B976-026BF69F978E}" srcOrd="0" destOrd="0" presId="urn:microsoft.com/office/officeart/2005/8/layout/orgChart1"/>
    <dgm:cxn modelId="{670FB7DF-958A-49AF-9A59-B3BC66D7C206}" type="presOf" srcId="{96BE351A-0F41-45EA-91E6-206BFDCAEC00}" destId="{A68810CC-4A76-4329-A57D-6389CC8D1F85}" srcOrd="0" destOrd="0" presId="urn:microsoft.com/office/officeart/2005/8/layout/orgChart1"/>
    <dgm:cxn modelId="{4327ABE1-CA3A-4DBA-A9EF-6B9131698116}" type="presOf" srcId="{9127A874-EC48-421F-9FCD-4DB5C51BCC63}" destId="{A14D1A96-43E7-4ED8-8243-8A44FB06E775}" srcOrd="0" destOrd="0" presId="urn:microsoft.com/office/officeart/2005/8/layout/orgChart1"/>
    <dgm:cxn modelId="{1C2F92E2-E9EF-4303-AF5A-4A9FB666FA38}" type="presOf" srcId="{34F15781-B457-4E8A-B9B3-FF42828386A1}" destId="{F1BD9328-449E-4A5F-B3C2-C7B178A4F44F}" srcOrd="1" destOrd="0" presId="urn:microsoft.com/office/officeart/2005/8/layout/orgChart1"/>
    <dgm:cxn modelId="{D1DBB5E5-F1B3-4C24-8068-E0665D3B9764}" type="presOf" srcId="{85FBB886-94DB-4CDE-9371-5C2861DCA479}" destId="{3BBDC006-1712-42A8-8A55-AC3A2476B773}" srcOrd="0" destOrd="0" presId="urn:microsoft.com/office/officeart/2005/8/layout/orgChart1"/>
    <dgm:cxn modelId="{49672CE8-646B-48F5-B960-9E33A9DE82D2}" srcId="{6042DA14-0A76-4C83-8D16-C9B3E2F81957}" destId="{2C03971C-2247-489D-96B0-435D882D1B91}" srcOrd="1" destOrd="0" parTransId="{53CF742E-2A3B-40F5-B658-D529E62FE89F}" sibTransId="{1B36A71C-C73D-4B9B-A714-FB74946D4327}"/>
    <dgm:cxn modelId="{3F01A0E9-475E-49FC-AC1E-0E8C6959C417}" srcId="{79860FBF-10EE-4AAB-8A6B-DE375C79068A}" destId="{9C18BF70-6E85-482D-9FD3-4329D6DD02BC}" srcOrd="2" destOrd="0" parTransId="{5F7CE4A9-3A89-4CC8-8AEC-0377068D1096}" sibTransId="{43C015FA-3D1C-4B69-9943-97E6AFD277AE}"/>
    <dgm:cxn modelId="{29E714EA-3044-4399-9FF3-F13259F4EE47}" type="presOf" srcId="{A2046633-9B2D-45B2-B6D6-364574165503}" destId="{E781183D-FA2B-40AD-A5B3-EC1375D25057}" srcOrd="1" destOrd="0" presId="urn:microsoft.com/office/officeart/2005/8/layout/orgChart1"/>
    <dgm:cxn modelId="{BFC7BBED-410B-4B38-964B-8E04AC00F3B6}" srcId="{79860FBF-10EE-4AAB-8A6B-DE375C79068A}" destId="{A2046633-9B2D-45B2-B6D6-364574165503}" srcOrd="0" destOrd="0" parTransId="{FA64C524-8261-425D-AAB7-9BA6A386988D}" sibTransId="{7CC69AEA-A325-4D50-814D-FFAAFF3B8FDE}"/>
    <dgm:cxn modelId="{57F1A7EE-B062-4701-BA9E-55B2AE942BE8}" type="presOf" srcId="{1345C6FE-3F53-41B0-BAB3-567F2C9511AB}" destId="{9DA36226-3574-4AE9-8201-9FA7D471828E}" srcOrd="1" destOrd="0" presId="urn:microsoft.com/office/officeart/2005/8/layout/orgChart1"/>
    <dgm:cxn modelId="{B99D1AF1-ECDA-413F-9161-128A75D4B6AF}" type="presOf" srcId="{0A30883F-4368-49E5-AF5F-F4E803D46B8C}" destId="{FDA15946-63C3-44D3-AC90-8693872FC73D}" srcOrd="1" destOrd="0" presId="urn:microsoft.com/office/officeart/2005/8/layout/orgChart1"/>
    <dgm:cxn modelId="{138BCEF1-1DDC-41A6-B6B0-0C6826EB6481}" type="presOf" srcId="{0650281E-DA27-4452-8EF2-7E791E84B0D8}" destId="{114DAF58-D1EE-40EC-80EA-69FD5A62F1A6}" srcOrd="0" destOrd="0" presId="urn:microsoft.com/office/officeart/2005/8/layout/orgChart1"/>
    <dgm:cxn modelId="{D698FEF1-9299-4DAD-A0E2-C54707711350}" srcId="{A2046633-9B2D-45B2-B6D6-364574165503}" destId="{E021092A-8C63-439F-90A5-76E75DC40A64}" srcOrd="0" destOrd="0" parTransId="{D30E9534-89FB-41C8-A213-6359D1577A41}" sibTransId="{F0650CE2-4CAD-45E7-92CB-0D4498F28080}"/>
    <dgm:cxn modelId="{234DABF3-710B-456E-9917-F01F027AACFF}" srcId="{74BA1D23-AF9C-417E-8B44-B4F4F24151AD}" destId="{1345C6FE-3F53-41B0-BAB3-567F2C9511AB}" srcOrd="0" destOrd="0" parTransId="{D810410C-A92D-4EDB-BD77-A90FD4189316}" sibTransId="{A1473C30-CCA0-45D7-AB1F-9381FFC33798}"/>
    <dgm:cxn modelId="{B26F62F4-CAE3-44B6-BE67-1F857CEEBFAE}" type="presOf" srcId="{2A2569A0-49D2-4DCC-810E-94BD9E42037D}" destId="{1B7538CB-452C-41FB-9CD4-31701EB1EBCE}" srcOrd="0" destOrd="0" presId="urn:microsoft.com/office/officeart/2005/8/layout/orgChart1"/>
    <dgm:cxn modelId="{4AF36EF4-838B-4C05-8655-7A9D225F7D11}" srcId="{A2046633-9B2D-45B2-B6D6-364574165503}" destId="{03FE4B1A-F5EE-42F6-94AF-EE08CE0939D7}" srcOrd="3" destOrd="0" parTransId="{20AEF71E-C480-4798-BEDB-86F682025630}" sibTransId="{FABAF3E1-F56E-495C-A634-04B8D089B2ED}"/>
    <dgm:cxn modelId="{D118D0F9-9D5A-4A03-8F00-8EED6CD2631B}" srcId="{9C18BF70-6E85-482D-9FD3-4329D6DD02BC}" destId="{85FBB886-94DB-4CDE-9371-5C2861DCA479}" srcOrd="0" destOrd="0" parTransId="{54FBF8EF-CB1B-4303-9EE9-A7DCB4EAEE98}" sibTransId="{02E47EB3-FE21-4F70-85E8-27D97C9FC023}"/>
    <dgm:cxn modelId="{D22FA9FD-A323-46B0-BF97-BEB311936BE0}" type="presOf" srcId="{96BE351A-0F41-45EA-91E6-206BFDCAEC00}" destId="{8FF19166-668F-4AF1-A9CD-9B40BE715F4C}" srcOrd="1" destOrd="0" presId="urn:microsoft.com/office/officeart/2005/8/layout/orgChart1"/>
    <dgm:cxn modelId="{8A51C6FD-805A-4915-AD53-2677DA686CB8}" type="presOf" srcId="{D30E9534-89FB-41C8-A213-6359D1577A41}" destId="{8458BF5D-EF8D-496B-9EF8-60A05A9472D8}" srcOrd="0" destOrd="0" presId="urn:microsoft.com/office/officeart/2005/8/layout/orgChart1"/>
    <dgm:cxn modelId="{8DEB61FE-951E-4537-9561-AC3F6EAC3874}" srcId="{34F15781-B457-4E8A-B9B3-FF42828386A1}" destId="{CB2AAD82-5D50-4647-B92F-DA58A4BFBDA2}" srcOrd="1" destOrd="0" parTransId="{88E50A87-3995-4782-9A48-E00F1677D2AA}" sibTransId="{1640B579-5A3F-4CC8-85B7-E32277B8EB95}"/>
    <dgm:cxn modelId="{862A7DFE-E46C-4B30-A9A9-5A6B6D71FBAE}" type="presOf" srcId="{0650281E-DA27-4452-8EF2-7E791E84B0D8}" destId="{FDC83B21-FEFB-4CFE-BA7B-EC45ECE00E22}" srcOrd="1" destOrd="0" presId="urn:microsoft.com/office/officeart/2005/8/layout/orgChart1"/>
    <dgm:cxn modelId="{BDF631FF-6E87-4024-B9E3-A968795595D1}" type="presOf" srcId="{0B5529A5-0A80-490F-92BE-0411851D602A}" destId="{B0615A83-6BC4-4A1B-827B-8795145B0D08}" srcOrd="0" destOrd="0" presId="urn:microsoft.com/office/officeart/2005/8/layout/orgChart1"/>
    <dgm:cxn modelId="{B1B994B4-1C45-4986-B36F-F11DCC88FB1D}" type="presParOf" srcId="{8195FB93-4678-418D-825C-79996BCE54BE}" destId="{7B939341-71B2-49CB-917F-56C840D94FFA}" srcOrd="0" destOrd="0" presId="urn:microsoft.com/office/officeart/2005/8/layout/orgChart1"/>
    <dgm:cxn modelId="{86FA9190-3D17-4D66-994D-4D5F500A7AB7}" type="presParOf" srcId="{7B939341-71B2-49CB-917F-56C840D94FFA}" destId="{9BED0450-FA0F-48CB-AAAF-443CEC60315F}" srcOrd="0" destOrd="0" presId="urn:microsoft.com/office/officeart/2005/8/layout/orgChart1"/>
    <dgm:cxn modelId="{E3E740B1-2CF4-4A5F-B201-27F85436E3E0}" type="presParOf" srcId="{9BED0450-FA0F-48CB-AAAF-443CEC60315F}" destId="{5C86D533-AEB8-4C78-BD82-1C9C1747E98D}" srcOrd="0" destOrd="0" presId="urn:microsoft.com/office/officeart/2005/8/layout/orgChart1"/>
    <dgm:cxn modelId="{1F0180B2-6BE6-4AA6-8DA7-764010631887}" type="presParOf" srcId="{9BED0450-FA0F-48CB-AAAF-443CEC60315F}" destId="{0310094B-1CBB-4561-B3A6-B781AE5AF6E2}" srcOrd="1" destOrd="0" presId="urn:microsoft.com/office/officeart/2005/8/layout/orgChart1"/>
    <dgm:cxn modelId="{F2FF1B62-1323-4A63-99D5-50E5345FD79D}" type="presParOf" srcId="{7B939341-71B2-49CB-917F-56C840D94FFA}" destId="{AF134612-F996-4DEB-BFC8-19A656F4D2DF}" srcOrd="1" destOrd="0" presId="urn:microsoft.com/office/officeart/2005/8/layout/orgChart1"/>
    <dgm:cxn modelId="{7CB38FF7-1F03-439B-91C4-D8E85A80016E}" type="presParOf" srcId="{AF134612-F996-4DEB-BFC8-19A656F4D2DF}" destId="{2F1E5735-93C5-49F6-97B1-4D01241141D5}" srcOrd="0" destOrd="0" presId="urn:microsoft.com/office/officeart/2005/8/layout/orgChart1"/>
    <dgm:cxn modelId="{02B66265-B7BF-4ACC-B7D4-54F5680C0E9D}" type="presParOf" srcId="{AF134612-F996-4DEB-BFC8-19A656F4D2DF}" destId="{867E37CC-3488-4415-9D2A-6905DCBCF2F3}" srcOrd="1" destOrd="0" presId="urn:microsoft.com/office/officeart/2005/8/layout/orgChart1"/>
    <dgm:cxn modelId="{1C934AFE-2EE0-42E1-A0B5-10B58B9BA3B5}" type="presParOf" srcId="{867E37CC-3488-4415-9D2A-6905DCBCF2F3}" destId="{EF5AC0B7-111C-4B77-AA42-D2806CCDAAA4}" srcOrd="0" destOrd="0" presId="urn:microsoft.com/office/officeart/2005/8/layout/orgChart1"/>
    <dgm:cxn modelId="{9672C5CA-9F2E-4A41-B9A7-F36302D95E62}" type="presParOf" srcId="{EF5AC0B7-111C-4B77-AA42-D2806CCDAAA4}" destId="{3A5A6ED5-D9DC-4249-B038-965CFA26AD91}" srcOrd="0" destOrd="0" presId="urn:microsoft.com/office/officeart/2005/8/layout/orgChart1"/>
    <dgm:cxn modelId="{2E8B404A-B114-44C2-B592-29F43AB40B5D}" type="presParOf" srcId="{EF5AC0B7-111C-4B77-AA42-D2806CCDAAA4}" destId="{E781183D-FA2B-40AD-A5B3-EC1375D25057}" srcOrd="1" destOrd="0" presId="urn:microsoft.com/office/officeart/2005/8/layout/orgChart1"/>
    <dgm:cxn modelId="{5645DDAF-DEBE-484C-A2BB-BB1E6F1037E0}" type="presParOf" srcId="{867E37CC-3488-4415-9D2A-6905DCBCF2F3}" destId="{44E5C6BF-F839-4DAB-A7AF-E339ACD75652}" srcOrd="1" destOrd="0" presId="urn:microsoft.com/office/officeart/2005/8/layout/orgChart1"/>
    <dgm:cxn modelId="{30640563-4804-4398-8E98-46D4A148D06C}" type="presParOf" srcId="{44E5C6BF-F839-4DAB-A7AF-E339ACD75652}" destId="{8458BF5D-EF8D-496B-9EF8-60A05A9472D8}" srcOrd="0" destOrd="0" presId="urn:microsoft.com/office/officeart/2005/8/layout/orgChart1"/>
    <dgm:cxn modelId="{8F31676C-B285-424C-9B07-9F0B9605D4DD}" type="presParOf" srcId="{44E5C6BF-F839-4DAB-A7AF-E339ACD75652}" destId="{7EB691A9-73AE-4C83-9736-8E8690E121A2}" srcOrd="1" destOrd="0" presId="urn:microsoft.com/office/officeart/2005/8/layout/orgChart1"/>
    <dgm:cxn modelId="{1AABC8B4-E688-485F-BEFA-2E8F19A41E82}" type="presParOf" srcId="{7EB691A9-73AE-4C83-9736-8E8690E121A2}" destId="{E5E88D4C-8367-4E25-8602-1389CD3E98DF}" srcOrd="0" destOrd="0" presId="urn:microsoft.com/office/officeart/2005/8/layout/orgChart1"/>
    <dgm:cxn modelId="{6B2C0633-3078-421B-BA7D-7D5A01F6037F}" type="presParOf" srcId="{E5E88D4C-8367-4E25-8602-1389CD3E98DF}" destId="{38E52E9F-36DC-4D03-A0BF-CF8F759A4525}" srcOrd="0" destOrd="0" presId="urn:microsoft.com/office/officeart/2005/8/layout/orgChart1"/>
    <dgm:cxn modelId="{06C1749B-06C7-47D8-9FCE-717BDB712B1E}" type="presParOf" srcId="{E5E88D4C-8367-4E25-8602-1389CD3E98DF}" destId="{461DB897-A654-409D-BB6F-D823998DCAFD}" srcOrd="1" destOrd="0" presId="urn:microsoft.com/office/officeart/2005/8/layout/orgChart1"/>
    <dgm:cxn modelId="{00DF8458-170A-4CAB-914F-57257C82D000}" type="presParOf" srcId="{7EB691A9-73AE-4C83-9736-8E8690E121A2}" destId="{EE8BD759-AC7A-4543-8C97-C905FE644863}" srcOrd="1" destOrd="0" presId="urn:microsoft.com/office/officeart/2005/8/layout/orgChart1"/>
    <dgm:cxn modelId="{AFB73E08-B6E0-49F5-B0AF-C6DD7D30B903}" type="presParOf" srcId="{7EB691A9-73AE-4C83-9736-8E8690E121A2}" destId="{1B54ABE6-55A4-4AC2-94D1-66EFCB3A622E}" srcOrd="2" destOrd="0" presId="urn:microsoft.com/office/officeart/2005/8/layout/orgChart1"/>
    <dgm:cxn modelId="{98A08AE0-1206-4758-A9C0-E5AD2113CEED}" type="presParOf" srcId="{44E5C6BF-F839-4DAB-A7AF-E339ACD75652}" destId="{A86E147E-746F-4389-A6D1-BF66A324C425}" srcOrd="2" destOrd="0" presId="urn:microsoft.com/office/officeart/2005/8/layout/orgChart1"/>
    <dgm:cxn modelId="{2F92347F-6720-4A36-BB73-7E8D672F42A5}" type="presParOf" srcId="{44E5C6BF-F839-4DAB-A7AF-E339ACD75652}" destId="{223AAE0C-EFD1-4C8F-88CB-2BB435DD54F7}" srcOrd="3" destOrd="0" presId="urn:microsoft.com/office/officeart/2005/8/layout/orgChart1"/>
    <dgm:cxn modelId="{E99E7F1F-D13B-4402-84B3-AC838F01BF1B}" type="presParOf" srcId="{223AAE0C-EFD1-4C8F-88CB-2BB435DD54F7}" destId="{94D7878B-B87A-4CBC-846B-D6043B708560}" srcOrd="0" destOrd="0" presId="urn:microsoft.com/office/officeart/2005/8/layout/orgChart1"/>
    <dgm:cxn modelId="{EF579BA0-E814-4CD8-B2A8-502F11DF44B6}" type="presParOf" srcId="{94D7878B-B87A-4CBC-846B-D6043B708560}" destId="{A68810CC-4A76-4329-A57D-6389CC8D1F85}" srcOrd="0" destOrd="0" presId="urn:microsoft.com/office/officeart/2005/8/layout/orgChart1"/>
    <dgm:cxn modelId="{67581C1B-62AB-47AF-A6B2-95F5AF71BBC1}" type="presParOf" srcId="{94D7878B-B87A-4CBC-846B-D6043B708560}" destId="{8FF19166-668F-4AF1-A9CD-9B40BE715F4C}" srcOrd="1" destOrd="0" presId="urn:microsoft.com/office/officeart/2005/8/layout/orgChart1"/>
    <dgm:cxn modelId="{D17E45DB-8754-4FB3-980F-F3C5E2093183}" type="presParOf" srcId="{223AAE0C-EFD1-4C8F-88CB-2BB435DD54F7}" destId="{924B29E3-C96E-4D44-9292-89468726BE92}" srcOrd="1" destOrd="0" presId="urn:microsoft.com/office/officeart/2005/8/layout/orgChart1"/>
    <dgm:cxn modelId="{5E22559E-13DA-4242-ABE6-6E7AE62D9CF8}" type="presParOf" srcId="{924B29E3-C96E-4D44-9292-89468726BE92}" destId="{23E97B58-4500-4462-819F-330246B273C2}" srcOrd="0" destOrd="0" presId="urn:microsoft.com/office/officeart/2005/8/layout/orgChart1"/>
    <dgm:cxn modelId="{0D2FD276-CE8A-448A-B430-CAF4093B8460}" type="presParOf" srcId="{924B29E3-C96E-4D44-9292-89468726BE92}" destId="{DB789FD8-3AF5-430D-9EA3-DC5990E2322F}" srcOrd="1" destOrd="0" presId="urn:microsoft.com/office/officeart/2005/8/layout/orgChart1"/>
    <dgm:cxn modelId="{5B39EE8B-9E97-4701-BFE4-4108063D3555}" type="presParOf" srcId="{DB789FD8-3AF5-430D-9EA3-DC5990E2322F}" destId="{8B302015-D748-49DE-AF6C-B2A496F0CAED}" srcOrd="0" destOrd="0" presId="urn:microsoft.com/office/officeart/2005/8/layout/orgChart1"/>
    <dgm:cxn modelId="{A7229A80-B0DA-426A-ACDA-320A663DC552}" type="presParOf" srcId="{8B302015-D748-49DE-AF6C-B2A496F0CAED}" destId="{3168A26C-C473-4804-8662-163CA098CA8B}" srcOrd="0" destOrd="0" presId="urn:microsoft.com/office/officeart/2005/8/layout/orgChart1"/>
    <dgm:cxn modelId="{61DE2320-1677-489D-853B-27C002611CD5}" type="presParOf" srcId="{8B302015-D748-49DE-AF6C-B2A496F0CAED}" destId="{B7332EAD-886D-4CE0-B962-19B907B4AED6}" srcOrd="1" destOrd="0" presId="urn:microsoft.com/office/officeart/2005/8/layout/orgChart1"/>
    <dgm:cxn modelId="{998056E9-98E7-4663-9944-82C696EA99F2}" type="presParOf" srcId="{DB789FD8-3AF5-430D-9EA3-DC5990E2322F}" destId="{0259914E-E8F0-4759-8E46-F2047C682677}" srcOrd="1" destOrd="0" presId="urn:microsoft.com/office/officeart/2005/8/layout/orgChart1"/>
    <dgm:cxn modelId="{7E0B9940-B9BF-469E-8C94-6E29254F0CA2}" type="presParOf" srcId="{0259914E-E8F0-4759-8E46-F2047C682677}" destId="{299EEDF2-1E81-497D-91BD-A6BC56E00BF7}" srcOrd="0" destOrd="0" presId="urn:microsoft.com/office/officeart/2005/8/layout/orgChart1"/>
    <dgm:cxn modelId="{0E1A387D-CC20-4468-A60E-D84EB7720BE7}" type="presParOf" srcId="{0259914E-E8F0-4759-8E46-F2047C682677}" destId="{DDA13336-1AC3-4099-A34D-91DF0118D914}" srcOrd="1" destOrd="0" presId="urn:microsoft.com/office/officeart/2005/8/layout/orgChart1"/>
    <dgm:cxn modelId="{7ABC4670-125D-40AC-AAE8-2EB121D99D63}" type="presParOf" srcId="{DDA13336-1AC3-4099-A34D-91DF0118D914}" destId="{84DC75DD-9AE1-4832-A807-B22478CFC33C}" srcOrd="0" destOrd="0" presId="urn:microsoft.com/office/officeart/2005/8/layout/orgChart1"/>
    <dgm:cxn modelId="{1DA1A00F-538C-464C-B75F-B5D3BBCDB46F}" type="presParOf" srcId="{84DC75DD-9AE1-4832-A807-B22478CFC33C}" destId="{FE2042CA-85BD-49AA-93D8-8E7F5BD3B9A1}" srcOrd="0" destOrd="0" presId="urn:microsoft.com/office/officeart/2005/8/layout/orgChart1"/>
    <dgm:cxn modelId="{C805AE4D-9861-4657-A95C-4FF574D4AAD7}" type="presParOf" srcId="{84DC75DD-9AE1-4832-A807-B22478CFC33C}" destId="{661F78F0-D963-4CF4-BA33-A85654285F06}" srcOrd="1" destOrd="0" presId="urn:microsoft.com/office/officeart/2005/8/layout/orgChart1"/>
    <dgm:cxn modelId="{53CDDE1D-E759-4D40-B98A-F286A2CE0AF3}" type="presParOf" srcId="{DDA13336-1AC3-4099-A34D-91DF0118D914}" destId="{C5B54F06-0341-400A-B4DA-FB7213A2B7BB}" srcOrd="1" destOrd="0" presId="urn:microsoft.com/office/officeart/2005/8/layout/orgChart1"/>
    <dgm:cxn modelId="{F4538FD8-2F3C-4EC6-81E9-BB2DC44E9D86}" type="presParOf" srcId="{DDA13336-1AC3-4099-A34D-91DF0118D914}" destId="{FD4DE395-D9AE-42ED-B088-F5581FD85C9C}" srcOrd="2" destOrd="0" presId="urn:microsoft.com/office/officeart/2005/8/layout/orgChart1"/>
    <dgm:cxn modelId="{D3B42E4B-4763-4F96-B328-DAF1F68EEAEE}" type="presParOf" srcId="{0259914E-E8F0-4759-8E46-F2047C682677}" destId="{6A8CB0AC-21EE-4091-AEDD-3E607F5C8FFD}" srcOrd="2" destOrd="0" presId="urn:microsoft.com/office/officeart/2005/8/layout/orgChart1"/>
    <dgm:cxn modelId="{974C9216-9173-461C-9D06-27BCFF44CA2F}" type="presParOf" srcId="{0259914E-E8F0-4759-8E46-F2047C682677}" destId="{6B08E299-5376-4BC1-A65C-A1CE86A80A54}" srcOrd="3" destOrd="0" presId="urn:microsoft.com/office/officeart/2005/8/layout/orgChart1"/>
    <dgm:cxn modelId="{2DF029EC-F535-4B9B-983C-63AA0A472BE9}" type="presParOf" srcId="{6B08E299-5376-4BC1-A65C-A1CE86A80A54}" destId="{3DC74383-66CA-4061-9CD5-F3519ADEFAE7}" srcOrd="0" destOrd="0" presId="urn:microsoft.com/office/officeart/2005/8/layout/orgChart1"/>
    <dgm:cxn modelId="{1DFB2506-1DE0-4EF8-89A2-E1E895800715}" type="presParOf" srcId="{3DC74383-66CA-4061-9CD5-F3519ADEFAE7}" destId="{114DAF58-D1EE-40EC-80EA-69FD5A62F1A6}" srcOrd="0" destOrd="0" presId="urn:microsoft.com/office/officeart/2005/8/layout/orgChart1"/>
    <dgm:cxn modelId="{C34C8476-6979-48CF-9670-3679F1665C88}" type="presParOf" srcId="{3DC74383-66CA-4061-9CD5-F3519ADEFAE7}" destId="{FDC83B21-FEFB-4CFE-BA7B-EC45ECE00E22}" srcOrd="1" destOrd="0" presId="urn:microsoft.com/office/officeart/2005/8/layout/orgChart1"/>
    <dgm:cxn modelId="{6618C1AD-C89B-4C15-8C3E-8B7EEB1FB82A}" type="presParOf" srcId="{6B08E299-5376-4BC1-A65C-A1CE86A80A54}" destId="{378C31FC-16A8-4CF0-A359-3BA8BDB0B7B5}" srcOrd="1" destOrd="0" presId="urn:microsoft.com/office/officeart/2005/8/layout/orgChart1"/>
    <dgm:cxn modelId="{8BDC5921-CEB4-477C-8F9D-9157A3004EDC}" type="presParOf" srcId="{6B08E299-5376-4BC1-A65C-A1CE86A80A54}" destId="{F2B7BF2D-BFFF-46C5-9699-49A621BC02D6}" srcOrd="2" destOrd="0" presId="urn:microsoft.com/office/officeart/2005/8/layout/orgChart1"/>
    <dgm:cxn modelId="{5C661ABB-76B4-4864-B386-C11E6FA802C1}" type="presParOf" srcId="{DB789FD8-3AF5-430D-9EA3-DC5990E2322F}" destId="{440DAB21-6E74-4F33-9E6A-E320BCB1720F}" srcOrd="2" destOrd="0" presId="urn:microsoft.com/office/officeart/2005/8/layout/orgChart1"/>
    <dgm:cxn modelId="{D8799278-93B7-4182-ABD8-87AF839A9BF5}" type="presParOf" srcId="{223AAE0C-EFD1-4C8F-88CB-2BB435DD54F7}" destId="{5DAD3AC8-0F42-4D18-AEEE-513FA76C5BBE}" srcOrd="2" destOrd="0" presId="urn:microsoft.com/office/officeart/2005/8/layout/orgChart1"/>
    <dgm:cxn modelId="{ECEED993-2467-4727-9E2D-0ECAEE3AB59D}" type="presParOf" srcId="{44E5C6BF-F839-4DAB-A7AF-E339ACD75652}" destId="{94BD4E26-70F4-471D-811A-4E25691DCFC3}" srcOrd="4" destOrd="0" presId="urn:microsoft.com/office/officeart/2005/8/layout/orgChart1"/>
    <dgm:cxn modelId="{0BB3E837-0A72-455A-BC10-091DB3C71ACB}" type="presParOf" srcId="{44E5C6BF-F839-4DAB-A7AF-E339ACD75652}" destId="{F5E32A57-47B4-479F-BEC0-06339FCD9B52}" srcOrd="5" destOrd="0" presId="urn:microsoft.com/office/officeart/2005/8/layout/orgChart1"/>
    <dgm:cxn modelId="{38B247B9-D4DE-4B5A-A352-B3082FEE4B9A}" type="presParOf" srcId="{F5E32A57-47B4-479F-BEC0-06339FCD9B52}" destId="{FC9F0406-CAA6-4037-BD2F-4A86DA03383A}" srcOrd="0" destOrd="0" presId="urn:microsoft.com/office/officeart/2005/8/layout/orgChart1"/>
    <dgm:cxn modelId="{72BAA2E0-D494-45EE-98B9-DB8B508EC8E5}" type="presParOf" srcId="{FC9F0406-CAA6-4037-BD2F-4A86DA03383A}" destId="{27B76B38-9F59-4DDC-8EEB-0E3387DA1FF4}" srcOrd="0" destOrd="0" presId="urn:microsoft.com/office/officeart/2005/8/layout/orgChart1"/>
    <dgm:cxn modelId="{CE3C8003-42C4-4FB4-B7CE-181C57418BA1}" type="presParOf" srcId="{FC9F0406-CAA6-4037-BD2F-4A86DA03383A}" destId="{35221B5A-75A1-48B8-999F-D750CDD1545A}" srcOrd="1" destOrd="0" presId="urn:microsoft.com/office/officeart/2005/8/layout/orgChart1"/>
    <dgm:cxn modelId="{D01CB3CA-7D9E-4077-8E7A-6924043BE099}" type="presParOf" srcId="{F5E32A57-47B4-479F-BEC0-06339FCD9B52}" destId="{1011F89B-71BA-4DDE-B516-55152CF6BFA5}" srcOrd="1" destOrd="0" presId="urn:microsoft.com/office/officeart/2005/8/layout/orgChart1"/>
    <dgm:cxn modelId="{5B5BABA4-3949-403B-B1AA-1CCE49C5AF5D}" type="presParOf" srcId="{1011F89B-71BA-4DDE-B516-55152CF6BFA5}" destId="{9A77BA35-B2B7-4044-88CD-DF20226AD892}" srcOrd="0" destOrd="0" presId="urn:microsoft.com/office/officeart/2005/8/layout/orgChart1"/>
    <dgm:cxn modelId="{0EE8B6C8-CB9E-4E04-A3FF-AE952E1DCED9}" type="presParOf" srcId="{1011F89B-71BA-4DDE-B516-55152CF6BFA5}" destId="{691E2A21-B74A-451C-B659-F5166DF37CC4}" srcOrd="1" destOrd="0" presId="urn:microsoft.com/office/officeart/2005/8/layout/orgChart1"/>
    <dgm:cxn modelId="{EF099C6A-3DAC-4A14-B374-F886082A4F0D}" type="presParOf" srcId="{691E2A21-B74A-451C-B659-F5166DF37CC4}" destId="{07133C45-8D17-4ED9-A5D2-12B877A7F759}" srcOrd="0" destOrd="0" presId="urn:microsoft.com/office/officeart/2005/8/layout/orgChart1"/>
    <dgm:cxn modelId="{5429352E-01C3-44F2-9549-105B1749FC82}" type="presParOf" srcId="{07133C45-8D17-4ED9-A5D2-12B877A7F759}" destId="{14199870-EE8C-4424-A425-C049991D7154}" srcOrd="0" destOrd="0" presId="urn:microsoft.com/office/officeart/2005/8/layout/orgChart1"/>
    <dgm:cxn modelId="{95C5E12D-9E9D-4FEF-8F9E-004798185FEA}" type="presParOf" srcId="{07133C45-8D17-4ED9-A5D2-12B877A7F759}" destId="{34F788AD-ACF2-4B38-BD94-0FC48931FE65}" srcOrd="1" destOrd="0" presId="urn:microsoft.com/office/officeart/2005/8/layout/orgChart1"/>
    <dgm:cxn modelId="{747B0DA1-891E-4FFE-98EE-45007FA914A3}" type="presParOf" srcId="{691E2A21-B74A-451C-B659-F5166DF37CC4}" destId="{036EE3BB-B434-4D71-9502-C6B2CC404FCE}" srcOrd="1" destOrd="0" presId="urn:microsoft.com/office/officeart/2005/8/layout/orgChart1"/>
    <dgm:cxn modelId="{0546BFBA-0F85-4C1C-892E-7E83A3DB8F0D}" type="presParOf" srcId="{691E2A21-B74A-451C-B659-F5166DF37CC4}" destId="{28E89D28-1F15-470C-9C2C-DE29AAD00070}" srcOrd="2" destOrd="0" presId="urn:microsoft.com/office/officeart/2005/8/layout/orgChart1"/>
    <dgm:cxn modelId="{68993430-1775-447F-9FEA-7F7D6D04F801}" type="presParOf" srcId="{1011F89B-71BA-4DDE-B516-55152CF6BFA5}" destId="{C7FFEFEB-68E3-4F99-927B-0A3F00AFF7A8}" srcOrd="2" destOrd="0" presId="urn:microsoft.com/office/officeart/2005/8/layout/orgChart1"/>
    <dgm:cxn modelId="{D10BE16E-AF35-42DC-9A3D-5546DBEA83F0}" type="presParOf" srcId="{1011F89B-71BA-4DDE-B516-55152CF6BFA5}" destId="{20D20A20-83CF-4519-BA1A-A479A5FEF00F}" srcOrd="3" destOrd="0" presId="urn:microsoft.com/office/officeart/2005/8/layout/orgChart1"/>
    <dgm:cxn modelId="{88828E19-486F-4096-98FE-C315177F2D12}" type="presParOf" srcId="{20D20A20-83CF-4519-BA1A-A479A5FEF00F}" destId="{A21F82F0-3ECA-48BE-99E6-2F937D4F089F}" srcOrd="0" destOrd="0" presId="urn:microsoft.com/office/officeart/2005/8/layout/orgChart1"/>
    <dgm:cxn modelId="{ADD19ABA-51B2-4CBE-A517-D03B66011D96}" type="presParOf" srcId="{A21F82F0-3ECA-48BE-99E6-2F937D4F089F}" destId="{72097E0B-46D3-486E-988F-0ED0959B9147}" srcOrd="0" destOrd="0" presId="urn:microsoft.com/office/officeart/2005/8/layout/orgChart1"/>
    <dgm:cxn modelId="{5B05F9A4-B3F7-4980-AF68-9052ED772CFF}" type="presParOf" srcId="{A21F82F0-3ECA-48BE-99E6-2F937D4F089F}" destId="{D7667F64-F1D5-41A6-A86E-A6061E975624}" srcOrd="1" destOrd="0" presId="urn:microsoft.com/office/officeart/2005/8/layout/orgChart1"/>
    <dgm:cxn modelId="{9359F40A-927C-43A2-A538-9D66B346880A}" type="presParOf" srcId="{20D20A20-83CF-4519-BA1A-A479A5FEF00F}" destId="{50AA4B5D-A4F2-4C5B-9FFC-89963E13CAA3}" srcOrd="1" destOrd="0" presId="urn:microsoft.com/office/officeart/2005/8/layout/orgChart1"/>
    <dgm:cxn modelId="{31CAAE05-7879-458B-AB7F-939B94D699F5}" type="presParOf" srcId="{20D20A20-83CF-4519-BA1A-A479A5FEF00F}" destId="{2B2DDA22-8932-47C7-9C9D-6BE38964968A}" srcOrd="2" destOrd="0" presId="urn:microsoft.com/office/officeart/2005/8/layout/orgChart1"/>
    <dgm:cxn modelId="{65289DDC-3E5A-4007-80C1-3E4A9D9B36BD}" type="presParOf" srcId="{F5E32A57-47B4-479F-BEC0-06339FCD9B52}" destId="{93C32C19-7B6F-43B8-8E15-973FB3D3602F}" srcOrd="2" destOrd="0" presId="urn:microsoft.com/office/officeart/2005/8/layout/orgChart1"/>
    <dgm:cxn modelId="{875F7E4C-FED0-4723-A17D-A2A8520B7935}" type="presParOf" srcId="{44E5C6BF-F839-4DAB-A7AF-E339ACD75652}" destId="{1052B60E-6D11-4FAE-8A29-490FEB33470F}" srcOrd="6" destOrd="0" presId="urn:microsoft.com/office/officeart/2005/8/layout/orgChart1"/>
    <dgm:cxn modelId="{813AF39A-C292-48A6-9B37-1BDA17C95B92}" type="presParOf" srcId="{44E5C6BF-F839-4DAB-A7AF-E339ACD75652}" destId="{865132D2-BEC7-44E1-A292-13A835D1FF75}" srcOrd="7" destOrd="0" presId="urn:microsoft.com/office/officeart/2005/8/layout/orgChart1"/>
    <dgm:cxn modelId="{4EBE02AE-6E02-4E17-807F-834CAA1F2778}" type="presParOf" srcId="{865132D2-BEC7-44E1-A292-13A835D1FF75}" destId="{61B0F2C4-3DF6-42C2-AB21-365873FCAF70}" srcOrd="0" destOrd="0" presId="urn:microsoft.com/office/officeart/2005/8/layout/orgChart1"/>
    <dgm:cxn modelId="{E054BB23-DEF0-4BFC-A24D-5B6F3B82E297}" type="presParOf" srcId="{61B0F2C4-3DF6-42C2-AB21-365873FCAF70}" destId="{037E5906-F80B-4794-8300-9CDC51E83310}" srcOrd="0" destOrd="0" presId="urn:microsoft.com/office/officeart/2005/8/layout/orgChart1"/>
    <dgm:cxn modelId="{F7923955-F629-4968-9630-4A2E080944CD}" type="presParOf" srcId="{61B0F2C4-3DF6-42C2-AB21-365873FCAF70}" destId="{9FB55BD5-35B3-435B-A254-52577B4DD3F6}" srcOrd="1" destOrd="0" presId="urn:microsoft.com/office/officeart/2005/8/layout/orgChart1"/>
    <dgm:cxn modelId="{E1AA5DAA-7D03-4D58-8046-6FB8F3E96AFF}" type="presParOf" srcId="{865132D2-BEC7-44E1-A292-13A835D1FF75}" destId="{6AFC1B45-7575-4800-AF24-EE3CBE5F26AE}" srcOrd="1" destOrd="0" presId="urn:microsoft.com/office/officeart/2005/8/layout/orgChart1"/>
    <dgm:cxn modelId="{732F2B35-860A-459E-8B0A-CA23F9DC2306}" type="presParOf" srcId="{865132D2-BEC7-44E1-A292-13A835D1FF75}" destId="{DB4726D6-C072-4F2A-AB63-4C1CA511D180}" srcOrd="2" destOrd="0" presId="urn:microsoft.com/office/officeart/2005/8/layout/orgChart1"/>
    <dgm:cxn modelId="{F4028A6F-D18C-4618-A31A-23FD146B70A8}" type="presParOf" srcId="{867E37CC-3488-4415-9D2A-6905DCBCF2F3}" destId="{384C5178-BCBC-4A39-B4B5-BD51DAC36753}" srcOrd="2" destOrd="0" presId="urn:microsoft.com/office/officeart/2005/8/layout/orgChart1"/>
    <dgm:cxn modelId="{652E7A98-3C8A-4435-A78D-76D692BC59FF}" type="presParOf" srcId="{AF134612-F996-4DEB-BFC8-19A656F4D2DF}" destId="{785C576B-C9F2-4A60-B999-507C817E3E28}" srcOrd="2" destOrd="0" presId="urn:microsoft.com/office/officeart/2005/8/layout/orgChart1"/>
    <dgm:cxn modelId="{3B8480B2-C9BB-412E-99B2-ACE609BD2A67}" type="presParOf" srcId="{AF134612-F996-4DEB-BFC8-19A656F4D2DF}" destId="{7B74050C-1668-44AA-99E1-80285386A010}" srcOrd="3" destOrd="0" presId="urn:microsoft.com/office/officeart/2005/8/layout/orgChart1"/>
    <dgm:cxn modelId="{14593B64-7484-49F4-BC12-65B32ECB32C8}" type="presParOf" srcId="{7B74050C-1668-44AA-99E1-80285386A010}" destId="{FB8999DB-BB86-4B0A-91A9-0D170E5F5B8B}" srcOrd="0" destOrd="0" presId="urn:microsoft.com/office/officeart/2005/8/layout/orgChart1"/>
    <dgm:cxn modelId="{3E83B456-6D96-422A-A034-D3B2786CC44F}" type="presParOf" srcId="{FB8999DB-BB86-4B0A-91A9-0D170E5F5B8B}" destId="{EABB5B58-06D3-4510-B5EE-C1D03068D99B}" srcOrd="0" destOrd="0" presId="urn:microsoft.com/office/officeart/2005/8/layout/orgChart1"/>
    <dgm:cxn modelId="{C6781C13-8A92-4152-8A37-9E7CCD57EC69}" type="presParOf" srcId="{FB8999DB-BB86-4B0A-91A9-0D170E5F5B8B}" destId="{F365CFE7-1597-46F5-81A4-DF41DF023298}" srcOrd="1" destOrd="0" presId="urn:microsoft.com/office/officeart/2005/8/layout/orgChart1"/>
    <dgm:cxn modelId="{8119D822-7B4F-4C92-8BE4-C09BDC692C8D}" type="presParOf" srcId="{7B74050C-1668-44AA-99E1-80285386A010}" destId="{5BEDE07C-39E5-4803-B392-173853CF2AB4}" srcOrd="1" destOrd="0" presId="urn:microsoft.com/office/officeart/2005/8/layout/orgChart1"/>
    <dgm:cxn modelId="{916949C3-270E-4F96-9D59-1C96EB4A6AA9}" type="presParOf" srcId="{5BEDE07C-39E5-4803-B392-173853CF2AB4}" destId="{CE777BEF-9482-40A3-A139-873FB771B358}" srcOrd="0" destOrd="0" presId="urn:microsoft.com/office/officeart/2005/8/layout/orgChart1"/>
    <dgm:cxn modelId="{47A13482-D310-48CE-A28E-9D6D811ED6FA}" type="presParOf" srcId="{5BEDE07C-39E5-4803-B392-173853CF2AB4}" destId="{B42A9447-F533-4EE3-B021-339A511D2494}" srcOrd="1" destOrd="0" presId="urn:microsoft.com/office/officeart/2005/8/layout/orgChart1"/>
    <dgm:cxn modelId="{CE866D73-CADE-4D55-B4C9-2DE114D5CEDA}" type="presParOf" srcId="{B42A9447-F533-4EE3-B021-339A511D2494}" destId="{576544EF-94B8-4ECE-8CC9-A140A17B890C}" srcOrd="0" destOrd="0" presId="urn:microsoft.com/office/officeart/2005/8/layout/orgChart1"/>
    <dgm:cxn modelId="{240AAE18-1B68-49B8-9B8B-5436D9693973}" type="presParOf" srcId="{576544EF-94B8-4ECE-8CC9-A140A17B890C}" destId="{1B7538CB-452C-41FB-9CD4-31701EB1EBCE}" srcOrd="0" destOrd="0" presId="urn:microsoft.com/office/officeart/2005/8/layout/orgChart1"/>
    <dgm:cxn modelId="{195B005D-908A-4D2E-A3CA-BE36EEE7BB9E}" type="presParOf" srcId="{576544EF-94B8-4ECE-8CC9-A140A17B890C}" destId="{0C10AED6-DE56-491D-92F8-F2CC0F8270C1}" srcOrd="1" destOrd="0" presId="urn:microsoft.com/office/officeart/2005/8/layout/orgChart1"/>
    <dgm:cxn modelId="{4850C178-8447-48C4-8399-D8AA653EBA06}" type="presParOf" srcId="{B42A9447-F533-4EE3-B021-339A511D2494}" destId="{658A34FF-4390-4F02-A8CB-3238E5139D48}" srcOrd="1" destOrd="0" presId="urn:microsoft.com/office/officeart/2005/8/layout/orgChart1"/>
    <dgm:cxn modelId="{C1AEBB5E-7944-4D6B-9845-06F624CD6056}" type="presParOf" srcId="{B42A9447-F533-4EE3-B021-339A511D2494}" destId="{FEDC565F-C8F7-46DB-A7CB-19404125829C}" srcOrd="2" destOrd="0" presId="urn:microsoft.com/office/officeart/2005/8/layout/orgChart1"/>
    <dgm:cxn modelId="{2635013B-34B6-48A4-BB31-A23496A625FE}" type="presParOf" srcId="{5BEDE07C-39E5-4803-B392-173853CF2AB4}" destId="{8CFBB33C-6A2F-4E85-9759-B765BBCAC7FD}" srcOrd="2" destOrd="0" presId="urn:microsoft.com/office/officeart/2005/8/layout/orgChart1"/>
    <dgm:cxn modelId="{F3097527-54B0-4109-944E-5FBAD6AD78F6}" type="presParOf" srcId="{5BEDE07C-39E5-4803-B392-173853CF2AB4}" destId="{609520BA-D6E2-47A4-8AC4-4E2F9712A269}" srcOrd="3" destOrd="0" presId="urn:microsoft.com/office/officeart/2005/8/layout/orgChart1"/>
    <dgm:cxn modelId="{B7EEDC37-B8ED-402B-AC7D-AC3EC08A1413}" type="presParOf" srcId="{609520BA-D6E2-47A4-8AC4-4E2F9712A269}" destId="{4087845C-7E18-4060-B879-DD2BF8FC0EAC}" srcOrd="0" destOrd="0" presId="urn:microsoft.com/office/officeart/2005/8/layout/orgChart1"/>
    <dgm:cxn modelId="{DBC5F87F-3628-488C-BCBE-93C7236DCBE6}" type="presParOf" srcId="{4087845C-7E18-4060-B879-DD2BF8FC0EAC}" destId="{E4FE019B-20A6-4442-BA0A-435691DCCAD8}" srcOrd="0" destOrd="0" presId="urn:microsoft.com/office/officeart/2005/8/layout/orgChart1"/>
    <dgm:cxn modelId="{9561B464-1F2A-4850-9C03-493D0471ABDE}" type="presParOf" srcId="{4087845C-7E18-4060-B879-DD2BF8FC0EAC}" destId="{408D79F0-A270-4ADE-8979-70DF6515239E}" srcOrd="1" destOrd="0" presId="urn:microsoft.com/office/officeart/2005/8/layout/orgChart1"/>
    <dgm:cxn modelId="{76A23835-0E14-4944-9B14-52D4F043E935}" type="presParOf" srcId="{609520BA-D6E2-47A4-8AC4-4E2F9712A269}" destId="{E9AC4400-CC9F-42CE-97D9-CF90B5C1EBFC}" srcOrd="1" destOrd="0" presId="urn:microsoft.com/office/officeart/2005/8/layout/orgChart1"/>
    <dgm:cxn modelId="{57ABA918-21D7-4947-B7E9-5C8218560A59}" type="presParOf" srcId="{609520BA-D6E2-47A4-8AC4-4E2F9712A269}" destId="{5B2D40CD-2418-4E9B-BB33-F7207B25BBAF}" srcOrd="2" destOrd="0" presId="urn:microsoft.com/office/officeart/2005/8/layout/orgChart1"/>
    <dgm:cxn modelId="{2220CF44-99E5-4675-B622-3A7822E60C20}" type="presParOf" srcId="{5BEDE07C-39E5-4803-B392-173853CF2AB4}" destId="{1B1564DF-128C-4A3E-A903-D75CF16FD06B}" srcOrd="4" destOrd="0" presId="urn:microsoft.com/office/officeart/2005/8/layout/orgChart1"/>
    <dgm:cxn modelId="{6F882F64-A44C-4F50-BD90-DA91468EFF89}" type="presParOf" srcId="{5BEDE07C-39E5-4803-B392-173853CF2AB4}" destId="{270A67DF-94B4-48D0-BCE0-31284F181032}" srcOrd="5" destOrd="0" presId="urn:microsoft.com/office/officeart/2005/8/layout/orgChart1"/>
    <dgm:cxn modelId="{3C158515-8488-4785-BA7A-1C025330785B}" type="presParOf" srcId="{270A67DF-94B4-48D0-BCE0-31284F181032}" destId="{E9C90783-B3E1-4ACD-9BE7-AF1D5213A013}" srcOrd="0" destOrd="0" presId="urn:microsoft.com/office/officeart/2005/8/layout/orgChart1"/>
    <dgm:cxn modelId="{F3CEA566-38F5-43B8-8289-72D6EC6259A7}" type="presParOf" srcId="{E9C90783-B3E1-4ACD-9BE7-AF1D5213A013}" destId="{B66EAC48-17B2-49C5-8C98-C8038D7326E8}" srcOrd="0" destOrd="0" presId="urn:microsoft.com/office/officeart/2005/8/layout/orgChart1"/>
    <dgm:cxn modelId="{F750E16B-1D29-4FB8-B8A4-3E3B952A0D74}" type="presParOf" srcId="{E9C90783-B3E1-4ACD-9BE7-AF1D5213A013}" destId="{6D740782-BA20-4EF9-BED8-C9563F88FD71}" srcOrd="1" destOrd="0" presId="urn:microsoft.com/office/officeart/2005/8/layout/orgChart1"/>
    <dgm:cxn modelId="{EEC0F67D-5FDB-4577-A939-3A5B6E5C591F}" type="presParOf" srcId="{270A67DF-94B4-48D0-BCE0-31284F181032}" destId="{B2D9E97C-A88D-4C30-AD25-625F47A78EF6}" srcOrd="1" destOrd="0" presId="urn:microsoft.com/office/officeart/2005/8/layout/orgChart1"/>
    <dgm:cxn modelId="{F654E8BC-6D6D-4547-AAAF-C17F8788FFE5}" type="presParOf" srcId="{270A67DF-94B4-48D0-BCE0-31284F181032}" destId="{B9AAC9D7-6309-4D31-9810-281CF9BC534D}" srcOrd="2" destOrd="0" presId="urn:microsoft.com/office/officeart/2005/8/layout/orgChart1"/>
    <dgm:cxn modelId="{07098CD6-B0FC-4F11-A975-3AC6C2E9AB36}" type="presParOf" srcId="{7B74050C-1668-44AA-99E1-80285386A010}" destId="{C778EDEA-6729-47FE-9C23-698D2781AA85}" srcOrd="2" destOrd="0" presId="urn:microsoft.com/office/officeart/2005/8/layout/orgChart1"/>
    <dgm:cxn modelId="{A9DED94E-C38D-4CCF-A86F-1845E8E7FADF}" type="presParOf" srcId="{AF134612-F996-4DEB-BFC8-19A656F4D2DF}" destId="{1C7C3574-E890-440F-92C7-582DB84499DB}" srcOrd="4" destOrd="0" presId="urn:microsoft.com/office/officeart/2005/8/layout/orgChart1"/>
    <dgm:cxn modelId="{5279A2E4-1336-4D7F-B879-1A076A19CD86}" type="presParOf" srcId="{AF134612-F996-4DEB-BFC8-19A656F4D2DF}" destId="{F374ACDA-6B5E-4696-9EF5-942CF60AF2A2}" srcOrd="5" destOrd="0" presId="urn:microsoft.com/office/officeart/2005/8/layout/orgChart1"/>
    <dgm:cxn modelId="{B1016B00-AEB1-42F4-9A6E-6D57D9398F9B}" type="presParOf" srcId="{F374ACDA-6B5E-4696-9EF5-942CF60AF2A2}" destId="{CBA954C5-8E1D-41A5-A500-EAA3F5371D2A}" srcOrd="0" destOrd="0" presId="urn:microsoft.com/office/officeart/2005/8/layout/orgChart1"/>
    <dgm:cxn modelId="{0D711ACA-B9C2-40C3-A427-BCFC1DD10AD1}" type="presParOf" srcId="{CBA954C5-8E1D-41A5-A500-EAA3F5371D2A}" destId="{F6D9AB13-08CC-4D1E-A3FB-7F531DA7FFD4}" srcOrd="0" destOrd="0" presId="urn:microsoft.com/office/officeart/2005/8/layout/orgChart1"/>
    <dgm:cxn modelId="{9DF4240F-AD83-4709-8402-69D11EA6B105}" type="presParOf" srcId="{CBA954C5-8E1D-41A5-A500-EAA3F5371D2A}" destId="{780095E9-EE08-4C8F-82B7-D89064D672C2}" srcOrd="1" destOrd="0" presId="urn:microsoft.com/office/officeart/2005/8/layout/orgChart1"/>
    <dgm:cxn modelId="{D5D1E7CB-6EB8-4CF2-B059-73239279753B}" type="presParOf" srcId="{F374ACDA-6B5E-4696-9EF5-942CF60AF2A2}" destId="{4FE0418B-3D8B-4EC8-9121-BBF8AE090B92}" srcOrd="1" destOrd="0" presId="urn:microsoft.com/office/officeart/2005/8/layout/orgChart1"/>
    <dgm:cxn modelId="{5FC23E67-0B3F-446E-A975-20BA41648CC2}" type="presParOf" srcId="{4FE0418B-3D8B-4EC8-9121-BBF8AE090B92}" destId="{69490A9A-F979-40EB-9453-B24DF6C5A992}" srcOrd="0" destOrd="0" presId="urn:microsoft.com/office/officeart/2005/8/layout/orgChart1"/>
    <dgm:cxn modelId="{C6802FBE-6594-4475-8E02-3D1328E3E761}" type="presParOf" srcId="{4FE0418B-3D8B-4EC8-9121-BBF8AE090B92}" destId="{979B95A1-9A18-4212-884B-F4EA8E3AC32C}" srcOrd="1" destOrd="0" presId="urn:microsoft.com/office/officeart/2005/8/layout/orgChart1"/>
    <dgm:cxn modelId="{8A1AD931-9B50-4C69-8C73-4BED4E098606}" type="presParOf" srcId="{979B95A1-9A18-4212-884B-F4EA8E3AC32C}" destId="{0A2213D5-E526-449A-BDCC-5E3E94817E1E}" srcOrd="0" destOrd="0" presId="urn:microsoft.com/office/officeart/2005/8/layout/orgChart1"/>
    <dgm:cxn modelId="{2135B78B-47C9-4ACA-BF63-63239DEA9A91}" type="presParOf" srcId="{0A2213D5-E526-449A-BDCC-5E3E94817E1E}" destId="{3BBDC006-1712-42A8-8A55-AC3A2476B773}" srcOrd="0" destOrd="0" presId="urn:microsoft.com/office/officeart/2005/8/layout/orgChart1"/>
    <dgm:cxn modelId="{61FF74DF-8F93-441C-B9E4-F74FA29B2E87}" type="presParOf" srcId="{0A2213D5-E526-449A-BDCC-5E3E94817E1E}" destId="{D8D4239B-7EA0-4E6A-9CBF-1CAF5D2F1243}" srcOrd="1" destOrd="0" presId="urn:microsoft.com/office/officeart/2005/8/layout/orgChart1"/>
    <dgm:cxn modelId="{F39B6F41-DB06-4BFA-947A-7EBF9DB7CF8A}" type="presParOf" srcId="{979B95A1-9A18-4212-884B-F4EA8E3AC32C}" destId="{A91635E4-2294-4B9D-983C-3AC10FE4EC16}" srcOrd="1" destOrd="0" presId="urn:microsoft.com/office/officeart/2005/8/layout/orgChart1"/>
    <dgm:cxn modelId="{71146A2F-0285-4E23-9C81-0CBC145972B8}" type="presParOf" srcId="{979B95A1-9A18-4212-884B-F4EA8E3AC32C}" destId="{A5F6F0EE-2B32-49A9-8837-E92BD65BA954}" srcOrd="2" destOrd="0" presId="urn:microsoft.com/office/officeart/2005/8/layout/orgChart1"/>
    <dgm:cxn modelId="{6894C3CE-5D5E-498E-A638-E7E7CF4C022B}" type="presParOf" srcId="{4FE0418B-3D8B-4EC8-9121-BBF8AE090B92}" destId="{A82928AC-F917-4882-96C4-DA2CA41C1BFD}" srcOrd="2" destOrd="0" presId="urn:microsoft.com/office/officeart/2005/8/layout/orgChart1"/>
    <dgm:cxn modelId="{AA7A6A86-2689-41FC-9A03-724A3966170D}" type="presParOf" srcId="{4FE0418B-3D8B-4EC8-9121-BBF8AE090B92}" destId="{61C68254-3154-4816-9DC0-5703C3AD5C79}" srcOrd="3" destOrd="0" presId="urn:microsoft.com/office/officeart/2005/8/layout/orgChart1"/>
    <dgm:cxn modelId="{8C089525-1CD7-4416-BB36-1AE5BE63F6EF}" type="presParOf" srcId="{61C68254-3154-4816-9DC0-5703C3AD5C79}" destId="{C5850CCC-1247-4F0D-BD11-A8818A2D046C}" srcOrd="0" destOrd="0" presId="urn:microsoft.com/office/officeart/2005/8/layout/orgChart1"/>
    <dgm:cxn modelId="{36C447DB-143F-4B32-B73F-DADBDCA5D530}" type="presParOf" srcId="{C5850CCC-1247-4F0D-BD11-A8818A2D046C}" destId="{0B9897AB-B577-48BE-B156-91D0147AF0ED}" srcOrd="0" destOrd="0" presId="urn:microsoft.com/office/officeart/2005/8/layout/orgChart1"/>
    <dgm:cxn modelId="{F8983DC6-3033-4E55-849B-2412AF2F5763}" type="presParOf" srcId="{C5850CCC-1247-4F0D-BD11-A8818A2D046C}" destId="{1141116F-004B-4ECA-88CB-A10283B20C45}" srcOrd="1" destOrd="0" presId="urn:microsoft.com/office/officeart/2005/8/layout/orgChart1"/>
    <dgm:cxn modelId="{2974D076-A018-467C-8ABF-FF2D260364F7}" type="presParOf" srcId="{61C68254-3154-4816-9DC0-5703C3AD5C79}" destId="{FDA906C4-CC57-4754-8BE3-47117017E3A7}" srcOrd="1" destOrd="0" presId="urn:microsoft.com/office/officeart/2005/8/layout/orgChart1"/>
    <dgm:cxn modelId="{6B585233-C4CE-4995-8077-92D0CC31EBE6}" type="presParOf" srcId="{61C68254-3154-4816-9DC0-5703C3AD5C79}" destId="{151AFC49-B264-48BA-A283-449C72D4FFE8}" srcOrd="2" destOrd="0" presId="urn:microsoft.com/office/officeart/2005/8/layout/orgChart1"/>
    <dgm:cxn modelId="{434D3D8B-9719-4B01-900C-0E877CEEC1F2}" type="presParOf" srcId="{F374ACDA-6B5E-4696-9EF5-942CF60AF2A2}" destId="{EE9F2C12-E8DB-4728-93C4-0EB968575E21}" srcOrd="2" destOrd="0" presId="urn:microsoft.com/office/officeart/2005/8/layout/orgChart1"/>
    <dgm:cxn modelId="{65FA051C-2331-4A46-AAEC-D3DD49ECBD1E}" type="presParOf" srcId="{AF134612-F996-4DEB-BFC8-19A656F4D2DF}" destId="{B2C7FCB1-0F31-42AE-8E30-0BF2D90BC48C}" srcOrd="6" destOrd="0" presId="urn:microsoft.com/office/officeart/2005/8/layout/orgChart1"/>
    <dgm:cxn modelId="{6720D34B-59CD-4AC3-8550-1DEB6A3E82D0}" type="presParOf" srcId="{AF134612-F996-4DEB-BFC8-19A656F4D2DF}" destId="{E7221D9A-B4A4-4156-AFB3-023114FA68E1}" srcOrd="7" destOrd="0" presId="urn:microsoft.com/office/officeart/2005/8/layout/orgChart1"/>
    <dgm:cxn modelId="{246BAFAF-0687-4EB6-A5E4-F0B4C78CD89A}" type="presParOf" srcId="{E7221D9A-B4A4-4156-AFB3-023114FA68E1}" destId="{C3680904-3D4F-4877-B91C-B895C54FD9D8}" srcOrd="0" destOrd="0" presId="urn:microsoft.com/office/officeart/2005/8/layout/orgChart1"/>
    <dgm:cxn modelId="{34BF08F2-DFE5-438E-A868-E3E6A2F13478}" type="presParOf" srcId="{C3680904-3D4F-4877-B91C-B895C54FD9D8}" destId="{1FCCC7CA-9955-4C69-9F17-C049BB66F288}" srcOrd="0" destOrd="0" presId="urn:microsoft.com/office/officeart/2005/8/layout/orgChart1"/>
    <dgm:cxn modelId="{0D758763-FA6E-4A4F-BEE9-C1CEB39EAC6D}" type="presParOf" srcId="{C3680904-3D4F-4877-B91C-B895C54FD9D8}" destId="{F1BD9328-449E-4A5F-B3C2-C7B178A4F44F}" srcOrd="1" destOrd="0" presId="urn:microsoft.com/office/officeart/2005/8/layout/orgChart1"/>
    <dgm:cxn modelId="{324739A5-BAB1-4EED-A1D6-348BCFCE7EC5}" type="presParOf" srcId="{E7221D9A-B4A4-4156-AFB3-023114FA68E1}" destId="{B17AFD4C-63AA-4833-8464-976604DF4700}" srcOrd="1" destOrd="0" presId="urn:microsoft.com/office/officeart/2005/8/layout/orgChart1"/>
    <dgm:cxn modelId="{BBFA9F8C-E035-44B9-A40D-CF3E935CBEBC}" type="presParOf" srcId="{B17AFD4C-63AA-4833-8464-976604DF4700}" destId="{2F8203E3-CBC9-49AA-98FA-CB2BB9F97F9B}" srcOrd="0" destOrd="0" presId="urn:microsoft.com/office/officeart/2005/8/layout/orgChart1"/>
    <dgm:cxn modelId="{A6B9FB2C-52DC-456D-877A-93849A3FFCA2}" type="presParOf" srcId="{B17AFD4C-63AA-4833-8464-976604DF4700}" destId="{977845B8-1E83-47BD-ADB1-EDFA4E79EB84}" srcOrd="1" destOrd="0" presId="urn:microsoft.com/office/officeart/2005/8/layout/orgChart1"/>
    <dgm:cxn modelId="{2A81ABA9-6430-434D-847D-9E4281DE777D}" type="presParOf" srcId="{977845B8-1E83-47BD-ADB1-EDFA4E79EB84}" destId="{A46D5CD8-A340-413F-B018-0D5FCA17F8D7}" srcOrd="0" destOrd="0" presId="urn:microsoft.com/office/officeart/2005/8/layout/orgChart1"/>
    <dgm:cxn modelId="{7B042A2A-6850-4A06-B178-4BBEECFFC793}" type="presParOf" srcId="{A46D5CD8-A340-413F-B018-0D5FCA17F8D7}" destId="{BD16D771-9E87-4329-B976-026BF69F978E}" srcOrd="0" destOrd="0" presId="urn:microsoft.com/office/officeart/2005/8/layout/orgChart1"/>
    <dgm:cxn modelId="{0B12FBE0-5BF4-4695-81A3-9E168D9DC463}" type="presParOf" srcId="{A46D5CD8-A340-413F-B018-0D5FCA17F8D7}" destId="{56F5D6AF-9375-4EC8-848A-D393A8A30A72}" srcOrd="1" destOrd="0" presId="urn:microsoft.com/office/officeart/2005/8/layout/orgChart1"/>
    <dgm:cxn modelId="{CAAE1913-B2CE-48BA-8FD4-491E3A3E3E03}" type="presParOf" srcId="{977845B8-1E83-47BD-ADB1-EDFA4E79EB84}" destId="{8AE83E79-ABF9-4457-BF58-AB050DBCB1A4}" srcOrd="1" destOrd="0" presId="urn:microsoft.com/office/officeart/2005/8/layout/orgChart1"/>
    <dgm:cxn modelId="{A5DF403E-8270-476A-B602-9EA4074B6589}" type="presParOf" srcId="{8AE83E79-ABF9-4457-BF58-AB050DBCB1A4}" destId="{3D86FAFD-0F03-4582-AC08-26DF9C4D3913}" srcOrd="0" destOrd="0" presId="urn:microsoft.com/office/officeart/2005/8/layout/orgChart1"/>
    <dgm:cxn modelId="{208765BD-D60A-41A1-9E32-4F0C76C04D28}" type="presParOf" srcId="{8AE83E79-ABF9-4457-BF58-AB050DBCB1A4}" destId="{DE715E5E-BFBF-40D0-8241-165211DA309B}" srcOrd="1" destOrd="0" presId="urn:microsoft.com/office/officeart/2005/8/layout/orgChart1"/>
    <dgm:cxn modelId="{1A8748A7-D93F-46D4-83B2-E967E721A71D}" type="presParOf" srcId="{DE715E5E-BFBF-40D0-8241-165211DA309B}" destId="{D97A4D46-14DA-4ACA-BE36-3CDA77226231}" srcOrd="0" destOrd="0" presId="urn:microsoft.com/office/officeart/2005/8/layout/orgChart1"/>
    <dgm:cxn modelId="{FE95C403-0957-4864-9F70-11DECDE5FAF0}" type="presParOf" srcId="{D97A4D46-14DA-4ACA-BE36-3CDA77226231}" destId="{22CD7BDA-EDE7-48B5-89DD-24964F3AAF86}" srcOrd="0" destOrd="0" presId="urn:microsoft.com/office/officeart/2005/8/layout/orgChart1"/>
    <dgm:cxn modelId="{D1ECA1F7-7937-4EA5-9958-786CE3F03434}" type="presParOf" srcId="{D97A4D46-14DA-4ACA-BE36-3CDA77226231}" destId="{9DA36226-3574-4AE9-8201-9FA7D471828E}" srcOrd="1" destOrd="0" presId="urn:microsoft.com/office/officeart/2005/8/layout/orgChart1"/>
    <dgm:cxn modelId="{1E1AF346-E99A-4C26-99EB-022B966B504C}" type="presParOf" srcId="{DE715E5E-BFBF-40D0-8241-165211DA309B}" destId="{B86DB964-D3D6-4968-B76E-D90BA20DCDBA}" srcOrd="1" destOrd="0" presId="urn:microsoft.com/office/officeart/2005/8/layout/orgChart1"/>
    <dgm:cxn modelId="{078B3EC4-E423-4492-883A-A715721734B1}" type="presParOf" srcId="{DE715E5E-BFBF-40D0-8241-165211DA309B}" destId="{0B5CB484-3F86-494D-B8B7-46B71E3E6698}" srcOrd="2" destOrd="0" presId="urn:microsoft.com/office/officeart/2005/8/layout/orgChart1"/>
    <dgm:cxn modelId="{8097535B-3044-43BE-8635-3956B0CEE2F6}" type="presParOf" srcId="{8AE83E79-ABF9-4457-BF58-AB050DBCB1A4}" destId="{E3AEA8D9-80F3-4C24-8F0A-2A651A44C6A5}" srcOrd="2" destOrd="0" presId="urn:microsoft.com/office/officeart/2005/8/layout/orgChart1"/>
    <dgm:cxn modelId="{922779C1-5FAF-437D-B007-465FCD76985F}" type="presParOf" srcId="{8AE83E79-ABF9-4457-BF58-AB050DBCB1A4}" destId="{BF2D5E70-8EF1-4F8E-816C-C27FDE6385D7}" srcOrd="3" destOrd="0" presId="urn:microsoft.com/office/officeart/2005/8/layout/orgChart1"/>
    <dgm:cxn modelId="{63DFAA23-ED09-48D1-946F-CEC68FE4C928}" type="presParOf" srcId="{BF2D5E70-8EF1-4F8E-816C-C27FDE6385D7}" destId="{35B3126A-633C-4028-8925-E5EB62B31D70}" srcOrd="0" destOrd="0" presId="urn:microsoft.com/office/officeart/2005/8/layout/orgChart1"/>
    <dgm:cxn modelId="{401E57C8-FD15-4C15-9731-55A6F41A87BB}" type="presParOf" srcId="{35B3126A-633C-4028-8925-E5EB62B31D70}" destId="{7B00C09A-27D4-4A83-BCFF-A452B68F98BB}" srcOrd="0" destOrd="0" presId="urn:microsoft.com/office/officeart/2005/8/layout/orgChart1"/>
    <dgm:cxn modelId="{F7BE7866-DAF8-40BA-BFB5-9D8B325044A2}" type="presParOf" srcId="{35B3126A-633C-4028-8925-E5EB62B31D70}" destId="{10B15B53-F666-4F4A-AC3F-F6AB89121107}" srcOrd="1" destOrd="0" presId="urn:microsoft.com/office/officeart/2005/8/layout/orgChart1"/>
    <dgm:cxn modelId="{D8886C4B-F188-479C-976E-D5883B01365A}" type="presParOf" srcId="{BF2D5E70-8EF1-4F8E-816C-C27FDE6385D7}" destId="{FC07DE07-E884-4B4C-B755-A76171E74A86}" srcOrd="1" destOrd="0" presId="urn:microsoft.com/office/officeart/2005/8/layout/orgChart1"/>
    <dgm:cxn modelId="{EB767E89-14BD-4214-8BFC-D68F7FC6B322}" type="presParOf" srcId="{BF2D5E70-8EF1-4F8E-816C-C27FDE6385D7}" destId="{7161FA86-799C-4E9B-BFE9-76C628DBB1A3}" srcOrd="2" destOrd="0" presId="urn:microsoft.com/office/officeart/2005/8/layout/orgChart1"/>
    <dgm:cxn modelId="{89A45668-3C33-4C11-BE62-CBA5F40E9BDA}" type="presParOf" srcId="{8AE83E79-ABF9-4457-BF58-AB050DBCB1A4}" destId="{DCE57BC7-964B-4B19-9E86-FED9CFBA9EB7}" srcOrd="4" destOrd="0" presId="urn:microsoft.com/office/officeart/2005/8/layout/orgChart1"/>
    <dgm:cxn modelId="{C222EE81-B8F9-4244-9036-9E71C8E88429}" type="presParOf" srcId="{8AE83E79-ABF9-4457-BF58-AB050DBCB1A4}" destId="{0D4472CC-4192-4E05-8C81-D08FB2E08AE1}" srcOrd="5" destOrd="0" presId="urn:microsoft.com/office/officeart/2005/8/layout/orgChart1"/>
    <dgm:cxn modelId="{488BB6B1-9F73-4680-A0FF-53842B2901EA}" type="presParOf" srcId="{0D4472CC-4192-4E05-8C81-D08FB2E08AE1}" destId="{00C2F9EF-BE4B-4A87-B211-E1687A847F80}" srcOrd="0" destOrd="0" presId="urn:microsoft.com/office/officeart/2005/8/layout/orgChart1"/>
    <dgm:cxn modelId="{06EBB255-66EC-4E78-A32E-1C8CF7CB8CAB}" type="presParOf" srcId="{00C2F9EF-BE4B-4A87-B211-E1687A847F80}" destId="{4304D360-A8A7-4B8B-98F4-3FE991F84A24}" srcOrd="0" destOrd="0" presId="urn:microsoft.com/office/officeart/2005/8/layout/orgChart1"/>
    <dgm:cxn modelId="{FED156D6-443E-48BB-88B6-F8BD14A541A6}" type="presParOf" srcId="{00C2F9EF-BE4B-4A87-B211-E1687A847F80}" destId="{33FBA539-1296-4880-B7D3-28AA2C136B8F}" srcOrd="1" destOrd="0" presId="urn:microsoft.com/office/officeart/2005/8/layout/orgChart1"/>
    <dgm:cxn modelId="{DBBAAB32-F3CE-4B6F-836D-378C9017F6C7}" type="presParOf" srcId="{0D4472CC-4192-4E05-8C81-D08FB2E08AE1}" destId="{64521476-7AFD-415E-8897-A50E1020FBB1}" srcOrd="1" destOrd="0" presId="urn:microsoft.com/office/officeart/2005/8/layout/orgChart1"/>
    <dgm:cxn modelId="{6CD19F04-BD45-465C-9A3E-97A1B58A8E0B}" type="presParOf" srcId="{0D4472CC-4192-4E05-8C81-D08FB2E08AE1}" destId="{DD116C64-A00E-437C-95B9-F2AF876CA7A8}" srcOrd="2" destOrd="0" presId="urn:microsoft.com/office/officeart/2005/8/layout/orgChart1"/>
    <dgm:cxn modelId="{1305B0E8-FC0D-4822-A351-964A855D7B7B}" type="presParOf" srcId="{8AE83E79-ABF9-4457-BF58-AB050DBCB1A4}" destId="{2CD633C4-E078-4272-BA41-BB67D62B98D8}" srcOrd="6" destOrd="0" presId="urn:microsoft.com/office/officeart/2005/8/layout/orgChart1"/>
    <dgm:cxn modelId="{9796BC40-07C9-49A6-B775-719E0B90E4D0}" type="presParOf" srcId="{8AE83E79-ABF9-4457-BF58-AB050DBCB1A4}" destId="{157A7AB6-5759-4A44-8FE2-86871663A124}" srcOrd="7" destOrd="0" presId="urn:microsoft.com/office/officeart/2005/8/layout/orgChart1"/>
    <dgm:cxn modelId="{F2CB03FA-667A-4D5A-81CE-9373CF2EAC06}" type="presParOf" srcId="{157A7AB6-5759-4A44-8FE2-86871663A124}" destId="{4406AFFF-54F8-48C6-B843-12741AFDB058}" srcOrd="0" destOrd="0" presId="urn:microsoft.com/office/officeart/2005/8/layout/orgChart1"/>
    <dgm:cxn modelId="{A0BC3F67-23A6-462A-B5D2-FC677A0089FA}" type="presParOf" srcId="{4406AFFF-54F8-48C6-B843-12741AFDB058}" destId="{4BAA8E63-0DFE-41D6-8DD3-411D0321915D}" srcOrd="0" destOrd="0" presId="urn:microsoft.com/office/officeart/2005/8/layout/orgChart1"/>
    <dgm:cxn modelId="{959C9736-053F-4627-8AB3-9DD3EBBC2D55}" type="presParOf" srcId="{4406AFFF-54F8-48C6-B843-12741AFDB058}" destId="{E8FE8C5C-41E8-42D3-8558-8E3745A560A2}" srcOrd="1" destOrd="0" presId="urn:microsoft.com/office/officeart/2005/8/layout/orgChart1"/>
    <dgm:cxn modelId="{E9116FF2-D26C-491F-8F13-63963FBA78F2}" type="presParOf" srcId="{157A7AB6-5759-4A44-8FE2-86871663A124}" destId="{B48C77BC-A597-490B-AB5E-2131170F1EFA}" srcOrd="1" destOrd="0" presId="urn:microsoft.com/office/officeart/2005/8/layout/orgChart1"/>
    <dgm:cxn modelId="{F6F451C5-6B0C-4638-B75D-7BFF5CB7566E}" type="presParOf" srcId="{157A7AB6-5759-4A44-8FE2-86871663A124}" destId="{5F70D235-CF4A-4A9F-B8BA-2D9162513EAF}" srcOrd="2" destOrd="0" presId="urn:microsoft.com/office/officeart/2005/8/layout/orgChart1"/>
    <dgm:cxn modelId="{3BA2D1A7-FE29-4734-B79D-E2D091AEE781}" type="presParOf" srcId="{977845B8-1E83-47BD-ADB1-EDFA4E79EB84}" destId="{FDB8B9F5-55C0-4F9A-8570-11ABBCB38695}" srcOrd="2" destOrd="0" presId="urn:microsoft.com/office/officeart/2005/8/layout/orgChart1"/>
    <dgm:cxn modelId="{9D77CFDC-3882-42AC-A01B-35907A0EE31D}" type="presParOf" srcId="{B17AFD4C-63AA-4833-8464-976604DF4700}" destId="{BD5354AF-7E6D-48F9-AE15-C4A89C44752F}" srcOrd="2" destOrd="0" presId="urn:microsoft.com/office/officeart/2005/8/layout/orgChart1"/>
    <dgm:cxn modelId="{83F3923F-254D-49B0-9616-9BA498786591}" type="presParOf" srcId="{B17AFD4C-63AA-4833-8464-976604DF4700}" destId="{F67FCDD8-4CB6-446A-8A41-1884702B2680}" srcOrd="3" destOrd="0" presId="urn:microsoft.com/office/officeart/2005/8/layout/orgChart1"/>
    <dgm:cxn modelId="{C7E76E17-F86C-4C31-89C7-ACFDE979CD83}" type="presParOf" srcId="{F67FCDD8-4CB6-446A-8A41-1884702B2680}" destId="{5EE12CF7-1CAA-49C9-91DC-F13D44927882}" srcOrd="0" destOrd="0" presId="urn:microsoft.com/office/officeart/2005/8/layout/orgChart1"/>
    <dgm:cxn modelId="{CA78E82A-4947-416F-BAE7-BA67889F9C63}" type="presParOf" srcId="{5EE12CF7-1CAA-49C9-91DC-F13D44927882}" destId="{D246584D-26C8-44F4-8BCA-72595FBF3594}" srcOrd="0" destOrd="0" presId="urn:microsoft.com/office/officeart/2005/8/layout/orgChart1"/>
    <dgm:cxn modelId="{4E1AA150-D053-4101-B90C-934CE1AA6291}" type="presParOf" srcId="{5EE12CF7-1CAA-49C9-91DC-F13D44927882}" destId="{D2056D07-C17F-400F-9A50-5EF96C955D1A}" srcOrd="1" destOrd="0" presId="urn:microsoft.com/office/officeart/2005/8/layout/orgChart1"/>
    <dgm:cxn modelId="{7A1EE99D-6D06-4062-A841-3309FE3C61E7}" type="presParOf" srcId="{F67FCDD8-4CB6-446A-8A41-1884702B2680}" destId="{C70EC9C6-D961-49CE-9FCA-167756A5767E}" srcOrd="1" destOrd="0" presId="urn:microsoft.com/office/officeart/2005/8/layout/orgChart1"/>
    <dgm:cxn modelId="{D371197F-D8E9-4419-89F2-2E80B00A754B}" type="presParOf" srcId="{F67FCDD8-4CB6-446A-8A41-1884702B2680}" destId="{CF8D6159-58CE-41F3-B10B-DAE3BF927AFA}" srcOrd="2" destOrd="0" presId="urn:microsoft.com/office/officeart/2005/8/layout/orgChart1"/>
    <dgm:cxn modelId="{35166FB2-7F72-4CA9-BBE4-608A43401F07}" type="presParOf" srcId="{B17AFD4C-63AA-4833-8464-976604DF4700}" destId="{F0047535-12FF-453A-90C1-AABE46730436}" srcOrd="4" destOrd="0" presId="urn:microsoft.com/office/officeart/2005/8/layout/orgChart1"/>
    <dgm:cxn modelId="{4E2787EE-9A6E-4894-ACA9-EC7E7FE44A64}" type="presParOf" srcId="{B17AFD4C-63AA-4833-8464-976604DF4700}" destId="{B104E6AD-775C-444C-A04C-83469CFD8FDA}" srcOrd="5" destOrd="0" presId="urn:microsoft.com/office/officeart/2005/8/layout/orgChart1"/>
    <dgm:cxn modelId="{A8D92ABC-A71D-4D09-9488-928387F3AB4E}" type="presParOf" srcId="{B104E6AD-775C-444C-A04C-83469CFD8FDA}" destId="{B6822467-C869-4BCA-BFD9-3B2A4759B779}" srcOrd="0" destOrd="0" presId="urn:microsoft.com/office/officeart/2005/8/layout/orgChart1"/>
    <dgm:cxn modelId="{BA6CACB8-1D15-48AF-BA9D-F461503C0957}" type="presParOf" srcId="{B6822467-C869-4BCA-BFD9-3B2A4759B779}" destId="{A14D1A96-43E7-4ED8-8243-8A44FB06E775}" srcOrd="0" destOrd="0" presId="urn:microsoft.com/office/officeart/2005/8/layout/orgChart1"/>
    <dgm:cxn modelId="{2CB057E8-033E-42D5-B7A2-7DF1B4F1B772}" type="presParOf" srcId="{B6822467-C869-4BCA-BFD9-3B2A4759B779}" destId="{2C8FAE3D-8241-4ED8-9616-FB3B2E3766F9}" srcOrd="1" destOrd="0" presId="urn:microsoft.com/office/officeart/2005/8/layout/orgChart1"/>
    <dgm:cxn modelId="{2DBC7612-143E-489E-8930-430DA6603295}" type="presParOf" srcId="{B104E6AD-775C-444C-A04C-83469CFD8FDA}" destId="{3043636D-65A6-4728-894E-136FCB6EA57F}" srcOrd="1" destOrd="0" presId="urn:microsoft.com/office/officeart/2005/8/layout/orgChart1"/>
    <dgm:cxn modelId="{BD87F3CF-9A4F-43C0-ABF5-22BB9833C5D7}" type="presParOf" srcId="{3043636D-65A6-4728-894E-136FCB6EA57F}" destId="{080AE6C9-B5B2-46BC-B2C1-74D2A85F1B66}" srcOrd="0" destOrd="0" presId="urn:microsoft.com/office/officeart/2005/8/layout/orgChart1"/>
    <dgm:cxn modelId="{D27392AB-7C82-415B-97DF-14FC4CBC63BC}" type="presParOf" srcId="{3043636D-65A6-4728-894E-136FCB6EA57F}" destId="{AA73C41B-0096-4355-824E-7722BC378C2F}" srcOrd="1" destOrd="0" presId="urn:microsoft.com/office/officeart/2005/8/layout/orgChart1"/>
    <dgm:cxn modelId="{06A542C0-7BC8-44CD-98B2-B4658CA6D29B}" type="presParOf" srcId="{AA73C41B-0096-4355-824E-7722BC378C2F}" destId="{9BA44B31-C5F2-4623-8F71-187E429848BE}" srcOrd="0" destOrd="0" presId="urn:microsoft.com/office/officeart/2005/8/layout/orgChart1"/>
    <dgm:cxn modelId="{33ED4F11-319C-4E86-AC28-D0C2E63CAA60}" type="presParOf" srcId="{9BA44B31-C5F2-4623-8F71-187E429848BE}" destId="{2E691EA1-BF9C-41B7-8134-791596957A47}" srcOrd="0" destOrd="0" presId="urn:microsoft.com/office/officeart/2005/8/layout/orgChart1"/>
    <dgm:cxn modelId="{30587E80-7931-48A8-8BBD-02C51A698324}" type="presParOf" srcId="{9BA44B31-C5F2-4623-8F71-187E429848BE}" destId="{ECBAA99E-0197-4821-9659-8105F4152AD0}" srcOrd="1" destOrd="0" presId="urn:microsoft.com/office/officeart/2005/8/layout/orgChart1"/>
    <dgm:cxn modelId="{A2A33B42-3B3D-40D0-9C0D-65182E4E4C54}" type="presParOf" srcId="{AA73C41B-0096-4355-824E-7722BC378C2F}" destId="{356A9CBF-F158-45AB-B7D9-9AB40E54C894}" srcOrd="1" destOrd="0" presId="urn:microsoft.com/office/officeart/2005/8/layout/orgChart1"/>
    <dgm:cxn modelId="{F17D52DE-8CEF-47A9-A6A5-3453C4A165AB}" type="presParOf" srcId="{AA73C41B-0096-4355-824E-7722BC378C2F}" destId="{3BF63BA1-E714-4FAA-B15B-818919ADE325}" srcOrd="2" destOrd="0" presId="urn:microsoft.com/office/officeart/2005/8/layout/orgChart1"/>
    <dgm:cxn modelId="{6EDB22F1-060F-4799-AD9C-6A581CC2EC55}" type="presParOf" srcId="{3043636D-65A6-4728-894E-136FCB6EA57F}" destId="{9CF73F09-35F1-4D26-8682-9810F2A989B9}" srcOrd="2" destOrd="0" presId="urn:microsoft.com/office/officeart/2005/8/layout/orgChart1"/>
    <dgm:cxn modelId="{EDECADD9-EAEC-4844-946F-DF03DBBBF3DE}" type="presParOf" srcId="{3043636D-65A6-4728-894E-136FCB6EA57F}" destId="{CCBCB0F3-6AAB-4AD2-85F8-7EBB29FE0B0D}" srcOrd="3" destOrd="0" presId="urn:microsoft.com/office/officeart/2005/8/layout/orgChart1"/>
    <dgm:cxn modelId="{BBCD9547-34EA-46E4-BE26-EAA75D02F94A}" type="presParOf" srcId="{CCBCB0F3-6AAB-4AD2-85F8-7EBB29FE0B0D}" destId="{5AD6E993-0BE0-4069-8F84-4B15D503528C}" srcOrd="0" destOrd="0" presId="urn:microsoft.com/office/officeart/2005/8/layout/orgChart1"/>
    <dgm:cxn modelId="{902F25BD-7F99-4FD4-8184-0CCD8C30F537}" type="presParOf" srcId="{5AD6E993-0BE0-4069-8F84-4B15D503528C}" destId="{9F2A7011-E3AF-40C9-95DD-43FADF42A2C5}" srcOrd="0" destOrd="0" presId="urn:microsoft.com/office/officeart/2005/8/layout/orgChart1"/>
    <dgm:cxn modelId="{5EA636E7-6760-4F78-AD3A-D1B495000CB0}" type="presParOf" srcId="{5AD6E993-0BE0-4069-8F84-4B15D503528C}" destId="{61D61475-13D5-4C90-86A7-963C8A280301}" srcOrd="1" destOrd="0" presId="urn:microsoft.com/office/officeart/2005/8/layout/orgChart1"/>
    <dgm:cxn modelId="{3786339F-968C-4805-B0AD-481B300CD060}" type="presParOf" srcId="{CCBCB0F3-6AAB-4AD2-85F8-7EBB29FE0B0D}" destId="{42C5559C-6102-4E57-850E-AD991E8B5887}" srcOrd="1" destOrd="0" presId="urn:microsoft.com/office/officeart/2005/8/layout/orgChart1"/>
    <dgm:cxn modelId="{7FDC71BD-FB6F-45E8-9168-D9B634565026}" type="presParOf" srcId="{CCBCB0F3-6AAB-4AD2-85F8-7EBB29FE0B0D}" destId="{C2FFF159-3710-44D4-92E1-54335F981CD7}" srcOrd="2" destOrd="0" presId="urn:microsoft.com/office/officeart/2005/8/layout/orgChart1"/>
    <dgm:cxn modelId="{884D7406-1A51-4B75-A419-144463A1475F}" type="presParOf" srcId="{3043636D-65A6-4728-894E-136FCB6EA57F}" destId="{B0615A83-6BC4-4A1B-827B-8795145B0D08}" srcOrd="4" destOrd="0" presId="urn:microsoft.com/office/officeart/2005/8/layout/orgChart1"/>
    <dgm:cxn modelId="{3FDF4190-0F02-4C84-8A4E-61102D04D345}" type="presParOf" srcId="{3043636D-65A6-4728-894E-136FCB6EA57F}" destId="{4EFFD48E-D6DA-48CE-92BC-B96E092289F0}" srcOrd="5" destOrd="0" presId="urn:microsoft.com/office/officeart/2005/8/layout/orgChart1"/>
    <dgm:cxn modelId="{EF077AF7-FD01-4B8A-9F15-C32F1597BBC9}" type="presParOf" srcId="{4EFFD48E-D6DA-48CE-92BC-B96E092289F0}" destId="{91ED168A-D20F-46B8-B282-50119AD42634}" srcOrd="0" destOrd="0" presId="urn:microsoft.com/office/officeart/2005/8/layout/orgChart1"/>
    <dgm:cxn modelId="{D2C8C959-E300-4050-A2C7-ADF968EC0CCF}" type="presParOf" srcId="{91ED168A-D20F-46B8-B282-50119AD42634}" destId="{CDC18781-09F0-428C-80C8-9B50742C601A}" srcOrd="0" destOrd="0" presId="urn:microsoft.com/office/officeart/2005/8/layout/orgChart1"/>
    <dgm:cxn modelId="{552AE4C3-707E-47C2-8F76-E2085FC30E86}" type="presParOf" srcId="{91ED168A-D20F-46B8-B282-50119AD42634}" destId="{FDA15946-63C3-44D3-AC90-8693872FC73D}" srcOrd="1" destOrd="0" presId="urn:microsoft.com/office/officeart/2005/8/layout/orgChart1"/>
    <dgm:cxn modelId="{17101274-0CE9-418D-A4D4-3F57A2063CB4}" type="presParOf" srcId="{4EFFD48E-D6DA-48CE-92BC-B96E092289F0}" destId="{1D000890-B50C-44ED-8902-F7C7C9A9D2A2}" srcOrd="1" destOrd="0" presId="urn:microsoft.com/office/officeart/2005/8/layout/orgChart1"/>
    <dgm:cxn modelId="{C47F2FC3-5485-4027-9205-E6CFDF8BA65D}" type="presParOf" srcId="{4EFFD48E-D6DA-48CE-92BC-B96E092289F0}" destId="{DD90F303-B523-4C61-934C-72F9C5BB27C7}" srcOrd="2" destOrd="0" presId="urn:microsoft.com/office/officeart/2005/8/layout/orgChart1"/>
    <dgm:cxn modelId="{C8A63678-1F62-44A6-B6F7-4C36CB3EC585}" type="presParOf" srcId="{B104E6AD-775C-444C-A04C-83469CFD8FDA}" destId="{8F965065-16D5-4EC9-84A8-D2DEDFDC6258}" srcOrd="2" destOrd="0" presId="urn:microsoft.com/office/officeart/2005/8/layout/orgChart1"/>
    <dgm:cxn modelId="{DBAEE4D0-E365-4A27-8568-57F903C0D9A4}" type="presParOf" srcId="{E7221D9A-B4A4-4156-AFB3-023114FA68E1}" destId="{B20AA41C-32BB-49E3-BE1B-7E28859396FA}" srcOrd="2" destOrd="0" presId="urn:microsoft.com/office/officeart/2005/8/layout/orgChart1"/>
    <dgm:cxn modelId="{5B08A784-2577-48CB-AB8B-7110F6AF70CD}" type="presParOf" srcId="{7B939341-71B2-49CB-917F-56C840D94FFA}" destId="{8E283BD1-CE97-4D62-84B8-62FB4DE6F4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860FBF-10EE-4AAB-8A6B-DE375C79068A}" type="asst">
      <dgm:prSet phldrT="[Text]"/>
      <dgm:spPr>
        <a:solidFill>
          <a:srgbClr val="00B050"/>
        </a:solidFill>
      </dgm:spPr>
      <dgm:t>
        <a:bodyPr/>
        <a:lstStyle/>
        <a:p>
          <a:r>
            <a:rPr lang="en-GB" b="0"/>
            <a:t>Head of </a:t>
          </a:r>
        </a:p>
        <a:p>
          <a:r>
            <a:rPr lang="en-GB" b="0"/>
            <a:t>Growth and Skills</a:t>
          </a:r>
        </a:p>
        <a:p>
          <a:r>
            <a:rPr lang="en-GB" b="0"/>
            <a:t>Grade 7 </a:t>
          </a:r>
        </a:p>
      </dgm:t>
    </dgm:pt>
    <dgm:pt modelId="{A45D78C5-77D5-421E-9C35-786FA78ABCA2}" type="parTrans" cxnId="{96C27C10-B707-44CA-A102-29120B6A13B6}">
      <dgm:prSet/>
      <dgm:spPr/>
      <dgm:t>
        <a:bodyPr/>
        <a:lstStyle/>
        <a:p>
          <a:endParaRPr lang="en-GB" b="0"/>
        </a:p>
      </dgm:t>
    </dgm:pt>
    <dgm:pt modelId="{909482A7-777C-4072-B0DC-1BD5E2CB9C6A}" type="sibTrans" cxnId="{96C27C10-B707-44CA-A102-29120B6A13B6}">
      <dgm:prSet/>
      <dgm:spPr/>
      <dgm:t>
        <a:bodyPr/>
        <a:lstStyle/>
        <a:p>
          <a:endParaRPr lang="en-GB" b="0"/>
        </a:p>
      </dgm:t>
    </dgm:pt>
    <dgm:pt modelId="{A56DAD01-B432-4733-AE1C-7F2355198032}">
      <dgm:prSet/>
      <dgm:spPr/>
      <dgm:t>
        <a:bodyPr/>
        <a:lstStyle/>
        <a:p>
          <a:r>
            <a:rPr lang="en-GB" b="0"/>
            <a:t>Skills Partnerships and Commissioning</a:t>
          </a:r>
        </a:p>
        <a:p>
          <a:r>
            <a:rPr lang="en-GB" b="0"/>
            <a:t> Manager  </a:t>
          </a:r>
        </a:p>
        <a:p>
          <a:r>
            <a:rPr lang="en-GB" b="0"/>
            <a:t>Grade 6 </a:t>
          </a:r>
        </a:p>
      </dgm:t>
    </dgm:pt>
    <dgm:pt modelId="{DCFBF222-A9CA-4B60-9936-1633CFA8C33C}" type="parTrans" cxnId="{19C1EAEC-08DF-485C-81CE-1E18ED729B7C}">
      <dgm:prSet/>
      <dgm:spPr/>
      <dgm:t>
        <a:bodyPr/>
        <a:lstStyle/>
        <a:p>
          <a:endParaRPr lang="en-GB" b="0"/>
        </a:p>
      </dgm:t>
    </dgm:pt>
    <dgm:pt modelId="{244794FF-EDF2-4329-92DB-D42B11F4164B}" type="sibTrans" cxnId="{19C1EAEC-08DF-485C-81CE-1E18ED729B7C}">
      <dgm:prSet/>
      <dgm:spPr/>
      <dgm:t>
        <a:bodyPr/>
        <a:lstStyle/>
        <a:p>
          <a:endParaRPr lang="en-GB" b="0"/>
        </a:p>
      </dgm:t>
    </dgm:pt>
    <dgm:pt modelId="{436CA4FE-A5E3-457C-A242-13C3C91C5CD3}">
      <dgm:prSet phldrT="[Text]"/>
      <dgm:spPr>
        <a:xfrm>
          <a:off x="3399692" y="1207707"/>
          <a:ext cx="1076054" cy="538027"/>
        </a:xfrm>
        <a:solidFill>
          <a:schemeClr val="accent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b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 Hub Commissioning</a:t>
          </a:r>
        </a:p>
        <a:p>
          <a:pPr>
            <a:buNone/>
          </a:pPr>
          <a:r>
            <a:rPr lang="en-GB" b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Manager</a:t>
          </a:r>
        </a:p>
        <a:p>
          <a:pPr>
            <a:buNone/>
          </a:pPr>
          <a:r>
            <a:rPr lang="en-GB" b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Grade 6 </a:t>
          </a:r>
        </a:p>
      </dgm:t>
    </dgm:pt>
    <dgm:pt modelId="{304E3E53-D173-43B5-9FD9-176E1196B6F0}" type="parTrans" cxnId="{FF5BDA94-6265-486D-998B-A71B1D95F923}">
      <dgm:prSet/>
      <dgm:spPr/>
      <dgm:t>
        <a:bodyPr/>
        <a:lstStyle/>
        <a:p>
          <a:endParaRPr lang="en-GB" b="0"/>
        </a:p>
      </dgm:t>
    </dgm:pt>
    <dgm:pt modelId="{EDF9224D-44A3-458D-8DF7-BF8420B8D8E6}" type="sibTrans" cxnId="{FF5BDA94-6265-486D-998B-A71B1D95F923}">
      <dgm:prSet/>
      <dgm:spPr/>
      <dgm:t>
        <a:bodyPr/>
        <a:lstStyle/>
        <a:p>
          <a:endParaRPr lang="en-GB" b="0"/>
        </a:p>
      </dgm:t>
    </dgm:pt>
    <dgm:pt modelId="{48A8DD78-1338-4E0F-B168-5FD0F429BE7E}">
      <dgm:prSet phldrT="[Text]"/>
      <dgm:spPr>
        <a:solidFill>
          <a:schemeClr val="accent1"/>
        </a:solidFill>
      </dgm:spPr>
      <dgm:t>
        <a:bodyPr/>
        <a:lstStyle/>
        <a:p>
          <a:r>
            <a:rPr lang="en-GB" b="0"/>
            <a:t>Strategic Growth and Skills </a:t>
          </a:r>
        </a:p>
        <a:p>
          <a:r>
            <a:rPr lang="en-GB" b="0"/>
            <a:t>Manager </a:t>
          </a:r>
        </a:p>
        <a:p>
          <a:r>
            <a:rPr lang="en-GB" b="0"/>
            <a:t>Grade 6 </a:t>
          </a:r>
        </a:p>
      </dgm:t>
    </dgm:pt>
    <dgm:pt modelId="{F832EF5D-1BAE-4BFD-9DEC-82DEF6BE2AC2}" type="sibTrans" cxnId="{32EDED89-706F-410E-A047-F2C7F100B9FB}">
      <dgm:prSet/>
      <dgm:spPr/>
      <dgm:t>
        <a:bodyPr/>
        <a:lstStyle/>
        <a:p>
          <a:endParaRPr lang="en-GB" b="0"/>
        </a:p>
      </dgm:t>
    </dgm:pt>
    <dgm:pt modelId="{9E639182-728E-47BC-87EE-100037F84FE5}" type="parTrans" cxnId="{32EDED89-706F-410E-A047-F2C7F100B9FB}">
      <dgm:prSet/>
      <dgm:spPr/>
      <dgm:t>
        <a:bodyPr/>
        <a:lstStyle/>
        <a:p>
          <a:endParaRPr lang="en-GB" b="0"/>
        </a:p>
      </dgm:t>
    </dgm:pt>
    <dgm:pt modelId="{C32F435E-382A-4A89-BBC8-F388D7280D62}">
      <dgm:prSet/>
      <dgm:spPr>
        <a:solidFill>
          <a:srgbClr val="4F81BD"/>
        </a:solidFill>
      </dgm:spPr>
      <dgm:t>
        <a:bodyPr/>
        <a:lstStyle/>
        <a:p>
          <a:r>
            <a:rPr lang="en-GB" b="0" dirty="0"/>
            <a:t>Cornwall Adult Education Service</a:t>
          </a:r>
        </a:p>
        <a:p>
          <a:r>
            <a:rPr lang="en-GB" b="0" dirty="0"/>
            <a:t> Manager</a:t>
          </a:r>
        </a:p>
        <a:p>
          <a:r>
            <a:rPr lang="en-GB" b="0" dirty="0"/>
            <a:t>Grade 6 </a:t>
          </a:r>
        </a:p>
      </dgm:t>
    </dgm:pt>
    <dgm:pt modelId="{876D4E52-01AD-4413-A1D7-11DFC399278D}" type="sibTrans" cxnId="{EB4CECAA-DA4D-4476-B87F-1ADC1C8EF6F6}">
      <dgm:prSet/>
      <dgm:spPr/>
      <dgm:t>
        <a:bodyPr/>
        <a:lstStyle/>
        <a:p>
          <a:endParaRPr lang="en-GB" b="0"/>
        </a:p>
      </dgm:t>
    </dgm:pt>
    <dgm:pt modelId="{AB8BAA03-4E44-43D6-B566-F5DF423CF352}" type="parTrans" cxnId="{EB4CECAA-DA4D-4476-B87F-1ADC1C8EF6F6}">
      <dgm:prSet/>
      <dgm:spPr/>
      <dgm:t>
        <a:bodyPr/>
        <a:lstStyle/>
        <a:p>
          <a:endParaRPr lang="en-GB" b="0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939341-71B2-49CB-917F-56C840D94FFA}" type="pres">
      <dgm:prSet presAssocID="{79860FBF-10EE-4AAB-8A6B-DE375C79068A}" presName="hierRoot1" presStyleCnt="0">
        <dgm:presLayoutVars>
          <dgm:hierBranch val="init"/>
        </dgm:presLayoutVars>
      </dgm:prSet>
      <dgm:spPr/>
    </dgm:pt>
    <dgm:pt modelId="{9BED0450-FA0F-48CB-AAAF-443CEC60315F}" type="pres">
      <dgm:prSet presAssocID="{79860FBF-10EE-4AAB-8A6B-DE375C79068A}" presName="rootComposite1" presStyleCnt="0"/>
      <dgm:spPr/>
    </dgm:pt>
    <dgm:pt modelId="{5C86D533-AEB8-4C78-BD82-1C9C1747E98D}" type="pres">
      <dgm:prSet presAssocID="{79860FBF-10EE-4AAB-8A6B-DE375C79068A}" presName="rootText1" presStyleLbl="node0" presStyleIdx="0" presStyleCnt="1" custScaleX="283505" custScaleY="187650">
        <dgm:presLayoutVars>
          <dgm:chPref val="3"/>
        </dgm:presLayoutVars>
      </dgm:prSet>
      <dgm:spPr/>
    </dgm:pt>
    <dgm:pt modelId="{0310094B-1CBB-4561-B3A6-B781AE5AF6E2}" type="pres">
      <dgm:prSet presAssocID="{79860FBF-10EE-4AAB-8A6B-DE375C79068A}" presName="rootConnector1" presStyleLbl="asst0" presStyleIdx="0" presStyleCnt="0"/>
      <dgm:spPr/>
    </dgm:pt>
    <dgm:pt modelId="{AF134612-F996-4DEB-BFC8-19A656F4D2DF}" type="pres">
      <dgm:prSet presAssocID="{79860FBF-10EE-4AAB-8A6B-DE375C79068A}" presName="hierChild2" presStyleCnt="0"/>
      <dgm:spPr/>
    </dgm:pt>
    <dgm:pt modelId="{11312D39-6EAE-419D-89DD-0A959E464C54}" type="pres">
      <dgm:prSet presAssocID="{9E639182-728E-47BC-87EE-100037F84FE5}" presName="Name37" presStyleLbl="parChTrans1D2" presStyleIdx="0" presStyleCnt="4"/>
      <dgm:spPr/>
    </dgm:pt>
    <dgm:pt modelId="{7C02C9E2-748B-42EB-B07E-EED2AD8B1E5D}" type="pres">
      <dgm:prSet presAssocID="{48A8DD78-1338-4E0F-B168-5FD0F429BE7E}" presName="hierRoot2" presStyleCnt="0">
        <dgm:presLayoutVars>
          <dgm:hierBranch val="init"/>
        </dgm:presLayoutVars>
      </dgm:prSet>
      <dgm:spPr/>
    </dgm:pt>
    <dgm:pt modelId="{80D8B3C8-1515-4959-9E6D-6143AE34B123}" type="pres">
      <dgm:prSet presAssocID="{48A8DD78-1338-4E0F-B168-5FD0F429BE7E}" presName="rootComposite" presStyleCnt="0"/>
      <dgm:spPr/>
    </dgm:pt>
    <dgm:pt modelId="{09E0195A-D414-418E-99A1-275DF57A0927}" type="pres">
      <dgm:prSet presAssocID="{48A8DD78-1338-4E0F-B168-5FD0F429BE7E}" presName="rootText" presStyleLbl="node2" presStyleIdx="0" presStyleCnt="4" custScaleX="169780" custScaleY="224419">
        <dgm:presLayoutVars>
          <dgm:chPref val="3"/>
        </dgm:presLayoutVars>
      </dgm:prSet>
      <dgm:spPr/>
    </dgm:pt>
    <dgm:pt modelId="{15A2AA2B-7008-44E9-BA64-B365E106D843}" type="pres">
      <dgm:prSet presAssocID="{48A8DD78-1338-4E0F-B168-5FD0F429BE7E}" presName="rootConnector" presStyleLbl="node2" presStyleIdx="0" presStyleCnt="4"/>
      <dgm:spPr/>
    </dgm:pt>
    <dgm:pt modelId="{9CA0AB70-0EC7-4B3F-883E-28A1605DB1C9}" type="pres">
      <dgm:prSet presAssocID="{48A8DD78-1338-4E0F-B168-5FD0F429BE7E}" presName="hierChild4" presStyleCnt="0"/>
      <dgm:spPr/>
    </dgm:pt>
    <dgm:pt modelId="{9B597A63-C662-4399-9DCB-AAFF1262FFF2}" type="pres">
      <dgm:prSet presAssocID="{48A8DD78-1338-4E0F-B168-5FD0F429BE7E}" presName="hierChild5" presStyleCnt="0"/>
      <dgm:spPr/>
    </dgm:pt>
    <dgm:pt modelId="{76BD02D6-AD5C-4197-8030-0657DECA7AA4}" type="pres">
      <dgm:prSet presAssocID="{DCFBF222-A9CA-4B60-9936-1633CFA8C33C}" presName="Name37" presStyleLbl="parChTrans1D2" presStyleIdx="1" presStyleCnt="4"/>
      <dgm:spPr/>
    </dgm:pt>
    <dgm:pt modelId="{6C52AFF1-314C-4709-A22D-CFC2F2CDCB0F}" type="pres">
      <dgm:prSet presAssocID="{A56DAD01-B432-4733-AE1C-7F2355198032}" presName="hierRoot2" presStyleCnt="0">
        <dgm:presLayoutVars>
          <dgm:hierBranch val="init"/>
        </dgm:presLayoutVars>
      </dgm:prSet>
      <dgm:spPr/>
    </dgm:pt>
    <dgm:pt modelId="{A17C236F-1C11-475B-8745-FC099156D84A}" type="pres">
      <dgm:prSet presAssocID="{A56DAD01-B432-4733-AE1C-7F2355198032}" presName="rootComposite" presStyleCnt="0"/>
      <dgm:spPr/>
    </dgm:pt>
    <dgm:pt modelId="{243443DC-2D8F-474E-96B1-66A37D345107}" type="pres">
      <dgm:prSet presAssocID="{A56DAD01-B432-4733-AE1C-7F2355198032}" presName="rootText" presStyleLbl="node2" presStyleIdx="1" presStyleCnt="4" custScaleX="174735" custScaleY="223255">
        <dgm:presLayoutVars>
          <dgm:chPref val="3"/>
        </dgm:presLayoutVars>
      </dgm:prSet>
      <dgm:spPr/>
    </dgm:pt>
    <dgm:pt modelId="{32138B19-4EA0-4690-84EA-70599896C5C8}" type="pres">
      <dgm:prSet presAssocID="{A56DAD01-B432-4733-AE1C-7F2355198032}" presName="rootConnector" presStyleLbl="node2" presStyleIdx="1" presStyleCnt="4"/>
      <dgm:spPr/>
    </dgm:pt>
    <dgm:pt modelId="{C929CEC3-4777-4E66-8F9F-01E535128476}" type="pres">
      <dgm:prSet presAssocID="{A56DAD01-B432-4733-AE1C-7F2355198032}" presName="hierChild4" presStyleCnt="0"/>
      <dgm:spPr/>
    </dgm:pt>
    <dgm:pt modelId="{DBCB619A-232D-4CD5-8A33-01F35E3F91C4}" type="pres">
      <dgm:prSet presAssocID="{A56DAD01-B432-4733-AE1C-7F2355198032}" presName="hierChild5" presStyleCnt="0"/>
      <dgm:spPr/>
    </dgm:pt>
    <dgm:pt modelId="{F9BB907F-E06B-40D5-9341-9901F5B2F5D9}" type="pres">
      <dgm:prSet presAssocID="{304E3E53-D173-43B5-9FD9-176E1196B6F0}" presName="Name37" presStyleLbl="parChTrans1D2" presStyleIdx="2" presStyleCnt="4"/>
      <dgm:spPr/>
    </dgm:pt>
    <dgm:pt modelId="{5BF7CF22-DED7-4B1A-8967-FBA9F388C8B5}" type="pres">
      <dgm:prSet presAssocID="{436CA4FE-A5E3-457C-A242-13C3C91C5CD3}" presName="hierRoot2" presStyleCnt="0">
        <dgm:presLayoutVars>
          <dgm:hierBranch val="init"/>
        </dgm:presLayoutVars>
      </dgm:prSet>
      <dgm:spPr/>
    </dgm:pt>
    <dgm:pt modelId="{16F9C167-A8EB-4826-ADA3-6B6B570E55A8}" type="pres">
      <dgm:prSet presAssocID="{436CA4FE-A5E3-457C-A242-13C3C91C5CD3}" presName="rootComposite" presStyleCnt="0"/>
      <dgm:spPr/>
    </dgm:pt>
    <dgm:pt modelId="{FA81CFA7-42E0-40AE-A8A9-79CF5CB67D38}" type="pres">
      <dgm:prSet presAssocID="{436CA4FE-A5E3-457C-A242-13C3C91C5CD3}" presName="rootText" presStyleLbl="node2" presStyleIdx="2" presStyleCnt="4" custScaleX="168537" custScaleY="216024">
        <dgm:presLayoutVars>
          <dgm:chPref val="3"/>
        </dgm:presLayoutVars>
      </dgm:prSet>
      <dgm:spPr>
        <a:prstGeom prst="rect">
          <a:avLst/>
        </a:prstGeom>
      </dgm:spPr>
    </dgm:pt>
    <dgm:pt modelId="{DA902032-3D41-4DE7-96CF-9319F1A51DA7}" type="pres">
      <dgm:prSet presAssocID="{436CA4FE-A5E3-457C-A242-13C3C91C5CD3}" presName="rootConnector" presStyleLbl="node2" presStyleIdx="2" presStyleCnt="4"/>
      <dgm:spPr/>
    </dgm:pt>
    <dgm:pt modelId="{74B52B09-E49F-48DF-9DE3-619E56964C96}" type="pres">
      <dgm:prSet presAssocID="{436CA4FE-A5E3-457C-A242-13C3C91C5CD3}" presName="hierChild4" presStyleCnt="0"/>
      <dgm:spPr/>
    </dgm:pt>
    <dgm:pt modelId="{7C117423-D1C5-49B1-AAF7-107CC06CBC20}" type="pres">
      <dgm:prSet presAssocID="{436CA4FE-A5E3-457C-A242-13C3C91C5CD3}" presName="hierChild5" presStyleCnt="0"/>
      <dgm:spPr/>
    </dgm:pt>
    <dgm:pt modelId="{BB6A02C2-1493-4C2D-8313-32272BE0B606}" type="pres">
      <dgm:prSet presAssocID="{AB8BAA03-4E44-43D6-B566-F5DF423CF352}" presName="Name37" presStyleLbl="parChTrans1D2" presStyleIdx="3" presStyleCnt="4"/>
      <dgm:spPr/>
    </dgm:pt>
    <dgm:pt modelId="{0DE1E7D3-57C3-42A4-8159-2ACED42D077B}" type="pres">
      <dgm:prSet presAssocID="{C32F435E-382A-4A89-BBC8-F388D7280D62}" presName="hierRoot2" presStyleCnt="0">
        <dgm:presLayoutVars>
          <dgm:hierBranch val="init"/>
        </dgm:presLayoutVars>
      </dgm:prSet>
      <dgm:spPr/>
    </dgm:pt>
    <dgm:pt modelId="{5095C3CF-79BA-46FD-9DD3-E948065D4D8D}" type="pres">
      <dgm:prSet presAssocID="{C32F435E-382A-4A89-BBC8-F388D7280D62}" presName="rootComposite" presStyleCnt="0"/>
      <dgm:spPr/>
    </dgm:pt>
    <dgm:pt modelId="{56B108ED-C450-4215-B1F7-CB3959053C08}" type="pres">
      <dgm:prSet presAssocID="{C32F435E-382A-4A89-BBC8-F388D7280D62}" presName="rootText" presStyleLbl="node2" presStyleIdx="3" presStyleCnt="4" custScaleX="173849" custScaleY="214354">
        <dgm:presLayoutVars>
          <dgm:chPref val="3"/>
        </dgm:presLayoutVars>
      </dgm:prSet>
      <dgm:spPr/>
    </dgm:pt>
    <dgm:pt modelId="{DFACA4EF-867E-4AAD-A437-F3C6CBDE5FF2}" type="pres">
      <dgm:prSet presAssocID="{C32F435E-382A-4A89-BBC8-F388D7280D62}" presName="rootConnector" presStyleLbl="node2" presStyleIdx="3" presStyleCnt="4"/>
      <dgm:spPr/>
    </dgm:pt>
    <dgm:pt modelId="{A32CB5F0-A812-4FDA-98C1-12FD69ACC1C5}" type="pres">
      <dgm:prSet presAssocID="{C32F435E-382A-4A89-BBC8-F388D7280D62}" presName="hierChild4" presStyleCnt="0"/>
      <dgm:spPr/>
    </dgm:pt>
    <dgm:pt modelId="{0460D66F-325D-4F25-A4D6-F542615DC32F}" type="pres">
      <dgm:prSet presAssocID="{C32F435E-382A-4A89-BBC8-F388D7280D62}" presName="hierChild5" presStyleCnt="0"/>
      <dgm:spPr/>
    </dgm:pt>
    <dgm:pt modelId="{8E283BD1-CE97-4D62-84B8-62FB4DE6F48E}" type="pres">
      <dgm:prSet presAssocID="{79860FBF-10EE-4AAB-8A6B-DE375C79068A}" presName="hierChild3" presStyleCnt="0"/>
      <dgm:spPr/>
    </dgm:pt>
  </dgm:ptLst>
  <dgm:cxnLst>
    <dgm:cxn modelId="{94CC4501-1E77-4320-BCFC-06B45FDEE3A5}" type="presOf" srcId="{9E639182-728E-47BC-87EE-100037F84FE5}" destId="{11312D39-6EAE-419D-89DD-0A959E464C54}" srcOrd="0" destOrd="0" presId="urn:microsoft.com/office/officeart/2005/8/layout/orgChart1"/>
    <dgm:cxn modelId="{96C27C10-B707-44CA-A102-29120B6A13B6}" srcId="{28F4C124-4C08-437E-A7F8-60C42533BFBC}" destId="{79860FBF-10EE-4AAB-8A6B-DE375C79068A}" srcOrd="0" destOrd="0" parTransId="{A45D78C5-77D5-421E-9C35-786FA78ABCA2}" sibTransId="{909482A7-777C-4072-B0DC-1BD5E2CB9C6A}"/>
    <dgm:cxn modelId="{99F5A41F-23EB-4204-884F-600EDD5F05A3}" type="presOf" srcId="{A56DAD01-B432-4733-AE1C-7F2355198032}" destId="{243443DC-2D8F-474E-96B1-66A37D345107}" srcOrd="0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17171B48-EF11-462A-8F0B-D4DB45273CF1}" type="presOf" srcId="{79860FBF-10EE-4AAB-8A6B-DE375C79068A}" destId="{0310094B-1CBB-4561-B3A6-B781AE5AF6E2}" srcOrd="1" destOrd="0" presId="urn:microsoft.com/office/officeart/2005/8/layout/orgChart1"/>
    <dgm:cxn modelId="{BC94204C-F0FA-491B-B8EB-7E9ECA91F581}" type="presOf" srcId="{48A8DD78-1338-4E0F-B168-5FD0F429BE7E}" destId="{15A2AA2B-7008-44E9-BA64-B365E106D843}" srcOrd="1" destOrd="0" presId="urn:microsoft.com/office/officeart/2005/8/layout/orgChart1"/>
    <dgm:cxn modelId="{D4915B54-536C-47E6-8FA9-FF421B1A4BEF}" type="presOf" srcId="{DCFBF222-A9CA-4B60-9936-1633CFA8C33C}" destId="{76BD02D6-AD5C-4197-8030-0657DECA7AA4}" srcOrd="0" destOrd="0" presId="urn:microsoft.com/office/officeart/2005/8/layout/orgChart1"/>
    <dgm:cxn modelId="{32EDED89-706F-410E-A047-F2C7F100B9FB}" srcId="{79860FBF-10EE-4AAB-8A6B-DE375C79068A}" destId="{48A8DD78-1338-4E0F-B168-5FD0F429BE7E}" srcOrd="0" destOrd="0" parTransId="{9E639182-728E-47BC-87EE-100037F84FE5}" sibTransId="{F832EF5D-1BAE-4BFD-9DEC-82DEF6BE2AC2}"/>
    <dgm:cxn modelId="{FF5BDA94-6265-486D-998B-A71B1D95F923}" srcId="{79860FBF-10EE-4AAB-8A6B-DE375C79068A}" destId="{436CA4FE-A5E3-457C-A242-13C3C91C5CD3}" srcOrd="2" destOrd="0" parTransId="{304E3E53-D173-43B5-9FD9-176E1196B6F0}" sibTransId="{EDF9224D-44A3-458D-8DF7-BF8420B8D8E6}"/>
    <dgm:cxn modelId="{EB4CECAA-DA4D-4476-B87F-1ADC1C8EF6F6}" srcId="{79860FBF-10EE-4AAB-8A6B-DE375C79068A}" destId="{C32F435E-382A-4A89-BBC8-F388D7280D62}" srcOrd="3" destOrd="0" parTransId="{AB8BAA03-4E44-43D6-B566-F5DF423CF352}" sibTransId="{876D4E52-01AD-4413-A1D7-11DFC399278D}"/>
    <dgm:cxn modelId="{6F7469B2-4DF3-40F3-8E67-416969E31351}" type="presOf" srcId="{AB8BAA03-4E44-43D6-B566-F5DF423CF352}" destId="{BB6A02C2-1493-4C2D-8313-32272BE0B606}" srcOrd="0" destOrd="0" presId="urn:microsoft.com/office/officeart/2005/8/layout/orgChart1"/>
    <dgm:cxn modelId="{0C0F96BE-63AF-4AC4-BE0C-802693C5044C}" type="presOf" srcId="{436CA4FE-A5E3-457C-A242-13C3C91C5CD3}" destId="{DA902032-3D41-4DE7-96CF-9319F1A51DA7}" srcOrd="1" destOrd="0" presId="urn:microsoft.com/office/officeart/2005/8/layout/orgChart1"/>
    <dgm:cxn modelId="{54C578CA-23CD-4A83-913D-5D810C031014}" type="presOf" srcId="{79860FBF-10EE-4AAB-8A6B-DE375C79068A}" destId="{5C86D533-AEB8-4C78-BD82-1C9C1747E98D}" srcOrd="0" destOrd="0" presId="urn:microsoft.com/office/officeart/2005/8/layout/orgChart1"/>
    <dgm:cxn modelId="{A52EA8CB-38CA-49A5-B660-42E1EEADA1F2}" type="presOf" srcId="{A56DAD01-B432-4733-AE1C-7F2355198032}" destId="{32138B19-4EA0-4690-84EA-70599896C5C8}" srcOrd="1" destOrd="0" presId="urn:microsoft.com/office/officeart/2005/8/layout/orgChart1"/>
    <dgm:cxn modelId="{DFCFBED2-3BAE-4C99-B0C4-62CFB1974BD7}" type="presOf" srcId="{C32F435E-382A-4A89-BBC8-F388D7280D62}" destId="{56B108ED-C450-4215-B1F7-CB3959053C08}" srcOrd="0" destOrd="0" presId="urn:microsoft.com/office/officeart/2005/8/layout/orgChart1"/>
    <dgm:cxn modelId="{655855D3-C42B-4FC8-98D1-43D26B9953C9}" type="presOf" srcId="{436CA4FE-A5E3-457C-A242-13C3C91C5CD3}" destId="{FA81CFA7-42E0-40AE-A8A9-79CF5CB67D38}" srcOrd="0" destOrd="0" presId="urn:microsoft.com/office/officeart/2005/8/layout/orgChart1"/>
    <dgm:cxn modelId="{19C1EAEC-08DF-485C-81CE-1E18ED729B7C}" srcId="{79860FBF-10EE-4AAB-8A6B-DE375C79068A}" destId="{A56DAD01-B432-4733-AE1C-7F2355198032}" srcOrd="1" destOrd="0" parTransId="{DCFBF222-A9CA-4B60-9936-1633CFA8C33C}" sibTransId="{244794FF-EDF2-4329-92DB-D42B11F4164B}"/>
    <dgm:cxn modelId="{545537F1-3595-4AC4-93DB-4B0CE6CA4098}" type="presOf" srcId="{C32F435E-382A-4A89-BBC8-F388D7280D62}" destId="{DFACA4EF-867E-4AAD-A437-F3C6CBDE5FF2}" srcOrd="1" destOrd="0" presId="urn:microsoft.com/office/officeart/2005/8/layout/orgChart1"/>
    <dgm:cxn modelId="{C33B9CF9-E50E-451F-852B-44333B717513}" type="presOf" srcId="{48A8DD78-1338-4E0F-B168-5FD0F429BE7E}" destId="{09E0195A-D414-418E-99A1-275DF57A0927}" srcOrd="0" destOrd="0" presId="urn:microsoft.com/office/officeart/2005/8/layout/orgChart1"/>
    <dgm:cxn modelId="{21ABAAFD-61CD-410A-A112-7A9B7CEE57BB}" type="presOf" srcId="{304E3E53-D173-43B5-9FD9-176E1196B6F0}" destId="{F9BB907F-E06B-40D5-9341-9901F5B2F5D9}" srcOrd="0" destOrd="0" presId="urn:microsoft.com/office/officeart/2005/8/layout/orgChart1"/>
    <dgm:cxn modelId="{25F0C1DB-8031-4363-B1F9-3C24350FD003}" type="presParOf" srcId="{8195FB93-4678-418D-825C-79996BCE54BE}" destId="{7B939341-71B2-49CB-917F-56C840D94FFA}" srcOrd="0" destOrd="0" presId="urn:microsoft.com/office/officeart/2005/8/layout/orgChart1"/>
    <dgm:cxn modelId="{9D7688AD-00EB-4669-AEC6-99B6989D87F5}" type="presParOf" srcId="{7B939341-71B2-49CB-917F-56C840D94FFA}" destId="{9BED0450-FA0F-48CB-AAAF-443CEC60315F}" srcOrd="0" destOrd="0" presId="urn:microsoft.com/office/officeart/2005/8/layout/orgChart1"/>
    <dgm:cxn modelId="{71DF3EF7-4172-4515-8232-6592E904DB4C}" type="presParOf" srcId="{9BED0450-FA0F-48CB-AAAF-443CEC60315F}" destId="{5C86D533-AEB8-4C78-BD82-1C9C1747E98D}" srcOrd="0" destOrd="0" presId="urn:microsoft.com/office/officeart/2005/8/layout/orgChart1"/>
    <dgm:cxn modelId="{9AE6CE48-B4D6-47D2-94FA-E9A1F42E5A43}" type="presParOf" srcId="{9BED0450-FA0F-48CB-AAAF-443CEC60315F}" destId="{0310094B-1CBB-4561-B3A6-B781AE5AF6E2}" srcOrd="1" destOrd="0" presId="urn:microsoft.com/office/officeart/2005/8/layout/orgChart1"/>
    <dgm:cxn modelId="{5A987515-BEFE-4726-A9F4-2D9F2E6B2A32}" type="presParOf" srcId="{7B939341-71B2-49CB-917F-56C840D94FFA}" destId="{AF134612-F996-4DEB-BFC8-19A656F4D2DF}" srcOrd="1" destOrd="0" presId="urn:microsoft.com/office/officeart/2005/8/layout/orgChart1"/>
    <dgm:cxn modelId="{E6FB7064-595F-4219-8A3A-A388DCF6DD99}" type="presParOf" srcId="{AF134612-F996-4DEB-BFC8-19A656F4D2DF}" destId="{11312D39-6EAE-419D-89DD-0A959E464C54}" srcOrd="0" destOrd="0" presId="urn:microsoft.com/office/officeart/2005/8/layout/orgChart1"/>
    <dgm:cxn modelId="{294371A5-403F-49A2-AD19-94B4B4F1C0A1}" type="presParOf" srcId="{AF134612-F996-4DEB-BFC8-19A656F4D2DF}" destId="{7C02C9E2-748B-42EB-B07E-EED2AD8B1E5D}" srcOrd="1" destOrd="0" presId="urn:microsoft.com/office/officeart/2005/8/layout/orgChart1"/>
    <dgm:cxn modelId="{DF65F8A3-0E1A-48BE-BFC6-81F741AC150C}" type="presParOf" srcId="{7C02C9E2-748B-42EB-B07E-EED2AD8B1E5D}" destId="{80D8B3C8-1515-4959-9E6D-6143AE34B123}" srcOrd="0" destOrd="0" presId="urn:microsoft.com/office/officeart/2005/8/layout/orgChart1"/>
    <dgm:cxn modelId="{8D203114-5278-437F-8787-885A5F05F067}" type="presParOf" srcId="{80D8B3C8-1515-4959-9E6D-6143AE34B123}" destId="{09E0195A-D414-418E-99A1-275DF57A0927}" srcOrd="0" destOrd="0" presId="urn:microsoft.com/office/officeart/2005/8/layout/orgChart1"/>
    <dgm:cxn modelId="{69AAC312-7711-4F07-94C0-FF9B462ECE49}" type="presParOf" srcId="{80D8B3C8-1515-4959-9E6D-6143AE34B123}" destId="{15A2AA2B-7008-44E9-BA64-B365E106D843}" srcOrd="1" destOrd="0" presId="urn:microsoft.com/office/officeart/2005/8/layout/orgChart1"/>
    <dgm:cxn modelId="{44C0C2D7-EEC0-4243-8D4A-CA72F1A9D75D}" type="presParOf" srcId="{7C02C9E2-748B-42EB-B07E-EED2AD8B1E5D}" destId="{9CA0AB70-0EC7-4B3F-883E-28A1605DB1C9}" srcOrd="1" destOrd="0" presId="urn:microsoft.com/office/officeart/2005/8/layout/orgChart1"/>
    <dgm:cxn modelId="{A3AF8F9A-DDB7-4868-B048-B8FBB2206F1A}" type="presParOf" srcId="{7C02C9E2-748B-42EB-B07E-EED2AD8B1E5D}" destId="{9B597A63-C662-4399-9DCB-AAFF1262FFF2}" srcOrd="2" destOrd="0" presId="urn:microsoft.com/office/officeart/2005/8/layout/orgChart1"/>
    <dgm:cxn modelId="{2D0C15A8-C070-4390-968B-0656F1E397ED}" type="presParOf" srcId="{AF134612-F996-4DEB-BFC8-19A656F4D2DF}" destId="{76BD02D6-AD5C-4197-8030-0657DECA7AA4}" srcOrd="2" destOrd="0" presId="urn:microsoft.com/office/officeart/2005/8/layout/orgChart1"/>
    <dgm:cxn modelId="{F33C9AB0-6ACF-43ED-BC4A-6E3E5B83AD2D}" type="presParOf" srcId="{AF134612-F996-4DEB-BFC8-19A656F4D2DF}" destId="{6C52AFF1-314C-4709-A22D-CFC2F2CDCB0F}" srcOrd="3" destOrd="0" presId="urn:microsoft.com/office/officeart/2005/8/layout/orgChart1"/>
    <dgm:cxn modelId="{302A2C8C-5FCD-4679-9BD6-5902622AB468}" type="presParOf" srcId="{6C52AFF1-314C-4709-A22D-CFC2F2CDCB0F}" destId="{A17C236F-1C11-475B-8745-FC099156D84A}" srcOrd="0" destOrd="0" presId="urn:microsoft.com/office/officeart/2005/8/layout/orgChart1"/>
    <dgm:cxn modelId="{0BF7D8F8-4844-4977-B804-8C016D113655}" type="presParOf" srcId="{A17C236F-1C11-475B-8745-FC099156D84A}" destId="{243443DC-2D8F-474E-96B1-66A37D345107}" srcOrd="0" destOrd="0" presId="urn:microsoft.com/office/officeart/2005/8/layout/orgChart1"/>
    <dgm:cxn modelId="{B860FBF5-D279-4035-9E7B-648511493C17}" type="presParOf" srcId="{A17C236F-1C11-475B-8745-FC099156D84A}" destId="{32138B19-4EA0-4690-84EA-70599896C5C8}" srcOrd="1" destOrd="0" presId="urn:microsoft.com/office/officeart/2005/8/layout/orgChart1"/>
    <dgm:cxn modelId="{1926DDAA-B045-4AA8-8680-FA8FD5E44242}" type="presParOf" srcId="{6C52AFF1-314C-4709-A22D-CFC2F2CDCB0F}" destId="{C929CEC3-4777-4E66-8F9F-01E535128476}" srcOrd="1" destOrd="0" presId="urn:microsoft.com/office/officeart/2005/8/layout/orgChart1"/>
    <dgm:cxn modelId="{8C0332A0-AA3D-4086-B9C2-7D45F989E8B3}" type="presParOf" srcId="{6C52AFF1-314C-4709-A22D-CFC2F2CDCB0F}" destId="{DBCB619A-232D-4CD5-8A33-01F35E3F91C4}" srcOrd="2" destOrd="0" presId="urn:microsoft.com/office/officeart/2005/8/layout/orgChart1"/>
    <dgm:cxn modelId="{F2F773F6-C646-44CB-A0E1-E88250008AD5}" type="presParOf" srcId="{AF134612-F996-4DEB-BFC8-19A656F4D2DF}" destId="{F9BB907F-E06B-40D5-9341-9901F5B2F5D9}" srcOrd="4" destOrd="0" presId="urn:microsoft.com/office/officeart/2005/8/layout/orgChart1"/>
    <dgm:cxn modelId="{C18AD58A-F9C6-47E1-966F-DD9A95BB704E}" type="presParOf" srcId="{AF134612-F996-4DEB-BFC8-19A656F4D2DF}" destId="{5BF7CF22-DED7-4B1A-8967-FBA9F388C8B5}" srcOrd="5" destOrd="0" presId="urn:microsoft.com/office/officeart/2005/8/layout/orgChart1"/>
    <dgm:cxn modelId="{1DC2A85F-A6E4-4F1E-9473-8FC363B0E8AB}" type="presParOf" srcId="{5BF7CF22-DED7-4B1A-8967-FBA9F388C8B5}" destId="{16F9C167-A8EB-4826-ADA3-6B6B570E55A8}" srcOrd="0" destOrd="0" presId="urn:microsoft.com/office/officeart/2005/8/layout/orgChart1"/>
    <dgm:cxn modelId="{C09190F0-BA61-4DD4-BC93-57DB50FE92A5}" type="presParOf" srcId="{16F9C167-A8EB-4826-ADA3-6B6B570E55A8}" destId="{FA81CFA7-42E0-40AE-A8A9-79CF5CB67D38}" srcOrd="0" destOrd="0" presId="urn:microsoft.com/office/officeart/2005/8/layout/orgChart1"/>
    <dgm:cxn modelId="{E5FEC993-E9D3-4229-A34A-7BBAB0423161}" type="presParOf" srcId="{16F9C167-A8EB-4826-ADA3-6B6B570E55A8}" destId="{DA902032-3D41-4DE7-96CF-9319F1A51DA7}" srcOrd="1" destOrd="0" presId="urn:microsoft.com/office/officeart/2005/8/layout/orgChart1"/>
    <dgm:cxn modelId="{78D5F324-1797-4359-8803-2A2ABAC1FD64}" type="presParOf" srcId="{5BF7CF22-DED7-4B1A-8967-FBA9F388C8B5}" destId="{74B52B09-E49F-48DF-9DE3-619E56964C96}" srcOrd="1" destOrd="0" presId="urn:microsoft.com/office/officeart/2005/8/layout/orgChart1"/>
    <dgm:cxn modelId="{EC20D523-8C19-4D0B-9B90-97721C88D30C}" type="presParOf" srcId="{5BF7CF22-DED7-4B1A-8967-FBA9F388C8B5}" destId="{7C117423-D1C5-49B1-AAF7-107CC06CBC20}" srcOrd="2" destOrd="0" presId="urn:microsoft.com/office/officeart/2005/8/layout/orgChart1"/>
    <dgm:cxn modelId="{CEA7AA7C-FA1E-4546-A880-0A885FC27364}" type="presParOf" srcId="{AF134612-F996-4DEB-BFC8-19A656F4D2DF}" destId="{BB6A02C2-1493-4C2D-8313-32272BE0B606}" srcOrd="6" destOrd="0" presId="urn:microsoft.com/office/officeart/2005/8/layout/orgChart1"/>
    <dgm:cxn modelId="{781195EA-F0A9-416A-9690-842367A4F4EB}" type="presParOf" srcId="{AF134612-F996-4DEB-BFC8-19A656F4D2DF}" destId="{0DE1E7D3-57C3-42A4-8159-2ACED42D077B}" srcOrd="7" destOrd="0" presId="urn:microsoft.com/office/officeart/2005/8/layout/orgChart1"/>
    <dgm:cxn modelId="{A45BC834-F097-463A-8DCE-9289E84D7466}" type="presParOf" srcId="{0DE1E7D3-57C3-42A4-8159-2ACED42D077B}" destId="{5095C3CF-79BA-46FD-9DD3-E948065D4D8D}" srcOrd="0" destOrd="0" presId="urn:microsoft.com/office/officeart/2005/8/layout/orgChart1"/>
    <dgm:cxn modelId="{7120CEB1-0C85-401E-96DB-00C99A6103F2}" type="presParOf" srcId="{5095C3CF-79BA-46FD-9DD3-E948065D4D8D}" destId="{56B108ED-C450-4215-B1F7-CB3959053C08}" srcOrd="0" destOrd="0" presId="urn:microsoft.com/office/officeart/2005/8/layout/orgChart1"/>
    <dgm:cxn modelId="{25D9FF83-704F-44B0-BE2B-F8C3101C4FE1}" type="presParOf" srcId="{5095C3CF-79BA-46FD-9DD3-E948065D4D8D}" destId="{DFACA4EF-867E-4AAD-A437-F3C6CBDE5FF2}" srcOrd="1" destOrd="0" presId="urn:microsoft.com/office/officeart/2005/8/layout/orgChart1"/>
    <dgm:cxn modelId="{9DCEF407-8786-4917-8807-C893D4CDE024}" type="presParOf" srcId="{0DE1E7D3-57C3-42A4-8159-2ACED42D077B}" destId="{A32CB5F0-A812-4FDA-98C1-12FD69ACC1C5}" srcOrd="1" destOrd="0" presId="urn:microsoft.com/office/officeart/2005/8/layout/orgChart1"/>
    <dgm:cxn modelId="{4B8233DE-7293-4F1A-9888-10CE7697EF83}" type="presParOf" srcId="{0DE1E7D3-57C3-42A4-8159-2ACED42D077B}" destId="{0460D66F-325D-4F25-A4D6-F542615DC32F}" srcOrd="2" destOrd="0" presId="urn:microsoft.com/office/officeart/2005/8/layout/orgChart1"/>
    <dgm:cxn modelId="{F2FC4B63-443B-4766-85DB-85C373F3A305}" type="presParOf" srcId="{7B939341-71B2-49CB-917F-56C840D94FFA}" destId="{8E283BD1-CE97-4D62-84B8-62FB4DE6F48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8A8DD78-1338-4E0F-B168-5FD0F429BE7E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GB" sz="1100" b="0"/>
            <a:t>Strategic Growth and Skills </a:t>
          </a:r>
        </a:p>
        <a:p>
          <a:r>
            <a:rPr lang="en-GB" sz="1100" b="0"/>
            <a:t>Manager </a:t>
          </a:r>
        </a:p>
        <a:p>
          <a:r>
            <a:rPr lang="en-GB" sz="1100" b="0"/>
            <a:t>Grade 6 </a:t>
          </a:r>
        </a:p>
      </dgm:t>
    </dgm:pt>
    <dgm:pt modelId="{9E639182-728E-47BC-87EE-100037F84FE5}" type="parTrans" cxnId="{32EDED89-706F-410E-A047-F2C7F100B9FB}">
      <dgm:prSet/>
      <dgm:spPr/>
      <dgm:t>
        <a:bodyPr/>
        <a:lstStyle/>
        <a:p>
          <a:endParaRPr lang="en-GB" sz="1100" b="0"/>
        </a:p>
      </dgm:t>
    </dgm:pt>
    <dgm:pt modelId="{F832EF5D-1BAE-4BFD-9DEC-82DEF6BE2AC2}" type="sibTrans" cxnId="{32EDED89-706F-410E-A047-F2C7F100B9FB}">
      <dgm:prSet/>
      <dgm:spPr/>
      <dgm:t>
        <a:bodyPr/>
        <a:lstStyle/>
        <a:p>
          <a:endParaRPr lang="en-GB" sz="1100" b="0"/>
        </a:p>
      </dgm:t>
    </dgm:pt>
    <dgm:pt modelId="{4C901C3E-F96D-4136-AB22-DA438CBB2FD2}">
      <dgm:prSet custT="1"/>
      <dgm:spPr>
        <a:solidFill>
          <a:srgbClr val="4F81BD"/>
        </a:solidFill>
      </dgm:spPr>
      <dgm:t>
        <a:bodyPr/>
        <a:lstStyle/>
        <a:p>
          <a:r>
            <a:rPr lang="en-GB" sz="1100" b="0" dirty="0"/>
            <a:t>Growth and Skills Policy </a:t>
          </a:r>
        </a:p>
        <a:p>
          <a:r>
            <a:rPr lang="en-GB" sz="1100" b="0" dirty="0"/>
            <a:t>Lead</a:t>
          </a:r>
        </a:p>
        <a:p>
          <a:r>
            <a:rPr lang="en-GB" sz="1100" b="0" dirty="0"/>
            <a:t>Grade 5 </a:t>
          </a:r>
        </a:p>
      </dgm:t>
    </dgm:pt>
    <dgm:pt modelId="{6AA8CE62-BEB7-4DC2-BB42-D7F5F08CACFF}" type="parTrans" cxnId="{B7ED8D53-1E62-4AD1-AC5C-AECF473A947B}">
      <dgm:prSet/>
      <dgm:spPr/>
      <dgm:t>
        <a:bodyPr/>
        <a:lstStyle/>
        <a:p>
          <a:endParaRPr lang="en-GB" sz="1100" b="0"/>
        </a:p>
      </dgm:t>
    </dgm:pt>
    <dgm:pt modelId="{87D00179-1748-4F9A-99BA-8A6B4DFE0EDB}" type="sibTrans" cxnId="{B7ED8D53-1E62-4AD1-AC5C-AECF473A947B}">
      <dgm:prSet/>
      <dgm:spPr/>
      <dgm:t>
        <a:bodyPr/>
        <a:lstStyle/>
        <a:p>
          <a:endParaRPr lang="en-GB" sz="1100" b="0"/>
        </a:p>
      </dgm:t>
    </dgm:pt>
    <dgm:pt modelId="{594B239A-C74D-4742-AD26-645957A44447}">
      <dgm:prSet custT="1"/>
      <dgm:spPr/>
      <dgm:t>
        <a:bodyPr/>
        <a:lstStyle/>
        <a:p>
          <a:r>
            <a:rPr lang="en-GB" sz="1100" b="0"/>
            <a:t>Governance and Partnerships </a:t>
          </a:r>
        </a:p>
        <a:p>
          <a:r>
            <a:rPr lang="en-GB" sz="1100" b="0"/>
            <a:t>Lead</a:t>
          </a:r>
        </a:p>
        <a:p>
          <a:r>
            <a:rPr lang="en-GB" sz="1100" b="0"/>
            <a:t>Grade 5 </a:t>
          </a:r>
        </a:p>
      </dgm:t>
    </dgm:pt>
    <dgm:pt modelId="{817612AD-96C3-4385-8522-010BBDE05D36}" type="parTrans" cxnId="{D1211DCC-38C3-49A1-8C1B-0D6BE8A3B56B}">
      <dgm:prSet/>
      <dgm:spPr/>
      <dgm:t>
        <a:bodyPr/>
        <a:lstStyle/>
        <a:p>
          <a:endParaRPr lang="en-GB" sz="1100" b="0"/>
        </a:p>
      </dgm:t>
    </dgm:pt>
    <dgm:pt modelId="{00C5C687-912C-46C5-9D77-D490215B7F2D}" type="sibTrans" cxnId="{D1211DCC-38C3-49A1-8C1B-0D6BE8A3B56B}">
      <dgm:prSet/>
      <dgm:spPr/>
      <dgm:t>
        <a:bodyPr/>
        <a:lstStyle/>
        <a:p>
          <a:endParaRPr lang="en-GB" sz="1100" b="0"/>
        </a:p>
      </dgm:t>
    </dgm:pt>
    <dgm:pt modelId="{054A3AE5-AA16-4853-B58B-5D39FECEE73E}">
      <dgm:prSet custT="1"/>
      <dgm:spPr>
        <a:solidFill>
          <a:srgbClr val="4F81BD"/>
        </a:solidFill>
        <a:ln>
          <a:solidFill>
            <a:srgbClr val="4F81BD"/>
          </a:solidFill>
        </a:ln>
      </dgm:spPr>
      <dgm:t>
        <a:bodyPr/>
        <a:lstStyle/>
        <a:p>
          <a:r>
            <a:rPr lang="en-GB" sz="1100" b="0" dirty="0"/>
            <a:t> </a:t>
          </a:r>
          <a:r>
            <a:rPr lang="en-GB" sz="1100" b="0" dirty="0">
              <a:solidFill>
                <a:schemeClr val="bg1"/>
              </a:solidFill>
            </a:rPr>
            <a:t>Growth and Skills Policy </a:t>
          </a:r>
        </a:p>
        <a:p>
          <a:r>
            <a:rPr lang="en-GB" sz="1100" b="0" dirty="0">
              <a:solidFill>
                <a:schemeClr val="bg1"/>
              </a:solidFill>
            </a:rPr>
            <a:t>Officer</a:t>
          </a:r>
        </a:p>
        <a:p>
          <a:r>
            <a:rPr lang="en-GB" sz="1100" b="0" dirty="0">
              <a:solidFill>
                <a:schemeClr val="bg1"/>
              </a:solidFill>
            </a:rPr>
            <a:t>Grade 4 </a:t>
          </a:r>
        </a:p>
        <a:p>
          <a:r>
            <a:rPr lang="en-GB" sz="1100" b="0" dirty="0">
              <a:solidFill>
                <a:schemeClr val="bg1"/>
              </a:solidFill>
            </a:rPr>
            <a:t>2 FTE</a:t>
          </a:r>
        </a:p>
      </dgm:t>
    </dgm:pt>
    <dgm:pt modelId="{4B073EF2-F1FC-4579-B275-FBD41EFBEA08}" type="parTrans" cxnId="{3477D19D-262C-4157-A7C2-97EEBF845AB3}">
      <dgm:prSet/>
      <dgm:spPr/>
      <dgm:t>
        <a:bodyPr/>
        <a:lstStyle/>
        <a:p>
          <a:endParaRPr lang="en-GB" sz="1100" b="0"/>
        </a:p>
      </dgm:t>
    </dgm:pt>
    <dgm:pt modelId="{3743C9AB-FB4F-4048-835A-A6F4A74C9E1C}" type="sibTrans" cxnId="{3477D19D-262C-4157-A7C2-97EEBF845AB3}">
      <dgm:prSet/>
      <dgm:spPr/>
      <dgm:t>
        <a:bodyPr/>
        <a:lstStyle/>
        <a:p>
          <a:endParaRPr lang="en-GB" sz="1100" b="0"/>
        </a:p>
      </dgm:t>
    </dgm:pt>
    <dgm:pt modelId="{B137104E-49DF-4BD4-A343-035E88EDD80D}">
      <dgm:prSet custT="1"/>
      <dgm:spPr/>
      <dgm:t>
        <a:bodyPr/>
        <a:lstStyle/>
        <a:p>
          <a:r>
            <a:rPr lang="en-GB" sz="1100" b="0" dirty="0"/>
            <a:t>Assistant Policy </a:t>
          </a:r>
        </a:p>
        <a:p>
          <a:r>
            <a:rPr lang="en-GB" sz="1100" b="0" dirty="0"/>
            <a:t>Officer</a:t>
          </a:r>
        </a:p>
        <a:p>
          <a:r>
            <a:rPr lang="en-GB" sz="1100" b="0" dirty="0"/>
            <a:t>Grade 3 </a:t>
          </a:r>
        </a:p>
      </dgm:t>
    </dgm:pt>
    <dgm:pt modelId="{862ACCFD-B05A-4A7B-AC98-85B451AA6520}" type="parTrans" cxnId="{51248987-5571-4FA8-9FBF-2040525E3F59}">
      <dgm:prSet/>
      <dgm:spPr/>
      <dgm:t>
        <a:bodyPr/>
        <a:lstStyle/>
        <a:p>
          <a:endParaRPr lang="en-GB" sz="1100" b="0"/>
        </a:p>
      </dgm:t>
    </dgm:pt>
    <dgm:pt modelId="{94F6442E-AFF9-479B-B7D1-E4CB1EF15E8F}" type="sibTrans" cxnId="{51248987-5571-4FA8-9FBF-2040525E3F59}">
      <dgm:prSet/>
      <dgm:spPr/>
      <dgm:t>
        <a:bodyPr/>
        <a:lstStyle/>
        <a:p>
          <a:endParaRPr lang="en-GB" sz="1100" b="0"/>
        </a:p>
      </dgm:t>
    </dgm:pt>
    <dgm:pt modelId="{164D6AF5-D362-4D12-9982-A43EA54B4977}">
      <dgm:prSet custT="1"/>
      <dgm:spPr/>
      <dgm:t>
        <a:bodyPr/>
        <a:lstStyle/>
        <a:p>
          <a:r>
            <a:rPr lang="en-GB" sz="1100" b="0"/>
            <a:t>Governance and Partnerships Coordinator</a:t>
          </a:r>
        </a:p>
        <a:p>
          <a:r>
            <a:rPr lang="en-GB" sz="1100" b="0"/>
            <a:t>Grade 3 </a:t>
          </a:r>
        </a:p>
      </dgm:t>
    </dgm:pt>
    <dgm:pt modelId="{B7878701-C40B-4FB5-BBE8-0AEA17194C61}" type="parTrans" cxnId="{6A338EE1-ED71-421D-AD8E-5AFFFFC62EE5}">
      <dgm:prSet/>
      <dgm:spPr/>
      <dgm:t>
        <a:bodyPr/>
        <a:lstStyle/>
        <a:p>
          <a:endParaRPr lang="en-GB" sz="1100" b="0"/>
        </a:p>
      </dgm:t>
    </dgm:pt>
    <dgm:pt modelId="{1B574300-1AD1-4E93-A726-22880ED9AC95}" type="sibTrans" cxnId="{6A338EE1-ED71-421D-AD8E-5AFFFFC62EE5}">
      <dgm:prSet/>
      <dgm:spPr/>
      <dgm:t>
        <a:bodyPr/>
        <a:lstStyle/>
        <a:p>
          <a:endParaRPr lang="en-GB" sz="1100" b="0"/>
        </a:p>
      </dgm:t>
    </dgm:pt>
    <dgm:pt modelId="{B71C8E26-842C-46FA-BB19-EF35584BE611}">
      <dgm:prSet custT="1"/>
      <dgm:spPr>
        <a:solidFill>
          <a:srgbClr val="4F81BD"/>
        </a:solidFill>
      </dgm:spPr>
      <dgm:t>
        <a:bodyPr/>
        <a:lstStyle/>
        <a:p>
          <a:pPr algn="ctr"/>
          <a:r>
            <a:rPr lang="en-GB" sz="1100" b="0" dirty="0">
              <a:solidFill>
                <a:schemeClr val="bg1"/>
              </a:solidFill>
            </a:rPr>
            <a:t>Support Assistant</a:t>
          </a:r>
        </a:p>
        <a:p>
          <a:pPr algn="ctr"/>
          <a:r>
            <a:rPr lang="en-GB" sz="1100" b="0" dirty="0">
              <a:solidFill>
                <a:schemeClr val="bg1"/>
              </a:solidFill>
            </a:rPr>
            <a:t>Grade 2</a:t>
          </a:r>
        </a:p>
        <a:p>
          <a:pPr algn="ctr"/>
          <a:r>
            <a:rPr lang="en-GB" sz="1100" b="0" dirty="0">
              <a:solidFill>
                <a:schemeClr val="bg1"/>
              </a:solidFill>
            </a:rPr>
            <a:t>2 FTE</a:t>
          </a:r>
        </a:p>
      </dgm:t>
    </dgm:pt>
    <dgm:pt modelId="{270CC5B0-44F4-45FC-813F-6CFFB43198C3}" type="parTrans" cxnId="{CE27DB5F-B645-46C8-9628-16609FC1491D}">
      <dgm:prSet/>
      <dgm:spPr/>
      <dgm:t>
        <a:bodyPr/>
        <a:lstStyle/>
        <a:p>
          <a:endParaRPr lang="en-GB" sz="1100" b="0"/>
        </a:p>
      </dgm:t>
    </dgm:pt>
    <dgm:pt modelId="{99E4EA43-0682-42E3-ADB5-4A2BB79EC273}" type="sibTrans" cxnId="{CE27DB5F-B645-46C8-9628-16609FC1491D}">
      <dgm:prSet/>
      <dgm:spPr/>
      <dgm:t>
        <a:bodyPr/>
        <a:lstStyle/>
        <a:p>
          <a:endParaRPr lang="en-GB" sz="1100" b="0"/>
        </a:p>
      </dgm:t>
    </dgm:pt>
    <dgm:pt modelId="{98733E4E-9163-4D05-BF6E-6465B44D7536}">
      <dgm:prSet/>
      <dgm:spPr/>
      <dgm:t>
        <a:bodyPr/>
        <a:lstStyle/>
        <a:p>
          <a:r>
            <a:rPr lang="en-GB"/>
            <a:t>Intelligence and Performance Officer</a:t>
          </a:r>
        </a:p>
        <a:p>
          <a:r>
            <a:rPr lang="en-GB"/>
            <a:t>Grade 4</a:t>
          </a:r>
        </a:p>
      </dgm:t>
    </dgm:pt>
    <dgm:pt modelId="{5A7ABF42-D1E8-44D8-8EFB-0E6967089E21}" type="parTrans" cxnId="{CCE33621-057C-4A7C-89BA-CE41FDEA8753}">
      <dgm:prSet/>
      <dgm:spPr/>
      <dgm:t>
        <a:bodyPr/>
        <a:lstStyle/>
        <a:p>
          <a:endParaRPr lang="en-GB"/>
        </a:p>
      </dgm:t>
    </dgm:pt>
    <dgm:pt modelId="{4891F8DC-782E-4CB3-B150-035DC75E2C63}" type="sibTrans" cxnId="{CCE33621-057C-4A7C-89BA-CE41FDEA8753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626C6DA-B05C-4F2F-91D0-22DE73816FAD}" type="pres">
      <dgm:prSet presAssocID="{48A8DD78-1338-4E0F-B168-5FD0F429BE7E}" presName="hierRoot1" presStyleCnt="0">
        <dgm:presLayoutVars>
          <dgm:hierBranch val="init"/>
        </dgm:presLayoutVars>
      </dgm:prSet>
      <dgm:spPr/>
    </dgm:pt>
    <dgm:pt modelId="{253F12A1-0877-4B64-A2B1-4DFE8F7B72F7}" type="pres">
      <dgm:prSet presAssocID="{48A8DD78-1338-4E0F-B168-5FD0F429BE7E}" presName="rootComposite1" presStyleCnt="0"/>
      <dgm:spPr/>
    </dgm:pt>
    <dgm:pt modelId="{B436BE91-D16F-480E-BD9A-E94220DF7A29}" type="pres">
      <dgm:prSet presAssocID="{48A8DD78-1338-4E0F-B168-5FD0F429BE7E}" presName="rootText1" presStyleLbl="node0" presStyleIdx="0" presStyleCnt="1" custScaleX="174469" custScaleY="220448">
        <dgm:presLayoutVars>
          <dgm:chPref val="3"/>
        </dgm:presLayoutVars>
      </dgm:prSet>
      <dgm:spPr/>
    </dgm:pt>
    <dgm:pt modelId="{8559D53E-21D2-4946-B3D4-3B95BC46233D}" type="pres">
      <dgm:prSet presAssocID="{48A8DD78-1338-4E0F-B168-5FD0F429BE7E}" presName="rootConnector1" presStyleLbl="node1" presStyleIdx="0" presStyleCnt="0"/>
      <dgm:spPr/>
    </dgm:pt>
    <dgm:pt modelId="{CAF50E6C-25FD-4C56-A5F1-81F875F13361}" type="pres">
      <dgm:prSet presAssocID="{48A8DD78-1338-4E0F-B168-5FD0F429BE7E}" presName="hierChild2" presStyleCnt="0"/>
      <dgm:spPr/>
    </dgm:pt>
    <dgm:pt modelId="{2BE987EA-3D9F-4F79-AB85-662501DF246E}" type="pres">
      <dgm:prSet presAssocID="{6AA8CE62-BEB7-4DC2-BB42-D7F5F08CACFF}" presName="Name37" presStyleLbl="parChTrans1D2" presStyleIdx="0" presStyleCnt="3"/>
      <dgm:spPr/>
    </dgm:pt>
    <dgm:pt modelId="{11A5A852-7AF5-42D8-A79A-A0A62622B783}" type="pres">
      <dgm:prSet presAssocID="{4C901C3E-F96D-4136-AB22-DA438CBB2FD2}" presName="hierRoot2" presStyleCnt="0">
        <dgm:presLayoutVars>
          <dgm:hierBranch val="init"/>
        </dgm:presLayoutVars>
      </dgm:prSet>
      <dgm:spPr/>
    </dgm:pt>
    <dgm:pt modelId="{54E256C1-9BCC-42A1-8A9E-6CAD317382FC}" type="pres">
      <dgm:prSet presAssocID="{4C901C3E-F96D-4136-AB22-DA438CBB2FD2}" presName="rootComposite" presStyleCnt="0"/>
      <dgm:spPr/>
    </dgm:pt>
    <dgm:pt modelId="{51771104-4000-45F8-92C5-7D883BB2F649}" type="pres">
      <dgm:prSet presAssocID="{4C901C3E-F96D-4136-AB22-DA438CBB2FD2}" presName="rootText" presStyleLbl="node2" presStyleIdx="0" presStyleCnt="3" custScaleX="180875" custScaleY="179859">
        <dgm:presLayoutVars>
          <dgm:chPref val="3"/>
        </dgm:presLayoutVars>
      </dgm:prSet>
      <dgm:spPr/>
    </dgm:pt>
    <dgm:pt modelId="{C2C5CAAA-84BE-457D-B337-F9BB41303A0E}" type="pres">
      <dgm:prSet presAssocID="{4C901C3E-F96D-4136-AB22-DA438CBB2FD2}" presName="rootConnector" presStyleLbl="node2" presStyleIdx="0" presStyleCnt="3"/>
      <dgm:spPr/>
    </dgm:pt>
    <dgm:pt modelId="{5615FB25-EE56-469B-9FB4-118BEB0ED12F}" type="pres">
      <dgm:prSet presAssocID="{4C901C3E-F96D-4136-AB22-DA438CBB2FD2}" presName="hierChild4" presStyleCnt="0"/>
      <dgm:spPr/>
    </dgm:pt>
    <dgm:pt modelId="{2C85D718-1758-4ECC-BD59-5F352991C5A6}" type="pres">
      <dgm:prSet presAssocID="{4B073EF2-F1FC-4579-B275-FBD41EFBEA08}" presName="Name37" presStyleLbl="parChTrans1D3" presStyleIdx="0" presStyleCnt="4"/>
      <dgm:spPr/>
    </dgm:pt>
    <dgm:pt modelId="{6A8EB367-0C0C-48E2-9214-4D2A73AE00ED}" type="pres">
      <dgm:prSet presAssocID="{054A3AE5-AA16-4853-B58B-5D39FECEE73E}" presName="hierRoot2" presStyleCnt="0">
        <dgm:presLayoutVars>
          <dgm:hierBranch val="init"/>
        </dgm:presLayoutVars>
      </dgm:prSet>
      <dgm:spPr/>
    </dgm:pt>
    <dgm:pt modelId="{6A05D0AF-3A1E-410F-AC48-42F3D070D297}" type="pres">
      <dgm:prSet presAssocID="{054A3AE5-AA16-4853-B58B-5D39FECEE73E}" presName="rootComposite" presStyleCnt="0"/>
      <dgm:spPr/>
    </dgm:pt>
    <dgm:pt modelId="{9700E40B-F803-43F5-A7F9-16B2B82C161E}" type="pres">
      <dgm:prSet presAssocID="{054A3AE5-AA16-4853-B58B-5D39FECEE73E}" presName="rootText" presStyleLbl="node3" presStyleIdx="0" presStyleCnt="4" custScaleX="161411" custScaleY="155161" custLinFactNeighborX="-6148" custLinFactNeighborY="-14501">
        <dgm:presLayoutVars>
          <dgm:chPref val="3"/>
        </dgm:presLayoutVars>
      </dgm:prSet>
      <dgm:spPr/>
    </dgm:pt>
    <dgm:pt modelId="{7BA4032F-00C4-4DBE-B61C-EE3EB4F7D23B}" type="pres">
      <dgm:prSet presAssocID="{054A3AE5-AA16-4853-B58B-5D39FECEE73E}" presName="rootConnector" presStyleLbl="node3" presStyleIdx="0" presStyleCnt="4"/>
      <dgm:spPr/>
    </dgm:pt>
    <dgm:pt modelId="{60A5D59A-6110-434B-A0C4-54311C623708}" type="pres">
      <dgm:prSet presAssocID="{054A3AE5-AA16-4853-B58B-5D39FECEE73E}" presName="hierChild4" presStyleCnt="0"/>
      <dgm:spPr/>
    </dgm:pt>
    <dgm:pt modelId="{9CABBF32-AF91-4CF4-9D3B-05A2878FB33C}" type="pres">
      <dgm:prSet presAssocID="{054A3AE5-AA16-4853-B58B-5D39FECEE73E}" presName="hierChild5" presStyleCnt="0"/>
      <dgm:spPr/>
    </dgm:pt>
    <dgm:pt modelId="{E05331F8-66BE-4B6E-94AD-A31E35AD6FDB}" type="pres">
      <dgm:prSet presAssocID="{862ACCFD-B05A-4A7B-AC98-85B451AA6520}" presName="Name37" presStyleLbl="parChTrans1D3" presStyleIdx="1" presStyleCnt="4"/>
      <dgm:spPr/>
    </dgm:pt>
    <dgm:pt modelId="{1CC1513A-0822-475C-B956-45B97BC72251}" type="pres">
      <dgm:prSet presAssocID="{B137104E-49DF-4BD4-A343-035E88EDD80D}" presName="hierRoot2" presStyleCnt="0">
        <dgm:presLayoutVars>
          <dgm:hierBranch val="init"/>
        </dgm:presLayoutVars>
      </dgm:prSet>
      <dgm:spPr/>
    </dgm:pt>
    <dgm:pt modelId="{F4780F3A-F969-49B0-BD4D-8F33B8D6A593}" type="pres">
      <dgm:prSet presAssocID="{B137104E-49DF-4BD4-A343-035E88EDD80D}" presName="rootComposite" presStyleCnt="0"/>
      <dgm:spPr/>
    </dgm:pt>
    <dgm:pt modelId="{43D8D10F-DAAB-4685-802E-BBBB0145D962}" type="pres">
      <dgm:prSet presAssocID="{B137104E-49DF-4BD4-A343-035E88EDD80D}" presName="rootText" presStyleLbl="node3" presStyleIdx="1" presStyleCnt="4" custScaleX="163726" custScaleY="167037" custLinFactNeighborX="-4990" custLinFactNeighborY="-38769">
        <dgm:presLayoutVars>
          <dgm:chPref val="3"/>
        </dgm:presLayoutVars>
      </dgm:prSet>
      <dgm:spPr/>
    </dgm:pt>
    <dgm:pt modelId="{A9BC8AA4-DD08-4966-90A4-1192C9079B79}" type="pres">
      <dgm:prSet presAssocID="{B137104E-49DF-4BD4-A343-035E88EDD80D}" presName="rootConnector" presStyleLbl="node3" presStyleIdx="1" presStyleCnt="4"/>
      <dgm:spPr/>
    </dgm:pt>
    <dgm:pt modelId="{3DC5CB77-1713-4DB2-B64F-44FB038CB02D}" type="pres">
      <dgm:prSet presAssocID="{B137104E-49DF-4BD4-A343-035E88EDD80D}" presName="hierChild4" presStyleCnt="0"/>
      <dgm:spPr/>
    </dgm:pt>
    <dgm:pt modelId="{60BD138C-C691-4B26-A0F7-08787782FD7B}" type="pres">
      <dgm:prSet presAssocID="{B137104E-49DF-4BD4-A343-035E88EDD80D}" presName="hierChild5" presStyleCnt="0"/>
      <dgm:spPr/>
    </dgm:pt>
    <dgm:pt modelId="{EADE50EF-C3D2-4A45-969D-E83970BD9CF7}" type="pres">
      <dgm:prSet presAssocID="{4C901C3E-F96D-4136-AB22-DA438CBB2FD2}" presName="hierChild5" presStyleCnt="0"/>
      <dgm:spPr/>
    </dgm:pt>
    <dgm:pt modelId="{E7FEA486-E0B1-45BC-A1B3-3538C446D3CD}" type="pres">
      <dgm:prSet presAssocID="{817612AD-96C3-4385-8522-010BBDE05D36}" presName="Name37" presStyleLbl="parChTrans1D2" presStyleIdx="1" presStyleCnt="3"/>
      <dgm:spPr/>
    </dgm:pt>
    <dgm:pt modelId="{EE648FFE-A329-41C4-828C-97A0E3B765AC}" type="pres">
      <dgm:prSet presAssocID="{594B239A-C74D-4742-AD26-645957A44447}" presName="hierRoot2" presStyleCnt="0">
        <dgm:presLayoutVars>
          <dgm:hierBranch val="init"/>
        </dgm:presLayoutVars>
      </dgm:prSet>
      <dgm:spPr/>
    </dgm:pt>
    <dgm:pt modelId="{3B4E7724-94D5-4022-B6D2-C8FC59B960BE}" type="pres">
      <dgm:prSet presAssocID="{594B239A-C74D-4742-AD26-645957A44447}" presName="rootComposite" presStyleCnt="0"/>
      <dgm:spPr/>
    </dgm:pt>
    <dgm:pt modelId="{B510CC4A-5EE0-4FAA-9AE0-83EE8F4E1AAB}" type="pres">
      <dgm:prSet presAssocID="{594B239A-C74D-4742-AD26-645957A44447}" presName="rootText" presStyleLbl="node2" presStyleIdx="1" presStyleCnt="3" custScaleX="199803" custScaleY="166545">
        <dgm:presLayoutVars>
          <dgm:chPref val="3"/>
        </dgm:presLayoutVars>
      </dgm:prSet>
      <dgm:spPr/>
    </dgm:pt>
    <dgm:pt modelId="{BAB7CD9F-54FD-4036-BDCD-D4EC04FDF15E}" type="pres">
      <dgm:prSet presAssocID="{594B239A-C74D-4742-AD26-645957A44447}" presName="rootConnector" presStyleLbl="node2" presStyleIdx="1" presStyleCnt="3"/>
      <dgm:spPr/>
    </dgm:pt>
    <dgm:pt modelId="{5644A786-DA76-4109-A080-0C87C71E24DA}" type="pres">
      <dgm:prSet presAssocID="{594B239A-C74D-4742-AD26-645957A44447}" presName="hierChild4" presStyleCnt="0"/>
      <dgm:spPr/>
    </dgm:pt>
    <dgm:pt modelId="{BD5410C8-443B-42A1-9F9A-AAEAC8F6B769}" type="pres">
      <dgm:prSet presAssocID="{B7878701-C40B-4FB5-BBE8-0AEA17194C61}" presName="Name37" presStyleLbl="parChTrans1D3" presStyleIdx="2" presStyleCnt="4"/>
      <dgm:spPr/>
    </dgm:pt>
    <dgm:pt modelId="{A897140A-FB9D-43D7-9E16-7B3936C55805}" type="pres">
      <dgm:prSet presAssocID="{164D6AF5-D362-4D12-9982-A43EA54B4977}" presName="hierRoot2" presStyleCnt="0">
        <dgm:presLayoutVars>
          <dgm:hierBranch val="init"/>
        </dgm:presLayoutVars>
      </dgm:prSet>
      <dgm:spPr/>
    </dgm:pt>
    <dgm:pt modelId="{375CEC92-F4C0-46A5-B370-2C7950B461EC}" type="pres">
      <dgm:prSet presAssocID="{164D6AF5-D362-4D12-9982-A43EA54B4977}" presName="rootComposite" presStyleCnt="0"/>
      <dgm:spPr/>
    </dgm:pt>
    <dgm:pt modelId="{9E527814-2558-4508-84E6-3F0F8B901114}" type="pres">
      <dgm:prSet presAssocID="{164D6AF5-D362-4D12-9982-A43EA54B4977}" presName="rootText" presStyleLbl="node3" presStyleIdx="2" presStyleCnt="4" custScaleX="162382" custScaleY="176701">
        <dgm:presLayoutVars>
          <dgm:chPref val="3"/>
        </dgm:presLayoutVars>
      </dgm:prSet>
      <dgm:spPr/>
    </dgm:pt>
    <dgm:pt modelId="{11C4FFD5-A00B-45FA-A108-EAF2A34ADFDE}" type="pres">
      <dgm:prSet presAssocID="{164D6AF5-D362-4D12-9982-A43EA54B4977}" presName="rootConnector" presStyleLbl="node3" presStyleIdx="2" presStyleCnt="4"/>
      <dgm:spPr/>
    </dgm:pt>
    <dgm:pt modelId="{941EE560-558F-493C-9C66-CAA9296BABBF}" type="pres">
      <dgm:prSet presAssocID="{164D6AF5-D362-4D12-9982-A43EA54B4977}" presName="hierChild4" presStyleCnt="0"/>
      <dgm:spPr/>
    </dgm:pt>
    <dgm:pt modelId="{F8960DE4-82F5-4E8C-A0F9-D99C7B1E01A7}" type="pres">
      <dgm:prSet presAssocID="{164D6AF5-D362-4D12-9982-A43EA54B4977}" presName="hierChild5" presStyleCnt="0"/>
      <dgm:spPr/>
    </dgm:pt>
    <dgm:pt modelId="{636AADD6-2F5D-4025-9B90-F36849C6E28C}" type="pres">
      <dgm:prSet presAssocID="{270CC5B0-44F4-45FC-813F-6CFFB43198C3}" presName="Name37" presStyleLbl="parChTrans1D3" presStyleIdx="3" presStyleCnt="4"/>
      <dgm:spPr/>
    </dgm:pt>
    <dgm:pt modelId="{3B5ABF7B-FA3B-458C-9A50-50A93825930C}" type="pres">
      <dgm:prSet presAssocID="{B71C8E26-842C-46FA-BB19-EF35584BE611}" presName="hierRoot2" presStyleCnt="0">
        <dgm:presLayoutVars>
          <dgm:hierBranch val="init"/>
        </dgm:presLayoutVars>
      </dgm:prSet>
      <dgm:spPr/>
    </dgm:pt>
    <dgm:pt modelId="{B012247A-9006-4FE4-B9CB-7C69140667CB}" type="pres">
      <dgm:prSet presAssocID="{B71C8E26-842C-46FA-BB19-EF35584BE611}" presName="rootComposite" presStyleCnt="0"/>
      <dgm:spPr/>
    </dgm:pt>
    <dgm:pt modelId="{8620FDE7-8B72-44C4-BE0A-B9C74F81ECD3}" type="pres">
      <dgm:prSet presAssocID="{B71C8E26-842C-46FA-BB19-EF35584BE611}" presName="rootText" presStyleLbl="node3" presStyleIdx="3" presStyleCnt="4" custScaleX="150765" custScaleY="242354">
        <dgm:presLayoutVars>
          <dgm:chPref val="3"/>
        </dgm:presLayoutVars>
      </dgm:prSet>
      <dgm:spPr/>
    </dgm:pt>
    <dgm:pt modelId="{7BA8A5A8-D9B5-48E1-8177-A4FF2465367F}" type="pres">
      <dgm:prSet presAssocID="{B71C8E26-842C-46FA-BB19-EF35584BE611}" presName="rootConnector" presStyleLbl="node3" presStyleIdx="3" presStyleCnt="4"/>
      <dgm:spPr/>
    </dgm:pt>
    <dgm:pt modelId="{4724740B-5A56-4EDB-9148-7B59F8B7FA79}" type="pres">
      <dgm:prSet presAssocID="{B71C8E26-842C-46FA-BB19-EF35584BE611}" presName="hierChild4" presStyleCnt="0"/>
      <dgm:spPr/>
    </dgm:pt>
    <dgm:pt modelId="{5A1260C9-0B83-4A4F-9362-2F46BC3D5C7F}" type="pres">
      <dgm:prSet presAssocID="{B71C8E26-842C-46FA-BB19-EF35584BE611}" presName="hierChild5" presStyleCnt="0"/>
      <dgm:spPr/>
    </dgm:pt>
    <dgm:pt modelId="{A0133FC7-9C7F-4A70-AD1E-7D2BF312BFE2}" type="pres">
      <dgm:prSet presAssocID="{594B239A-C74D-4742-AD26-645957A44447}" presName="hierChild5" presStyleCnt="0"/>
      <dgm:spPr/>
    </dgm:pt>
    <dgm:pt modelId="{52A5336A-9F5A-4AE8-B919-A40A2C4CBD89}" type="pres">
      <dgm:prSet presAssocID="{5A7ABF42-D1E8-44D8-8EFB-0E6967089E21}" presName="Name37" presStyleLbl="parChTrans1D2" presStyleIdx="2" presStyleCnt="3"/>
      <dgm:spPr/>
    </dgm:pt>
    <dgm:pt modelId="{E3F6BEDA-7A58-4277-8B5F-B59CE132366F}" type="pres">
      <dgm:prSet presAssocID="{98733E4E-9163-4D05-BF6E-6465B44D7536}" presName="hierRoot2" presStyleCnt="0">
        <dgm:presLayoutVars>
          <dgm:hierBranch val="init"/>
        </dgm:presLayoutVars>
      </dgm:prSet>
      <dgm:spPr/>
    </dgm:pt>
    <dgm:pt modelId="{6C192DDE-41BB-4C90-B5C0-EAD4A7C9ECBE}" type="pres">
      <dgm:prSet presAssocID="{98733E4E-9163-4D05-BF6E-6465B44D7536}" presName="rootComposite" presStyleCnt="0"/>
      <dgm:spPr/>
    </dgm:pt>
    <dgm:pt modelId="{FD0384B7-CBD9-4E69-A15E-DAF73C818671}" type="pres">
      <dgm:prSet presAssocID="{98733E4E-9163-4D05-BF6E-6465B44D7536}" presName="rootText" presStyleLbl="node2" presStyleIdx="2" presStyleCnt="3" custScaleX="118739" custScaleY="156035">
        <dgm:presLayoutVars>
          <dgm:chPref val="3"/>
        </dgm:presLayoutVars>
      </dgm:prSet>
      <dgm:spPr/>
    </dgm:pt>
    <dgm:pt modelId="{A9E176E6-2AA6-4D61-BB83-B01877C0E2D2}" type="pres">
      <dgm:prSet presAssocID="{98733E4E-9163-4D05-BF6E-6465B44D7536}" presName="rootConnector" presStyleLbl="node2" presStyleIdx="2" presStyleCnt="3"/>
      <dgm:spPr/>
    </dgm:pt>
    <dgm:pt modelId="{E290CBE8-8E31-4995-A303-EA1AEBB5C477}" type="pres">
      <dgm:prSet presAssocID="{98733E4E-9163-4D05-BF6E-6465B44D7536}" presName="hierChild4" presStyleCnt="0"/>
      <dgm:spPr/>
    </dgm:pt>
    <dgm:pt modelId="{F3E94A94-5BE3-4450-972E-2792E7BC364F}" type="pres">
      <dgm:prSet presAssocID="{98733E4E-9163-4D05-BF6E-6465B44D7536}" presName="hierChild5" presStyleCnt="0"/>
      <dgm:spPr/>
    </dgm:pt>
    <dgm:pt modelId="{0F8492C2-60F0-409A-A009-78CA9A46B851}" type="pres">
      <dgm:prSet presAssocID="{48A8DD78-1338-4E0F-B168-5FD0F429BE7E}" presName="hierChild3" presStyleCnt="0"/>
      <dgm:spPr/>
    </dgm:pt>
  </dgm:ptLst>
  <dgm:cxnLst>
    <dgm:cxn modelId="{37E2470B-2B1F-40EC-A884-6AD665D67BAD}" type="presOf" srcId="{4C901C3E-F96D-4136-AB22-DA438CBB2FD2}" destId="{C2C5CAAA-84BE-457D-B337-F9BB41303A0E}" srcOrd="1" destOrd="0" presId="urn:microsoft.com/office/officeart/2005/8/layout/orgChart1"/>
    <dgm:cxn modelId="{2EE4C211-2C45-4FE3-BE82-9CAF34DD887B}" type="presOf" srcId="{5A7ABF42-D1E8-44D8-8EFB-0E6967089E21}" destId="{52A5336A-9F5A-4AE8-B919-A40A2C4CBD89}" srcOrd="0" destOrd="0" presId="urn:microsoft.com/office/officeart/2005/8/layout/orgChart1"/>
    <dgm:cxn modelId="{CCE33621-057C-4A7C-89BA-CE41FDEA8753}" srcId="{48A8DD78-1338-4E0F-B168-5FD0F429BE7E}" destId="{98733E4E-9163-4D05-BF6E-6465B44D7536}" srcOrd="2" destOrd="0" parTransId="{5A7ABF42-D1E8-44D8-8EFB-0E6967089E21}" sibTransId="{4891F8DC-782E-4CB3-B150-035DC75E2C63}"/>
    <dgm:cxn modelId="{96D06725-3599-4775-9601-FFE89084A607}" type="presOf" srcId="{270CC5B0-44F4-45FC-813F-6CFFB43198C3}" destId="{636AADD6-2F5D-4025-9B90-F36849C6E28C}" srcOrd="0" destOrd="0" presId="urn:microsoft.com/office/officeart/2005/8/layout/orgChart1"/>
    <dgm:cxn modelId="{83593538-117B-440A-A304-A27FEE3A1C4A}" type="presOf" srcId="{48A8DD78-1338-4E0F-B168-5FD0F429BE7E}" destId="{8559D53E-21D2-4946-B3D4-3B95BC46233D}" srcOrd="1" destOrd="0" presId="urn:microsoft.com/office/officeart/2005/8/layout/orgChart1"/>
    <dgm:cxn modelId="{B838F23D-ABE6-487F-892A-715D0E077C33}" type="presOf" srcId="{48A8DD78-1338-4E0F-B168-5FD0F429BE7E}" destId="{B436BE91-D16F-480E-BD9A-E94220DF7A29}" srcOrd="0" destOrd="0" presId="urn:microsoft.com/office/officeart/2005/8/layout/orgChart1"/>
    <dgm:cxn modelId="{7DA1A43F-AF66-48C5-B657-25182241B51D}" type="presOf" srcId="{B137104E-49DF-4BD4-A343-035E88EDD80D}" destId="{43D8D10F-DAAB-4685-802E-BBBB0145D962}" srcOrd="0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CE27DB5F-B645-46C8-9628-16609FC1491D}" srcId="{594B239A-C74D-4742-AD26-645957A44447}" destId="{B71C8E26-842C-46FA-BB19-EF35584BE611}" srcOrd="1" destOrd="0" parTransId="{270CC5B0-44F4-45FC-813F-6CFFB43198C3}" sibTransId="{99E4EA43-0682-42E3-ADB5-4A2BB79EC273}"/>
    <dgm:cxn modelId="{B7ED8D53-1E62-4AD1-AC5C-AECF473A947B}" srcId="{48A8DD78-1338-4E0F-B168-5FD0F429BE7E}" destId="{4C901C3E-F96D-4136-AB22-DA438CBB2FD2}" srcOrd="0" destOrd="0" parTransId="{6AA8CE62-BEB7-4DC2-BB42-D7F5F08CACFF}" sibTransId="{87D00179-1748-4F9A-99BA-8A6B4DFE0EDB}"/>
    <dgm:cxn modelId="{ABBC9156-528F-4B50-809F-6C620494B40A}" type="presOf" srcId="{B7878701-C40B-4FB5-BBE8-0AEA17194C61}" destId="{BD5410C8-443B-42A1-9F9A-AAEAC8F6B769}" srcOrd="0" destOrd="0" presId="urn:microsoft.com/office/officeart/2005/8/layout/orgChart1"/>
    <dgm:cxn modelId="{341BD47F-FB02-4B70-B1CF-E453B4A8A6E5}" type="presOf" srcId="{6AA8CE62-BEB7-4DC2-BB42-D7F5F08CACFF}" destId="{2BE987EA-3D9F-4F79-AB85-662501DF246E}" srcOrd="0" destOrd="0" presId="urn:microsoft.com/office/officeart/2005/8/layout/orgChart1"/>
    <dgm:cxn modelId="{8C7F9184-CB3B-484A-BA5B-791E972EC9F4}" type="presOf" srcId="{164D6AF5-D362-4D12-9982-A43EA54B4977}" destId="{11C4FFD5-A00B-45FA-A108-EAF2A34ADFDE}" srcOrd="1" destOrd="0" presId="urn:microsoft.com/office/officeart/2005/8/layout/orgChart1"/>
    <dgm:cxn modelId="{51248987-5571-4FA8-9FBF-2040525E3F59}" srcId="{4C901C3E-F96D-4136-AB22-DA438CBB2FD2}" destId="{B137104E-49DF-4BD4-A343-035E88EDD80D}" srcOrd="1" destOrd="0" parTransId="{862ACCFD-B05A-4A7B-AC98-85B451AA6520}" sibTransId="{94F6442E-AFF9-479B-B7D1-E4CB1EF15E8F}"/>
    <dgm:cxn modelId="{32EDED89-706F-410E-A047-F2C7F100B9FB}" srcId="{28F4C124-4C08-437E-A7F8-60C42533BFBC}" destId="{48A8DD78-1338-4E0F-B168-5FD0F429BE7E}" srcOrd="0" destOrd="0" parTransId="{9E639182-728E-47BC-87EE-100037F84FE5}" sibTransId="{F832EF5D-1BAE-4BFD-9DEC-82DEF6BE2AC2}"/>
    <dgm:cxn modelId="{A7955090-3960-4604-9B9F-16ACEE097FF5}" type="presOf" srcId="{B71C8E26-842C-46FA-BB19-EF35584BE611}" destId="{7BA8A5A8-D9B5-48E1-8177-A4FF2465367F}" srcOrd="1" destOrd="0" presId="urn:microsoft.com/office/officeart/2005/8/layout/orgChart1"/>
    <dgm:cxn modelId="{D3860A95-0D4F-4103-943C-D61BA29C3B94}" type="presOf" srcId="{98733E4E-9163-4D05-BF6E-6465B44D7536}" destId="{FD0384B7-CBD9-4E69-A15E-DAF73C818671}" srcOrd="0" destOrd="0" presId="urn:microsoft.com/office/officeart/2005/8/layout/orgChart1"/>
    <dgm:cxn modelId="{233E8596-C870-4C30-8B2E-8D2A44F731FB}" type="presOf" srcId="{164D6AF5-D362-4D12-9982-A43EA54B4977}" destId="{9E527814-2558-4508-84E6-3F0F8B901114}" srcOrd="0" destOrd="0" presId="urn:microsoft.com/office/officeart/2005/8/layout/orgChart1"/>
    <dgm:cxn modelId="{EE7F099A-129E-4127-91F3-D8AE1FB07374}" type="presOf" srcId="{054A3AE5-AA16-4853-B58B-5D39FECEE73E}" destId="{9700E40B-F803-43F5-A7F9-16B2B82C161E}" srcOrd="0" destOrd="0" presId="urn:microsoft.com/office/officeart/2005/8/layout/orgChart1"/>
    <dgm:cxn modelId="{8B94F49A-B24B-4ECA-8421-3F31E4667388}" type="presOf" srcId="{054A3AE5-AA16-4853-B58B-5D39FECEE73E}" destId="{7BA4032F-00C4-4DBE-B61C-EE3EB4F7D23B}" srcOrd="1" destOrd="0" presId="urn:microsoft.com/office/officeart/2005/8/layout/orgChart1"/>
    <dgm:cxn modelId="{3477D19D-262C-4157-A7C2-97EEBF845AB3}" srcId="{4C901C3E-F96D-4136-AB22-DA438CBB2FD2}" destId="{054A3AE5-AA16-4853-B58B-5D39FECEE73E}" srcOrd="0" destOrd="0" parTransId="{4B073EF2-F1FC-4579-B275-FBD41EFBEA08}" sibTransId="{3743C9AB-FB4F-4048-835A-A6F4A74C9E1C}"/>
    <dgm:cxn modelId="{DF6E67A1-347A-4487-B43B-2B43F15EB336}" type="presOf" srcId="{817612AD-96C3-4385-8522-010BBDE05D36}" destId="{E7FEA486-E0B1-45BC-A1B3-3538C446D3CD}" srcOrd="0" destOrd="0" presId="urn:microsoft.com/office/officeart/2005/8/layout/orgChart1"/>
    <dgm:cxn modelId="{884F61A8-63F2-401B-928B-CB82E6AE4335}" type="presOf" srcId="{862ACCFD-B05A-4A7B-AC98-85B451AA6520}" destId="{E05331F8-66BE-4B6E-94AD-A31E35AD6FDB}" srcOrd="0" destOrd="0" presId="urn:microsoft.com/office/officeart/2005/8/layout/orgChart1"/>
    <dgm:cxn modelId="{612473B4-34C6-4D38-B49C-208E79A0283D}" type="presOf" srcId="{B71C8E26-842C-46FA-BB19-EF35584BE611}" destId="{8620FDE7-8B72-44C4-BE0A-B9C74F81ECD3}" srcOrd="0" destOrd="0" presId="urn:microsoft.com/office/officeart/2005/8/layout/orgChart1"/>
    <dgm:cxn modelId="{1B4768B9-A72C-4449-9CCC-5D6C2BA20F21}" type="presOf" srcId="{B137104E-49DF-4BD4-A343-035E88EDD80D}" destId="{A9BC8AA4-DD08-4966-90A4-1192C9079B79}" srcOrd="1" destOrd="0" presId="urn:microsoft.com/office/officeart/2005/8/layout/orgChart1"/>
    <dgm:cxn modelId="{0C5E97C3-9FD1-46FB-872E-554DECC3A9A1}" type="presOf" srcId="{98733E4E-9163-4D05-BF6E-6465B44D7536}" destId="{A9E176E6-2AA6-4D61-BB83-B01877C0E2D2}" srcOrd="1" destOrd="0" presId="urn:microsoft.com/office/officeart/2005/8/layout/orgChart1"/>
    <dgm:cxn modelId="{079907C9-FB43-4564-A9C7-E18F03481071}" type="presOf" srcId="{4C901C3E-F96D-4136-AB22-DA438CBB2FD2}" destId="{51771104-4000-45F8-92C5-7D883BB2F649}" srcOrd="0" destOrd="0" presId="urn:microsoft.com/office/officeart/2005/8/layout/orgChart1"/>
    <dgm:cxn modelId="{D1211DCC-38C3-49A1-8C1B-0D6BE8A3B56B}" srcId="{48A8DD78-1338-4E0F-B168-5FD0F429BE7E}" destId="{594B239A-C74D-4742-AD26-645957A44447}" srcOrd="1" destOrd="0" parTransId="{817612AD-96C3-4385-8522-010BBDE05D36}" sibTransId="{00C5C687-912C-46C5-9D77-D490215B7F2D}"/>
    <dgm:cxn modelId="{699FD9DB-8220-4BDF-AB9C-37EA2D801930}" type="presOf" srcId="{4B073EF2-F1FC-4579-B275-FBD41EFBEA08}" destId="{2C85D718-1758-4ECC-BD59-5F352991C5A6}" srcOrd="0" destOrd="0" presId="urn:microsoft.com/office/officeart/2005/8/layout/orgChart1"/>
    <dgm:cxn modelId="{6A338EE1-ED71-421D-AD8E-5AFFFFC62EE5}" srcId="{594B239A-C74D-4742-AD26-645957A44447}" destId="{164D6AF5-D362-4D12-9982-A43EA54B4977}" srcOrd="0" destOrd="0" parTransId="{B7878701-C40B-4FB5-BBE8-0AEA17194C61}" sibTransId="{1B574300-1AD1-4E93-A726-22880ED9AC95}"/>
    <dgm:cxn modelId="{7D16B0E9-B63C-4780-9996-96FDBA166BFD}" type="presOf" srcId="{594B239A-C74D-4742-AD26-645957A44447}" destId="{B510CC4A-5EE0-4FAA-9AE0-83EE8F4E1AAB}" srcOrd="0" destOrd="0" presId="urn:microsoft.com/office/officeart/2005/8/layout/orgChart1"/>
    <dgm:cxn modelId="{D05D26F0-79EF-40C0-B6A2-DA96A30E14CA}" type="presOf" srcId="{594B239A-C74D-4742-AD26-645957A44447}" destId="{BAB7CD9F-54FD-4036-BDCD-D4EC04FDF15E}" srcOrd="1" destOrd="0" presId="urn:microsoft.com/office/officeart/2005/8/layout/orgChart1"/>
    <dgm:cxn modelId="{C6A03342-7AFB-4A91-A14A-B6E16F3A0EE1}" type="presParOf" srcId="{8195FB93-4678-418D-825C-79996BCE54BE}" destId="{1626C6DA-B05C-4F2F-91D0-22DE73816FAD}" srcOrd="0" destOrd="0" presId="urn:microsoft.com/office/officeart/2005/8/layout/orgChart1"/>
    <dgm:cxn modelId="{54383876-778A-43CB-B58D-C2EA3EB6DE88}" type="presParOf" srcId="{1626C6DA-B05C-4F2F-91D0-22DE73816FAD}" destId="{253F12A1-0877-4B64-A2B1-4DFE8F7B72F7}" srcOrd="0" destOrd="0" presId="urn:microsoft.com/office/officeart/2005/8/layout/orgChart1"/>
    <dgm:cxn modelId="{39906C52-31B5-4FED-8D61-7017EB0D240D}" type="presParOf" srcId="{253F12A1-0877-4B64-A2B1-4DFE8F7B72F7}" destId="{B436BE91-D16F-480E-BD9A-E94220DF7A29}" srcOrd="0" destOrd="0" presId="urn:microsoft.com/office/officeart/2005/8/layout/orgChart1"/>
    <dgm:cxn modelId="{3633BA6E-993A-41E2-BE22-9F62D67F8804}" type="presParOf" srcId="{253F12A1-0877-4B64-A2B1-4DFE8F7B72F7}" destId="{8559D53E-21D2-4946-B3D4-3B95BC46233D}" srcOrd="1" destOrd="0" presId="urn:microsoft.com/office/officeart/2005/8/layout/orgChart1"/>
    <dgm:cxn modelId="{24CD77E3-CB36-4313-A226-7EF9CFDB5880}" type="presParOf" srcId="{1626C6DA-B05C-4F2F-91D0-22DE73816FAD}" destId="{CAF50E6C-25FD-4C56-A5F1-81F875F13361}" srcOrd="1" destOrd="0" presId="urn:microsoft.com/office/officeart/2005/8/layout/orgChart1"/>
    <dgm:cxn modelId="{A4850D7E-E6AD-493E-B975-BEAEFC1382CD}" type="presParOf" srcId="{CAF50E6C-25FD-4C56-A5F1-81F875F13361}" destId="{2BE987EA-3D9F-4F79-AB85-662501DF246E}" srcOrd="0" destOrd="0" presId="urn:microsoft.com/office/officeart/2005/8/layout/orgChart1"/>
    <dgm:cxn modelId="{BC0ECA6A-C928-4A80-B6EF-83FC6F180030}" type="presParOf" srcId="{CAF50E6C-25FD-4C56-A5F1-81F875F13361}" destId="{11A5A852-7AF5-42D8-A79A-A0A62622B783}" srcOrd="1" destOrd="0" presId="urn:microsoft.com/office/officeart/2005/8/layout/orgChart1"/>
    <dgm:cxn modelId="{BBDE1F9C-CBCC-4B57-AD81-03E948844D23}" type="presParOf" srcId="{11A5A852-7AF5-42D8-A79A-A0A62622B783}" destId="{54E256C1-9BCC-42A1-8A9E-6CAD317382FC}" srcOrd="0" destOrd="0" presId="urn:microsoft.com/office/officeart/2005/8/layout/orgChart1"/>
    <dgm:cxn modelId="{EECF12DA-5657-4CDD-8AB2-B69E3D0B4865}" type="presParOf" srcId="{54E256C1-9BCC-42A1-8A9E-6CAD317382FC}" destId="{51771104-4000-45F8-92C5-7D883BB2F649}" srcOrd="0" destOrd="0" presId="urn:microsoft.com/office/officeart/2005/8/layout/orgChart1"/>
    <dgm:cxn modelId="{A631ACFD-C982-40CB-A929-5AC8CD1F8EA2}" type="presParOf" srcId="{54E256C1-9BCC-42A1-8A9E-6CAD317382FC}" destId="{C2C5CAAA-84BE-457D-B337-F9BB41303A0E}" srcOrd="1" destOrd="0" presId="urn:microsoft.com/office/officeart/2005/8/layout/orgChart1"/>
    <dgm:cxn modelId="{6C2D9E80-7AC5-425A-9EC0-206A2BB6EFE8}" type="presParOf" srcId="{11A5A852-7AF5-42D8-A79A-A0A62622B783}" destId="{5615FB25-EE56-469B-9FB4-118BEB0ED12F}" srcOrd="1" destOrd="0" presId="urn:microsoft.com/office/officeart/2005/8/layout/orgChart1"/>
    <dgm:cxn modelId="{0B9FBF97-0D90-4A68-87A3-0E995BFB1D77}" type="presParOf" srcId="{5615FB25-EE56-469B-9FB4-118BEB0ED12F}" destId="{2C85D718-1758-4ECC-BD59-5F352991C5A6}" srcOrd="0" destOrd="0" presId="urn:microsoft.com/office/officeart/2005/8/layout/orgChart1"/>
    <dgm:cxn modelId="{924BF4BB-9643-4481-BC26-B98C5E23012E}" type="presParOf" srcId="{5615FB25-EE56-469B-9FB4-118BEB0ED12F}" destId="{6A8EB367-0C0C-48E2-9214-4D2A73AE00ED}" srcOrd="1" destOrd="0" presId="urn:microsoft.com/office/officeart/2005/8/layout/orgChart1"/>
    <dgm:cxn modelId="{D2A3A7D1-EB7E-449B-A043-51B1E26DEC6B}" type="presParOf" srcId="{6A8EB367-0C0C-48E2-9214-4D2A73AE00ED}" destId="{6A05D0AF-3A1E-410F-AC48-42F3D070D297}" srcOrd="0" destOrd="0" presId="urn:microsoft.com/office/officeart/2005/8/layout/orgChart1"/>
    <dgm:cxn modelId="{88876513-08EC-45AB-8F38-7B1FB5A7D349}" type="presParOf" srcId="{6A05D0AF-3A1E-410F-AC48-42F3D070D297}" destId="{9700E40B-F803-43F5-A7F9-16B2B82C161E}" srcOrd="0" destOrd="0" presId="urn:microsoft.com/office/officeart/2005/8/layout/orgChart1"/>
    <dgm:cxn modelId="{29CA2580-5A87-47E0-85FB-BE778A157546}" type="presParOf" srcId="{6A05D0AF-3A1E-410F-AC48-42F3D070D297}" destId="{7BA4032F-00C4-4DBE-B61C-EE3EB4F7D23B}" srcOrd="1" destOrd="0" presId="urn:microsoft.com/office/officeart/2005/8/layout/orgChart1"/>
    <dgm:cxn modelId="{D8F48DAB-A0B2-4FED-9744-CAC207AF12F8}" type="presParOf" srcId="{6A8EB367-0C0C-48E2-9214-4D2A73AE00ED}" destId="{60A5D59A-6110-434B-A0C4-54311C623708}" srcOrd="1" destOrd="0" presId="urn:microsoft.com/office/officeart/2005/8/layout/orgChart1"/>
    <dgm:cxn modelId="{DD1F9C0A-5DBB-4BF6-A19C-8CF97562DEB2}" type="presParOf" srcId="{6A8EB367-0C0C-48E2-9214-4D2A73AE00ED}" destId="{9CABBF32-AF91-4CF4-9D3B-05A2878FB33C}" srcOrd="2" destOrd="0" presId="urn:microsoft.com/office/officeart/2005/8/layout/orgChart1"/>
    <dgm:cxn modelId="{9E8D3F93-6545-4889-8068-E33531BCD5B2}" type="presParOf" srcId="{5615FB25-EE56-469B-9FB4-118BEB0ED12F}" destId="{E05331F8-66BE-4B6E-94AD-A31E35AD6FDB}" srcOrd="2" destOrd="0" presId="urn:microsoft.com/office/officeart/2005/8/layout/orgChart1"/>
    <dgm:cxn modelId="{D1E37F85-287D-4F83-9B41-98A894AFBB11}" type="presParOf" srcId="{5615FB25-EE56-469B-9FB4-118BEB0ED12F}" destId="{1CC1513A-0822-475C-B956-45B97BC72251}" srcOrd="3" destOrd="0" presId="urn:microsoft.com/office/officeart/2005/8/layout/orgChart1"/>
    <dgm:cxn modelId="{ABA3FF3E-DA8B-4886-BC15-D7F767C16F24}" type="presParOf" srcId="{1CC1513A-0822-475C-B956-45B97BC72251}" destId="{F4780F3A-F969-49B0-BD4D-8F33B8D6A593}" srcOrd="0" destOrd="0" presId="urn:microsoft.com/office/officeart/2005/8/layout/orgChart1"/>
    <dgm:cxn modelId="{1D33EE52-F22D-47CB-9008-4D1BA235111C}" type="presParOf" srcId="{F4780F3A-F969-49B0-BD4D-8F33B8D6A593}" destId="{43D8D10F-DAAB-4685-802E-BBBB0145D962}" srcOrd="0" destOrd="0" presId="urn:microsoft.com/office/officeart/2005/8/layout/orgChart1"/>
    <dgm:cxn modelId="{C151E207-36FA-4CD1-ABB4-88D95BB0DC16}" type="presParOf" srcId="{F4780F3A-F969-49B0-BD4D-8F33B8D6A593}" destId="{A9BC8AA4-DD08-4966-90A4-1192C9079B79}" srcOrd="1" destOrd="0" presId="urn:microsoft.com/office/officeart/2005/8/layout/orgChart1"/>
    <dgm:cxn modelId="{2051F081-E77A-4A02-9C84-7468428E6ED4}" type="presParOf" srcId="{1CC1513A-0822-475C-B956-45B97BC72251}" destId="{3DC5CB77-1713-4DB2-B64F-44FB038CB02D}" srcOrd="1" destOrd="0" presId="urn:microsoft.com/office/officeart/2005/8/layout/orgChart1"/>
    <dgm:cxn modelId="{05A89929-A938-4090-87DA-6DB06EA65764}" type="presParOf" srcId="{1CC1513A-0822-475C-B956-45B97BC72251}" destId="{60BD138C-C691-4B26-A0F7-08787782FD7B}" srcOrd="2" destOrd="0" presId="urn:microsoft.com/office/officeart/2005/8/layout/orgChart1"/>
    <dgm:cxn modelId="{EE8CC7AC-CB71-4446-A675-D000BFA3902C}" type="presParOf" srcId="{11A5A852-7AF5-42D8-A79A-A0A62622B783}" destId="{EADE50EF-C3D2-4A45-969D-E83970BD9CF7}" srcOrd="2" destOrd="0" presId="urn:microsoft.com/office/officeart/2005/8/layout/orgChart1"/>
    <dgm:cxn modelId="{F6BBBD74-514F-4ECC-81AE-AAD981C60DB8}" type="presParOf" srcId="{CAF50E6C-25FD-4C56-A5F1-81F875F13361}" destId="{E7FEA486-E0B1-45BC-A1B3-3538C446D3CD}" srcOrd="2" destOrd="0" presId="urn:microsoft.com/office/officeart/2005/8/layout/orgChart1"/>
    <dgm:cxn modelId="{3C37D435-90C3-4CD2-BF6A-4F2CCC76D92C}" type="presParOf" srcId="{CAF50E6C-25FD-4C56-A5F1-81F875F13361}" destId="{EE648FFE-A329-41C4-828C-97A0E3B765AC}" srcOrd="3" destOrd="0" presId="urn:microsoft.com/office/officeart/2005/8/layout/orgChart1"/>
    <dgm:cxn modelId="{72599EF1-2DB6-48F5-A0AB-0884E1AC3117}" type="presParOf" srcId="{EE648FFE-A329-41C4-828C-97A0E3B765AC}" destId="{3B4E7724-94D5-4022-B6D2-C8FC59B960BE}" srcOrd="0" destOrd="0" presId="urn:microsoft.com/office/officeart/2005/8/layout/orgChart1"/>
    <dgm:cxn modelId="{5B5C9E5E-3B63-4C7F-BEF5-EB2F1894CC01}" type="presParOf" srcId="{3B4E7724-94D5-4022-B6D2-C8FC59B960BE}" destId="{B510CC4A-5EE0-4FAA-9AE0-83EE8F4E1AAB}" srcOrd="0" destOrd="0" presId="urn:microsoft.com/office/officeart/2005/8/layout/orgChart1"/>
    <dgm:cxn modelId="{F12B4305-031B-4496-86D1-2273FF33C1C5}" type="presParOf" srcId="{3B4E7724-94D5-4022-B6D2-C8FC59B960BE}" destId="{BAB7CD9F-54FD-4036-BDCD-D4EC04FDF15E}" srcOrd="1" destOrd="0" presId="urn:microsoft.com/office/officeart/2005/8/layout/orgChart1"/>
    <dgm:cxn modelId="{5F5EC86E-1C09-4B28-B08D-3D66BA046D75}" type="presParOf" srcId="{EE648FFE-A329-41C4-828C-97A0E3B765AC}" destId="{5644A786-DA76-4109-A080-0C87C71E24DA}" srcOrd="1" destOrd="0" presId="urn:microsoft.com/office/officeart/2005/8/layout/orgChart1"/>
    <dgm:cxn modelId="{C7167067-1344-475B-AD8D-6749396ED84B}" type="presParOf" srcId="{5644A786-DA76-4109-A080-0C87C71E24DA}" destId="{BD5410C8-443B-42A1-9F9A-AAEAC8F6B769}" srcOrd="0" destOrd="0" presId="urn:microsoft.com/office/officeart/2005/8/layout/orgChart1"/>
    <dgm:cxn modelId="{B06A341D-74F2-43BB-BC68-8CE1A3F829AB}" type="presParOf" srcId="{5644A786-DA76-4109-A080-0C87C71E24DA}" destId="{A897140A-FB9D-43D7-9E16-7B3936C55805}" srcOrd="1" destOrd="0" presId="urn:microsoft.com/office/officeart/2005/8/layout/orgChart1"/>
    <dgm:cxn modelId="{D5552494-E33B-4770-A028-34BD165B2BE9}" type="presParOf" srcId="{A897140A-FB9D-43D7-9E16-7B3936C55805}" destId="{375CEC92-F4C0-46A5-B370-2C7950B461EC}" srcOrd="0" destOrd="0" presId="urn:microsoft.com/office/officeart/2005/8/layout/orgChart1"/>
    <dgm:cxn modelId="{452B0785-9131-4F3E-8C8E-8714E7D85A24}" type="presParOf" srcId="{375CEC92-F4C0-46A5-B370-2C7950B461EC}" destId="{9E527814-2558-4508-84E6-3F0F8B901114}" srcOrd="0" destOrd="0" presId="urn:microsoft.com/office/officeart/2005/8/layout/orgChart1"/>
    <dgm:cxn modelId="{80B202D3-132F-4D6D-9F98-C6CAB612CE57}" type="presParOf" srcId="{375CEC92-F4C0-46A5-B370-2C7950B461EC}" destId="{11C4FFD5-A00B-45FA-A108-EAF2A34ADFDE}" srcOrd="1" destOrd="0" presId="urn:microsoft.com/office/officeart/2005/8/layout/orgChart1"/>
    <dgm:cxn modelId="{713963E8-0534-4CF6-BD3A-72A8FBE0A486}" type="presParOf" srcId="{A897140A-FB9D-43D7-9E16-7B3936C55805}" destId="{941EE560-558F-493C-9C66-CAA9296BABBF}" srcOrd="1" destOrd="0" presId="urn:microsoft.com/office/officeart/2005/8/layout/orgChart1"/>
    <dgm:cxn modelId="{D1993CFE-4C73-4671-8A38-C1753D227B0E}" type="presParOf" srcId="{A897140A-FB9D-43D7-9E16-7B3936C55805}" destId="{F8960DE4-82F5-4E8C-A0F9-D99C7B1E01A7}" srcOrd="2" destOrd="0" presId="urn:microsoft.com/office/officeart/2005/8/layout/orgChart1"/>
    <dgm:cxn modelId="{6E77694B-DC88-4F62-B8E0-D2CEC3759D5F}" type="presParOf" srcId="{5644A786-DA76-4109-A080-0C87C71E24DA}" destId="{636AADD6-2F5D-4025-9B90-F36849C6E28C}" srcOrd="2" destOrd="0" presId="urn:microsoft.com/office/officeart/2005/8/layout/orgChart1"/>
    <dgm:cxn modelId="{879EC0A8-A4E8-4031-89EF-3DB12A746159}" type="presParOf" srcId="{5644A786-DA76-4109-A080-0C87C71E24DA}" destId="{3B5ABF7B-FA3B-458C-9A50-50A93825930C}" srcOrd="3" destOrd="0" presId="urn:microsoft.com/office/officeart/2005/8/layout/orgChart1"/>
    <dgm:cxn modelId="{1DEC2ED1-F5CD-47F7-AA05-F223F2E7C19B}" type="presParOf" srcId="{3B5ABF7B-FA3B-458C-9A50-50A93825930C}" destId="{B012247A-9006-4FE4-B9CB-7C69140667CB}" srcOrd="0" destOrd="0" presId="urn:microsoft.com/office/officeart/2005/8/layout/orgChart1"/>
    <dgm:cxn modelId="{24157C61-87FC-4398-B7F8-F4D9E4447C67}" type="presParOf" srcId="{B012247A-9006-4FE4-B9CB-7C69140667CB}" destId="{8620FDE7-8B72-44C4-BE0A-B9C74F81ECD3}" srcOrd="0" destOrd="0" presId="urn:microsoft.com/office/officeart/2005/8/layout/orgChart1"/>
    <dgm:cxn modelId="{0E3BBF98-6613-4767-BD79-4E754D4317A4}" type="presParOf" srcId="{B012247A-9006-4FE4-B9CB-7C69140667CB}" destId="{7BA8A5A8-D9B5-48E1-8177-A4FF2465367F}" srcOrd="1" destOrd="0" presId="urn:microsoft.com/office/officeart/2005/8/layout/orgChart1"/>
    <dgm:cxn modelId="{8C88AD08-676E-4E4F-8A5F-AF4A5B960CDC}" type="presParOf" srcId="{3B5ABF7B-FA3B-458C-9A50-50A93825930C}" destId="{4724740B-5A56-4EDB-9148-7B59F8B7FA79}" srcOrd="1" destOrd="0" presId="urn:microsoft.com/office/officeart/2005/8/layout/orgChart1"/>
    <dgm:cxn modelId="{65790327-5A45-4C2F-9F66-EEA1C872793F}" type="presParOf" srcId="{3B5ABF7B-FA3B-458C-9A50-50A93825930C}" destId="{5A1260C9-0B83-4A4F-9362-2F46BC3D5C7F}" srcOrd="2" destOrd="0" presId="urn:microsoft.com/office/officeart/2005/8/layout/orgChart1"/>
    <dgm:cxn modelId="{CD65D5F9-1211-4F5C-A245-91C4D1FA1C63}" type="presParOf" srcId="{EE648FFE-A329-41C4-828C-97A0E3B765AC}" destId="{A0133FC7-9C7F-4A70-AD1E-7D2BF312BFE2}" srcOrd="2" destOrd="0" presId="urn:microsoft.com/office/officeart/2005/8/layout/orgChart1"/>
    <dgm:cxn modelId="{392EBDEB-DA52-4B19-ACF9-3F69C9AECAFE}" type="presParOf" srcId="{CAF50E6C-25FD-4C56-A5F1-81F875F13361}" destId="{52A5336A-9F5A-4AE8-B919-A40A2C4CBD89}" srcOrd="4" destOrd="0" presId="urn:microsoft.com/office/officeart/2005/8/layout/orgChart1"/>
    <dgm:cxn modelId="{E664A88E-E2A1-4C4B-B492-E62B93623AF7}" type="presParOf" srcId="{CAF50E6C-25FD-4C56-A5F1-81F875F13361}" destId="{E3F6BEDA-7A58-4277-8B5F-B59CE132366F}" srcOrd="5" destOrd="0" presId="urn:microsoft.com/office/officeart/2005/8/layout/orgChart1"/>
    <dgm:cxn modelId="{9E420FE9-AA71-4734-AB53-1621271E2CA1}" type="presParOf" srcId="{E3F6BEDA-7A58-4277-8B5F-B59CE132366F}" destId="{6C192DDE-41BB-4C90-B5C0-EAD4A7C9ECBE}" srcOrd="0" destOrd="0" presId="urn:microsoft.com/office/officeart/2005/8/layout/orgChart1"/>
    <dgm:cxn modelId="{69D1A129-EA26-4362-A74E-0ED0ABC2C747}" type="presParOf" srcId="{6C192DDE-41BB-4C90-B5C0-EAD4A7C9ECBE}" destId="{FD0384B7-CBD9-4E69-A15E-DAF73C818671}" srcOrd="0" destOrd="0" presId="urn:microsoft.com/office/officeart/2005/8/layout/orgChart1"/>
    <dgm:cxn modelId="{8A263D89-0C0A-4853-9A9E-F46D97BC0E00}" type="presParOf" srcId="{6C192DDE-41BB-4C90-B5C0-EAD4A7C9ECBE}" destId="{A9E176E6-2AA6-4D61-BB83-B01877C0E2D2}" srcOrd="1" destOrd="0" presId="urn:microsoft.com/office/officeart/2005/8/layout/orgChart1"/>
    <dgm:cxn modelId="{4759C288-5F5C-463E-99B0-8120C0453AAF}" type="presParOf" srcId="{E3F6BEDA-7A58-4277-8B5F-B59CE132366F}" destId="{E290CBE8-8E31-4995-A303-EA1AEBB5C477}" srcOrd="1" destOrd="0" presId="urn:microsoft.com/office/officeart/2005/8/layout/orgChart1"/>
    <dgm:cxn modelId="{8EB6B9D8-A398-4CD9-A8E9-3A65A8D92051}" type="presParOf" srcId="{E3F6BEDA-7A58-4277-8B5F-B59CE132366F}" destId="{F3E94A94-5BE3-4450-972E-2792E7BC364F}" srcOrd="2" destOrd="0" presId="urn:microsoft.com/office/officeart/2005/8/layout/orgChart1"/>
    <dgm:cxn modelId="{E68A144B-BFB2-4359-95A8-C340F86974C8}" type="presParOf" srcId="{1626C6DA-B05C-4F2F-91D0-22DE73816FAD}" destId="{0F8492C2-60F0-409A-A009-78CA9A46B85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56DAD01-B432-4733-AE1C-7F2355198032}">
      <dgm:prSet custT="1"/>
      <dgm:spPr/>
      <dgm:t>
        <a:bodyPr/>
        <a:lstStyle/>
        <a:p>
          <a:r>
            <a:rPr lang="en-GB" sz="1050" b="0"/>
            <a:t>Skills Partnerships and Commissioning </a:t>
          </a:r>
        </a:p>
        <a:p>
          <a:r>
            <a:rPr lang="en-GB" sz="1050" b="0"/>
            <a:t>Manager  </a:t>
          </a:r>
        </a:p>
        <a:p>
          <a:r>
            <a:rPr lang="en-GB" sz="1050" b="0"/>
            <a:t>Grade 6 </a:t>
          </a:r>
        </a:p>
      </dgm:t>
    </dgm:pt>
    <dgm:pt modelId="{DCFBF222-A9CA-4B60-9936-1633CFA8C33C}" type="parTrans" cxnId="{19C1EAEC-08DF-485C-81CE-1E18ED729B7C}">
      <dgm:prSet/>
      <dgm:spPr/>
      <dgm:t>
        <a:bodyPr/>
        <a:lstStyle/>
        <a:p>
          <a:endParaRPr lang="en-GB" sz="1050" b="0"/>
        </a:p>
      </dgm:t>
    </dgm:pt>
    <dgm:pt modelId="{244794FF-EDF2-4329-92DB-D42B11F4164B}" type="sibTrans" cxnId="{19C1EAEC-08DF-485C-81CE-1E18ED729B7C}">
      <dgm:prSet/>
      <dgm:spPr/>
      <dgm:t>
        <a:bodyPr/>
        <a:lstStyle/>
        <a:p>
          <a:endParaRPr lang="en-GB" sz="1050" b="0"/>
        </a:p>
      </dgm:t>
    </dgm:pt>
    <dgm:pt modelId="{93622201-B6E0-4E81-A4D8-ED1F94211AFA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Careers Hub</a:t>
          </a:r>
        </a:p>
        <a:p>
          <a:r>
            <a:rPr lang="en-GB" sz="1050" b="0" dirty="0"/>
            <a:t> Lead</a:t>
          </a:r>
        </a:p>
        <a:p>
          <a:r>
            <a:rPr lang="en-GB" sz="1050" b="0" dirty="0"/>
            <a:t>Grade 5</a:t>
          </a:r>
        </a:p>
      </dgm:t>
    </dgm:pt>
    <dgm:pt modelId="{42C2F4AD-E5B5-4873-86CF-447778ACAB9C}" type="parTrans" cxnId="{0E10B284-902F-4B13-B1F3-295437E31752}">
      <dgm:prSet/>
      <dgm:spPr/>
      <dgm:t>
        <a:bodyPr/>
        <a:lstStyle/>
        <a:p>
          <a:endParaRPr lang="en-GB" sz="1050" b="0"/>
        </a:p>
      </dgm:t>
    </dgm:pt>
    <dgm:pt modelId="{DE92B84B-308E-4F8F-8271-2590836DCD18}" type="sibTrans" cxnId="{0E10B284-902F-4B13-B1F3-295437E31752}">
      <dgm:prSet/>
      <dgm:spPr/>
      <dgm:t>
        <a:bodyPr/>
        <a:lstStyle/>
        <a:p>
          <a:endParaRPr lang="en-GB" sz="1050" b="0"/>
        </a:p>
      </dgm:t>
    </dgm:pt>
    <dgm:pt modelId="{DE980FAB-1437-4521-8ED9-92678D97FCA5}">
      <dgm:prSet custT="1"/>
      <dgm:spPr/>
      <dgm:t>
        <a:bodyPr/>
        <a:lstStyle/>
        <a:p>
          <a:r>
            <a:rPr lang="en-GB" sz="1050" b="0"/>
            <a:t>Skills Commissioning Lead </a:t>
          </a:r>
        </a:p>
        <a:p>
          <a:r>
            <a:rPr lang="en-GB" sz="1050" b="0"/>
            <a:t>Grade 5 </a:t>
          </a:r>
        </a:p>
      </dgm:t>
    </dgm:pt>
    <dgm:pt modelId="{8878EE3E-FC62-4A4C-B73F-0C5FCFFBA452}" type="parTrans" cxnId="{CDC28636-9A69-426B-B7C5-CA87AF43EFD2}">
      <dgm:prSet/>
      <dgm:spPr/>
      <dgm:t>
        <a:bodyPr/>
        <a:lstStyle/>
        <a:p>
          <a:endParaRPr lang="en-GB" sz="1050" b="0"/>
        </a:p>
      </dgm:t>
    </dgm:pt>
    <dgm:pt modelId="{AFA773E6-252D-45E4-BFA4-38BAF99CDC39}" type="sibTrans" cxnId="{CDC28636-9A69-426B-B7C5-CA87AF43EFD2}">
      <dgm:prSet/>
      <dgm:spPr/>
      <dgm:t>
        <a:bodyPr/>
        <a:lstStyle/>
        <a:p>
          <a:endParaRPr lang="en-GB" sz="1050" b="0"/>
        </a:p>
      </dgm:t>
    </dgm:pt>
    <dgm:pt modelId="{44351ED3-1FEE-4607-956E-F2A83A6FBFFB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>
              <a:solidFill>
                <a:schemeClr val="bg1"/>
              </a:solidFill>
            </a:rPr>
            <a:t>Skills Partnerships and Engagement </a:t>
          </a:r>
        </a:p>
        <a:p>
          <a:r>
            <a:rPr lang="en-GB" sz="1050" b="0" dirty="0">
              <a:solidFill>
                <a:schemeClr val="bg1"/>
              </a:solidFill>
            </a:rPr>
            <a:t>Lead </a:t>
          </a:r>
        </a:p>
        <a:p>
          <a:r>
            <a:rPr lang="en-GB" sz="1050" b="0" dirty="0">
              <a:solidFill>
                <a:schemeClr val="bg1"/>
              </a:solidFill>
            </a:rPr>
            <a:t>Grade 5</a:t>
          </a:r>
        </a:p>
      </dgm:t>
    </dgm:pt>
    <dgm:pt modelId="{584CC20D-81A7-43CB-95A5-28631C4B909C}" type="parTrans" cxnId="{2B5E29AC-5649-4BFF-B123-EC0F5845DFC2}">
      <dgm:prSet/>
      <dgm:spPr/>
      <dgm:t>
        <a:bodyPr/>
        <a:lstStyle/>
        <a:p>
          <a:endParaRPr lang="en-GB" sz="1050" b="0"/>
        </a:p>
      </dgm:t>
    </dgm:pt>
    <dgm:pt modelId="{0BBFDE43-2143-4DA8-AB69-81AA145031D1}" type="sibTrans" cxnId="{2B5E29AC-5649-4BFF-B123-EC0F5845DFC2}">
      <dgm:prSet/>
      <dgm:spPr/>
      <dgm:t>
        <a:bodyPr/>
        <a:lstStyle/>
        <a:p>
          <a:endParaRPr lang="en-GB" sz="1050" b="0"/>
        </a:p>
      </dgm:t>
    </dgm:pt>
    <dgm:pt modelId="{A874F26E-130D-4061-A51D-65ED2AB78EEA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Employer Facing Enterprise Coordinator</a:t>
          </a:r>
        </a:p>
        <a:p>
          <a:r>
            <a:rPr lang="en-GB" sz="1050" b="0" dirty="0"/>
            <a:t>Grade 3</a:t>
          </a:r>
        </a:p>
        <a:p>
          <a:r>
            <a:rPr lang="en-GB" sz="1050" b="0" dirty="0"/>
            <a:t>3.8 FTE </a:t>
          </a:r>
        </a:p>
      </dgm:t>
    </dgm:pt>
    <dgm:pt modelId="{AF7350CF-F40C-4457-BA48-78326DB68625}" type="parTrans" cxnId="{7785AA1A-A2A4-45C3-B1BD-A0071427AAA4}">
      <dgm:prSet/>
      <dgm:spPr/>
      <dgm:t>
        <a:bodyPr/>
        <a:lstStyle/>
        <a:p>
          <a:endParaRPr lang="en-GB" sz="1050" b="0"/>
        </a:p>
      </dgm:t>
    </dgm:pt>
    <dgm:pt modelId="{56298CA1-C1F4-4DD4-9BC0-947E5427E048}" type="sibTrans" cxnId="{7785AA1A-A2A4-45C3-B1BD-A0071427AAA4}">
      <dgm:prSet/>
      <dgm:spPr/>
      <dgm:t>
        <a:bodyPr/>
        <a:lstStyle/>
        <a:p>
          <a:endParaRPr lang="en-GB" sz="1050" b="0"/>
        </a:p>
      </dgm:t>
    </dgm:pt>
    <dgm:pt modelId="{7EF4ED9E-C303-4879-8099-55D8E2DFCBB8}">
      <dgm:prSet custT="1"/>
      <dgm:spPr/>
      <dgm:t>
        <a:bodyPr/>
        <a:lstStyle/>
        <a:p>
          <a:r>
            <a:rPr lang="en-GB" sz="1050" b="0"/>
            <a:t>Skills Commissioning Officer</a:t>
          </a:r>
        </a:p>
        <a:p>
          <a:r>
            <a:rPr lang="en-GB" sz="1050" b="0"/>
            <a:t>Grade 4 </a:t>
          </a:r>
        </a:p>
      </dgm:t>
    </dgm:pt>
    <dgm:pt modelId="{0DD5FDA7-C45C-4565-8435-1CA113E09818}" type="parTrans" cxnId="{44C64F59-288B-4616-8178-331BEB26CBC4}">
      <dgm:prSet/>
      <dgm:spPr/>
      <dgm:t>
        <a:bodyPr/>
        <a:lstStyle/>
        <a:p>
          <a:endParaRPr lang="en-GB" sz="1050" b="0"/>
        </a:p>
      </dgm:t>
    </dgm:pt>
    <dgm:pt modelId="{786BB0F8-8C5A-4956-9659-11F7D482772A}" type="sibTrans" cxnId="{44C64F59-288B-4616-8178-331BEB26CBC4}">
      <dgm:prSet/>
      <dgm:spPr/>
      <dgm:t>
        <a:bodyPr/>
        <a:lstStyle/>
        <a:p>
          <a:endParaRPr lang="en-GB" sz="1050" b="0"/>
        </a:p>
      </dgm:t>
    </dgm:pt>
    <dgm:pt modelId="{1203C7EC-FB86-49B4-BEAF-1598DD79F118}">
      <dgm:prSet custT="1"/>
      <dgm:spPr>
        <a:solidFill>
          <a:schemeClr val="accent1"/>
        </a:solidFill>
      </dgm:spPr>
      <dgm:t>
        <a:bodyPr/>
        <a:lstStyle/>
        <a:p>
          <a:r>
            <a:rPr lang="en-GB" sz="1050" b="0">
              <a:solidFill>
                <a:schemeClr val="bg1"/>
              </a:solidFill>
            </a:rPr>
            <a:t>Skills Relationship Officer</a:t>
          </a:r>
        </a:p>
        <a:p>
          <a:r>
            <a:rPr lang="en-GB" sz="1050" b="0">
              <a:solidFill>
                <a:schemeClr val="bg1"/>
              </a:solidFill>
            </a:rPr>
            <a:t>Grade 4</a:t>
          </a:r>
        </a:p>
        <a:p>
          <a:r>
            <a:rPr lang="en-GB" sz="1050" b="0">
              <a:solidFill>
                <a:schemeClr val="bg1"/>
              </a:solidFill>
            </a:rPr>
            <a:t>3 FTE </a:t>
          </a:r>
        </a:p>
      </dgm:t>
    </dgm:pt>
    <dgm:pt modelId="{EABB31EB-AE45-4E62-9459-55755E80556A}" type="parTrans" cxnId="{79C370DA-4499-46B9-AE7F-5139900AD112}">
      <dgm:prSet/>
      <dgm:spPr/>
      <dgm:t>
        <a:bodyPr/>
        <a:lstStyle/>
        <a:p>
          <a:endParaRPr lang="en-GB" sz="1050" b="0"/>
        </a:p>
      </dgm:t>
    </dgm:pt>
    <dgm:pt modelId="{DCE25321-E763-429F-9C04-84D5EC9132F2}" type="sibTrans" cxnId="{79C370DA-4499-46B9-AE7F-5139900AD112}">
      <dgm:prSet/>
      <dgm:spPr/>
      <dgm:t>
        <a:bodyPr/>
        <a:lstStyle/>
        <a:p>
          <a:endParaRPr lang="en-GB" sz="1050" b="0"/>
        </a:p>
      </dgm:t>
    </dgm:pt>
    <dgm:pt modelId="{ED84CBCB-5968-4FCC-9703-EB4308D519E7}">
      <dgm:prSet custT="1"/>
      <dgm:spPr/>
      <dgm:t>
        <a:bodyPr/>
        <a:lstStyle/>
        <a:p>
          <a:r>
            <a:rPr lang="en-GB" sz="1050" b="0"/>
            <a:t>Skills Assistant</a:t>
          </a:r>
        </a:p>
        <a:p>
          <a:r>
            <a:rPr lang="en-GB" sz="1050" b="0"/>
            <a:t>Grade 2 </a:t>
          </a:r>
        </a:p>
      </dgm:t>
    </dgm:pt>
    <dgm:pt modelId="{78A1C697-BB94-4A5E-B361-C874C6D55FFC}" type="parTrans" cxnId="{1E9DDFFB-AADF-4AE9-88A9-3743BF21D470}">
      <dgm:prSet/>
      <dgm:spPr/>
      <dgm:t>
        <a:bodyPr/>
        <a:lstStyle/>
        <a:p>
          <a:endParaRPr lang="en-GB" sz="1050" b="0"/>
        </a:p>
      </dgm:t>
    </dgm:pt>
    <dgm:pt modelId="{68A2A96B-C848-4DEE-ABE2-8E313F8592AF}" type="sibTrans" cxnId="{1E9DDFFB-AADF-4AE9-88A9-3743BF21D470}">
      <dgm:prSet/>
      <dgm:spPr/>
      <dgm:t>
        <a:bodyPr/>
        <a:lstStyle/>
        <a:p>
          <a:endParaRPr lang="en-GB" sz="1050" b="0"/>
        </a:p>
      </dgm:t>
    </dgm:pt>
    <dgm:pt modelId="{C216FA7C-8212-43CB-9C6C-B3742A299E58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Employment Pathways Officer</a:t>
          </a:r>
        </a:p>
        <a:p>
          <a:r>
            <a:rPr lang="en-GB" sz="1050" b="0" dirty="0"/>
            <a:t>Grade 4</a:t>
          </a:r>
        </a:p>
      </dgm:t>
    </dgm:pt>
    <dgm:pt modelId="{C6212777-3326-4A62-A3F6-72475ED0C8BE}" type="parTrans" cxnId="{18F9D3FA-A9E3-43DB-A3EA-B2FC4FF5F51C}">
      <dgm:prSet/>
      <dgm:spPr/>
      <dgm:t>
        <a:bodyPr/>
        <a:lstStyle/>
        <a:p>
          <a:endParaRPr lang="en-GB" sz="1050" b="0"/>
        </a:p>
      </dgm:t>
    </dgm:pt>
    <dgm:pt modelId="{ABE3C1F8-ADF8-4B9B-8D7F-88DBB6C73DCB}" type="sibTrans" cxnId="{18F9D3FA-A9E3-43DB-A3EA-B2FC4FF5F51C}">
      <dgm:prSet/>
      <dgm:spPr/>
      <dgm:t>
        <a:bodyPr/>
        <a:lstStyle/>
        <a:p>
          <a:endParaRPr lang="en-GB" sz="1050" b="0"/>
        </a:p>
      </dgm:t>
    </dgm:pt>
    <dgm:pt modelId="{6DA6B8C2-8832-4883-9844-7110A537C444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Employer Engagement </a:t>
          </a:r>
        </a:p>
        <a:p>
          <a:r>
            <a:rPr lang="en-GB" sz="1050" b="0" dirty="0"/>
            <a:t>Coordinator </a:t>
          </a:r>
        </a:p>
        <a:p>
          <a:r>
            <a:rPr lang="en-GB" sz="1050" b="0" dirty="0"/>
            <a:t>(Public Services and Health)</a:t>
          </a:r>
        </a:p>
        <a:p>
          <a:r>
            <a:rPr lang="en-GB" sz="1050" b="0" dirty="0"/>
            <a:t>Grade 4 </a:t>
          </a:r>
        </a:p>
      </dgm:t>
    </dgm:pt>
    <dgm:pt modelId="{BE6BFB70-FE07-46E2-87DA-84E358067256}" type="parTrans" cxnId="{0DD492C6-5A8D-432F-A7C3-134611CF22E3}">
      <dgm:prSet/>
      <dgm:spPr/>
      <dgm:t>
        <a:bodyPr/>
        <a:lstStyle/>
        <a:p>
          <a:endParaRPr lang="en-GB" sz="1050" b="0"/>
        </a:p>
      </dgm:t>
    </dgm:pt>
    <dgm:pt modelId="{415DFAD4-795A-4548-A5E7-776ED0209A79}" type="sibTrans" cxnId="{0DD492C6-5A8D-432F-A7C3-134611CF22E3}">
      <dgm:prSet/>
      <dgm:spPr/>
      <dgm:t>
        <a:bodyPr/>
        <a:lstStyle/>
        <a:p>
          <a:endParaRPr lang="en-GB" sz="1050" b="0"/>
        </a:p>
      </dgm:t>
    </dgm:pt>
    <dgm:pt modelId="{4FB8B182-A82B-40DF-AD08-B690C14C83C2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/>
            <a:t>Employer Engagement Officer </a:t>
          </a:r>
        </a:p>
        <a:p>
          <a:r>
            <a:rPr lang="en-GB" sz="1050" b="0"/>
            <a:t>(Health)</a:t>
          </a:r>
        </a:p>
        <a:p>
          <a:r>
            <a:rPr lang="en-GB" sz="1050" b="0"/>
            <a:t>Grade 3 </a:t>
          </a:r>
        </a:p>
      </dgm:t>
    </dgm:pt>
    <dgm:pt modelId="{D1DA235A-8544-4B10-8738-D984B984A9E2}" type="parTrans" cxnId="{B6C180C0-C7C9-4FCC-8905-CB99F0AB8EB3}">
      <dgm:prSet/>
      <dgm:spPr/>
      <dgm:t>
        <a:bodyPr/>
        <a:lstStyle/>
        <a:p>
          <a:endParaRPr lang="en-GB" sz="1050" b="0"/>
        </a:p>
      </dgm:t>
    </dgm:pt>
    <dgm:pt modelId="{454F90D0-A402-4816-84F8-06D089136182}" type="sibTrans" cxnId="{B6C180C0-C7C9-4FCC-8905-CB99F0AB8EB3}">
      <dgm:prSet/>
      <dgm:spPr/>
      <dgm:t>
        <a:bodyPr/>
        <a:lstStyle/>
        <a:p>
          <a:endParaRPr lang="en-GB" sz="1050" b="0"/>
        </a:p>
      </dgm:t>
    </dgm:pt>
    <dgm:pt modelId="{6F9C232E-33F7-469D-82C7-34F59F370D60}">
      <dgm:prSet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GB" sz="1050" b="0"/>
            <a:t>Partnerships and Communications Officer</a:t>
          </a:r>
        </a:p>
        <a:p>
          <a:r>
            <a:rPr lang="en-GB" sz="1050" b="0"/>
            <a:t>Grade 3</a:t>
          </a:r>
        </a:p>
      </dgm:t>
    </dgm:pt>
    <dgm:pt modelId="{C3DEC957-D1BC-43FD-A32B-D9E9E4369FD1}" type="parTrans" cxnId="{10FCB1EA-C9F5-49B5-8D45-A9426D1080B5}">
      <dgm:prSet/>
      <dgm:spPr/>
      <dgm:t>
        <a:bodyPr/>
        <a:lstStyle/>
        <a:p>
          <a:endParaRPr lang="en-GB" sz="1050" b="0"/>
        </a:p>
      </dgm:t>
    </dgm:pt>
    <dgm:pt modelId="{6FE95799-C0D7-4100-B0AA-43CC29E3B51D}" type="sibTrans" cxnId="{10FCB1EA-C9F5-49B5-8D45-A9426D1080B5}">
      <dgm:prSet/>
      <dgm:spPr/>
      <dgm:t>
        <a:bodyPr/>
        <a:lstStyle/>
        <a:p>
          <a:endParaRPr lang="en-GB" sz="1050" b="0"/>
        </a:p>
      </dgm:t>
    </dgm:pt>
    <dgm:pt modelId="{971E6C11-B61D-4D69-B461-4830A3BA4CCB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Employer Engagement </a:t>
          </a:r>
        </a:p>
        <a:p>
          <a:r>
            <a:rPr lang="en-GB" sz="1050" b="0" dirty="0"/>
            <a:t>Officer</a:t>
          </a:r>
        </a:p>
        <a:p>
          <a:r>
            <a:rPr lang="en-GB" sz="1050" b="0" dirty="0"/>
            <a:t>(Jobs)</a:t>
          </a:r>
        </a:p>
        <a:p>
          <a:r>
            <a:rPr lang="en-GB" sz="1050" b="0" dirty="0"/>
            <a:t>Grade 3 </a:t>
          </a:r>
        </a:p>
      </dgm:t>
    </dgm:pt>
    <dgm:pt modelId="{3FC840EF-FD8E-4726-893D-A31C1A1079BA}" type="parTrans" cxnId="{6592B95D-2B14-486F-B766-8578F3D90A01}">
      <dgm:prSet/>
      <dgm:spPr/>
      <dgm:t>
        <a:bodyPr/>
        <a:lstStyle/>
        <a:p>
          <a:endParaRPr lang="en-GB" sz="1050" b="0"/>
        </a:p>
      </dgm:t>
    </dgm:pt>
    <dgm:pt modelId="{37A62EF3-797A-46EC-913E-22253F9E3C63}" type="sibTrans" cxnId="{6592B95D-2B14-486F-B766-8578F3D90A01}">
      <dgm:prSet/>
      <dgm:spPr/>
      <dgm:t>
        <a:bodyPr/>
        <a:lstStyle/>
        <a:p>
          <a:endParaRPr lang="en-GB" sz="1050" b="0"/>
        </a:p>
      </dgm:t>
    </dgm:pt>
    <dgm:pt modelId="{900ACE77-8BA8-4009-A484-42C3677C1FFC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Digital Badges Coordinator</a:t>
          </a:r>
        </a:p>
        <a:p>
          <a:r>
            <a:rPr lang="en-GB" sz="1050" b="0" dirty="0"/>
            <a:t>Grade 3 </a:t>
          </a:r>
        </a:p>
        <a:p>
          <a:r>
            <a:rPr lang="en-GB" sz="1050" b="0" dirty="0"/>
            <a:t> </a:t>
          </a:r>
        </a:p>
      </dgm:t>
    </dgm:pt>
    <dgm:pt modelId="{452EAC7D-A782-4DF9-B605-4DDC1096E69F}" type="parTrans" cxnId="{9415ACF2-AD76-4A7C-980F-08DB302D573C}">
      <dgm:prSet/>
      <dgm:spPr/>
      <dgm:t>
        <a:bodyPr/>
        <a:lstStyle/>
        <a:p>
          <a:endParaRPr lang="en-GB" sz="1050" b="0"/>
        </a:p>
      </dgm:t>
    </dgm:pt>
    <dgm:pt modelId="{998EB4B9-241A-436F-840D-7EE89BF9DEC7}" type="sibTrans" cxnId="{9415ACF2-AD76-4A7C-980F-08DB302D573C}">
      <dgm:prSet/>
      <dgm:spPr/>
      <dgm:t>
        <a:bodyPr/>
        <a:lstStyle/>
        <a:p>
          <a:endParaRPr lang="en-GB" sz="1050" b="0"/>
        </a:p>
      </dgm:t>
    </dgm:pt>
    <dgm:pt modelId="{B3D3757D-07A1-4D71-B4B1-A3E68FB1B998}">
      <dgm:prSet custT="1"/>
      <dgm:spPr/>
      <dgm:t>
        <a:bodyPr/>
        <a:lstStyle/>
        <a:p>
          <a:r>
            <a:rPr lang="en-GB" sz="1050" b="0"/>
            <a:t>Skills Fund Analyst</a:t>
          </a:r>
        </a:p>
        <a:p>
          <a:r>
            <a:rPr lang="en-GB" sz="1050" b="0"/>
            <a:t>Grade 4</a:t>
          </a:r>
        </a:p>
      </dgm:t>
    </dgm:pt>
    <dgm:pt modelId="{AB632FC8-D688-4EDE-A595-35CEDCEBA337}" type="parTrans" cxnId="{A5B02715-D753-46DD-A487-84F57FA02352}">
      <dgm:prSet/>
      <dgm:spPr/>
      <dgm:t>
        <a:bodyPr/>
        <a:lstStyle/>
        <a:p>
          <a:endParaRPr lang="en-GB" sz="1050" b="0"/>
        </a:p>
      </dgm:t>
    </dgm:pt>
    <dgm:pt modelId="{AB842603-9D6A-460D-BAC6-28BE216B7B55}" type="sibTrans" cxnId="{A5B02715-D753-46DD-A487-84F57FA02352}">
      <dgm:prSet/>
      <dgm:spPr/>
      <dgm:t>
        <a:bodyPr/>
        <a:lstStyle/>
        <a:p>
          <a:endParaRPr lang="en-GB" sz="1050" b="0"/>
        </a:p>
      </dgm:t>
    </dgm:pt>
    <dgm:pt modelId="{80A26777-56C5-4889-8FC6-054F242F0CB2}">
      <dgm:prSet custT="1"/>
      <dgm:spPr>
        <a:solidFill>
          <a:srgbClr val="4F81BD"/>
        </a:solidFill>
      </dgm:spPr>
      <dgm:t>
        <a:bodyPr/>
        <a:lstStyle/>
        <a:p>
          <a:r>
            <a:rPr lang="en-GB" sz="1050" b="0" dirty="0"/>
            <a:t>Employer Engagement </a:t>
          </a:r>
        </a:p>
        <a:p>
          <a:r>
            <a:rPr lang="en-GB" sz="1050" b="0" dirty="0"/>
            <a:t>Coordinator </a:t>
          </a:r>
        </a:p>
        <a:p>
          <a:r>
            <a:rPr lang="en-GB" sz="1050" b="0" dirty="0"/>
            <a:t>(Private Sector)</a:t>
          </a:r>
        </a:p>
        <a:p>
          <a:r>
            <a:rPr lang="en-GB" sz="1050" b="0" dirty="0"/>
            <a:t>Grade 4 </a:t>
          </a:r>
        </a:p>
      </dgm:t>
    </dgm:pt>
    <dgm:pt modelId="{CA220FDE-7BB3-4919-9AF2-C8D9EBDEF1EA}" type="sibTrans" cxnId="{B7CAD9D2-7298-441B-BC16-41A152034D35}">
      <dgm:prSet/>
      <dgm:spPr/>
      <dgm:t>
        <a:bodyPr/>
        <a:lstStyle/>
        <a:p>
          <a:endParaRPr lang="en-GB" sz="1050" b="0"/>
        </a:p>
      </dgm:t>
    </dgm:pt>
    <dgm:pt modelId="{70609CB5-B299-437C-8FEE-351D669791D1}" type="parTrans" cxnId="{B7CAD9D2-7298-441B-BC16-41A152034D35}">
      <dgm:prSet/>
      <dgm:spPr/>
      <dgm:t>
        <a:bodyPr/>
        <a:lstStyle/>
        <a:p>
          <a:endParaRPr lang="en-GB" sz="1050" b="0"/>
        </a:p>
      </dgm:t>
    </dgm:pt>
    <dgm:pt modelId="{895645B2-EF24-4CF1-99AB-03C94256FB85}">
      <dgm:prSet custT="1"/>
      <dgm:spPr/>
      <dgm:t>
        <a:bodyPr/>
        <a:lstStyle/>
        <a:p>
          <a:r>
            <a:rPr lang="en-GB" sz="1050" b="0"/>
            <a:t>Skills Management Information Officer </a:t>
          </a:r>
        </a:p>
        <a:p>
          <a:r>
            <a:rPr lang="en-GB" sz="1050" b="0"/>
            <a:t>Grade 2</a:t>
          </a:r>
        </a:p>
      </dgm:t>
    </dgm:pt>
    <dgm:pt modelId="{F4ED6B7E-2C5E-4BF0-AEDC-8B2FA94F8D2C}" type="parTrans" cxnId="{B5784B10-3AD6-44DB-B94B-9841344B4DE3}">
      <dgm:prSet/>
      <dgm:spPr/>
      <dgm:t>
        <a:bodyPr/>
        <a:lstStyle/>
        <a:p>
          <a:endParaRPr lang="en-GB" sz="1050" b="0"/>
        </a:p>
      </dgm:t>
    </dgm:pt>
    <dgm:pt modelId="{D90A6326-D525-4487-9316-1348EA599EFE}" type="sibTrans" cxnId="{B5784B10-3AD6-44DB-B94B-9841344B4DE3}">
      <dgm:prSet/>
      <dgm:spPr/>
      <dgm:t>
        <a:bodyPr/>
        <a:lstStyle/>
        <a:p>
          <a:endParaRPr lang="en-GB" sz="1050" b="0"/>
        </a:p>
      </dgm:t>
    </dgm:pt>
    <dgm:pt modelId="{1D97DB69-3761-4F0E-A6F9-4F7F89A7AC71}">
      <dgm:prSet custT="1"/>
      <dgm:spPr>
        <a:solidFill>
          <a:srgbClr val="4F81BD"/>
        </a:solidFill>
      </dgm:spPr>
      <dgm:t>
        <a:bodyPr/>
        <a:lstStyle/>
        <a:p>
          <a:r>
            <a:rPr lang="en-GB" sz="1050" dirty="0"/>
            <a:t>Partnerships and Communications</a:t>
          </a:r>
        </a:p>
        <a:p>
          <a:r>
            <a:rPr lang="en-GB" sz="1050" dirty="0"/>
            <a:t> Officer </a:t>
          </a:r>
        </a:p>
        <a:p>
          <a:r>
            <a:rPr lang="en-GB" sz="1050" dirty="0"/>
            <a:t>Grade 3</a:t>
          </a:r>
        </a:p>
      </dgm:t>
    </dgm:pt>
    <dgm:pt modelId="{7AADEB78-619F-4BED-A997-9509A9DB8B70}" type="parTrans" cxnId="{2C3FC5AE-EA2E-453A-A289-50FD99E15C31}">
      <dgm:prSet/>
      <dgm:spPr/>
      <dgm:t>
        <a:bodyPr/>
        <a:lstStyle/>
        <a:p>
          <a:endParaRPr lang="en-GB"/>
        </a:p>
      </dgm:t>
    </dgm:pt>
    <dgm:pt modelId="{76075F01-48A9-48E9-BA60-7BBE4EB08952}" type="sibTrans" cxnId="{2C3FC5AE-EA2E-453A-A289-50FD99E15C31}">
      <dgm:prSet/>
      <dgm:spPr/>
      <dgm:t>
        <a:bodyPr/>
        <a:lstStyle/>
        <a:p>
          <a:endParaRPr lang="en-GB"/>
        </a:p>
      </dgm:t>
    </dgm:pt>
    <dgm:pt modelId="{1CC0BC73-0D85-4137-A397-34F2FEEC163B}">
      <dgm:prSet custT="1"/>
      <dgm:spPr>
        <a:solidFill>
          <a:srgbClr val="4F81BD"/>
        </a:solidFill>
      </dgm:spPr>
      <dgm:t>
        <a:bodyPr/>
        <a:lstStyle/>
        <a:p>
          <a:r>
            <a:rPr lang="en-GB" sz="1050" dirty="0"/>
            <a:t>Employer Engagement Coordinator (Construction)</a:t>
          </a:r>
        </a:p>
        <a:p>
          <a:r>
            <a:rPr lang="en-GB" sz="1050" dirty="0"/>
            <a:t>Grade 4</a:t>
          </a:r>
        </a:p>
      </dgm:t>
    </dgm:pt>
    <dgm:pt modelId="{11F30320-15AC-49A0-BE4A-9C0A3EAEF2C2}" type="parTrans" cxnId="{F535BDF4-57A9-4E54-988E-BBB61D73ECB1}">
      <dgm:prSet/>
      <dgm:spPr/>
      <dgm:t>
        <a:bodyPr/>
        <a:lstStyle/>
        <a:p>
          <a:endParaRPr lang="en-GB"/>
        </a:p>
      </dgm:t>
    </dgm:pt>
    <dgm:pt modelId="{54953B93-6497-42CE-B59D-57CF957C1D82}" type="sibTrans" cxnId="{F535BDF4-57A9-4E54-988E-BBB61D73ECB1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DA54782-1EC1-4799-881F-5C47736429D9}" type="pres">
      <dgm:prSet presAssocID="{A56DAD01-B432-4733-AE1C-7F2355198032}" presName="hierRoot1" presStyleCnt="0">
        <dgm:presLayoutVars>
          <dgm:hierBranch val="init"/>
        </dgm:presLayoutVars>
      </dgm:prSet>
      <dgm:spPr/>
    </dgm:pt>
    <dgm:pt modelId="{A71B5C74-8A42-41DD-9A6F-7C5E154D1571}" type="pres">
      <dgm:prSet presAssocID="{A56DAD01-B432-4733-AE1C-7F2355198032}" presName="rootComposite1" presStyleCnt="0"/>
      <dgm:spPr/>
    </dgm:pt>
    <dgm:pt modelId="{19CA9EE1-D764-4483-B836-C9A3A3913B6B}" type="pres">
      <dgm:prSet presAssocID="{A56DAD01-B432-4733-AE1C-7F2355198032}" presName="rootText1" presStyleLbl="node0" presStyleIdx="0" presStyleCnt="1" custScaleX="295223" custScaleY="285199">
        <dgm:presLayoutVars>
          <dgm:chPref val="3"/>
        </dgm:presLayoutVars>
      </dgm:prSet>
      <dgm:spPr/>
    </dgm:pt>
    <dgm:pt modelId="{4B95368E-4A99-47F7-A6DE-FDED26145051}" type="pres">
      <dgm:prSet presAssocID="{A56DAD01-B432-4733-AE1C-7F2355198032}" presName="rootConnector1" presStyleLbl="node1" presStyleIdx="0" presStyleCnt="0"/>
      <dgm:spPr/>
    </dgm:pt>
    <dgm:pt modelId="{1393114D-3C2A-4125-BDF3-B72CC98D3C6B}" type="pres">
      <dgm:prSet presAssocID="{A56DAD01-B432-4733-AE1C-7F2355198032}" presName="hierChild2" presStyleCnt="0"/>
      <dgm:spPr/>
    </dgm:pt>
    <dgm:pt modelId="{A8A499F0-E5FD-4777-BE36-E8C9643D7760}" type="pres">
      <dgm:prSet presAssocID="{42C2F4AD-E5B5-4873-86CF-447778ACAB9C}" presName="Name37" presStyleLbl="parChTrans1D2" presStyleIdx="0" presStyleCnt="3"/>
      <dgm:spPr/>
    </dgm:pt>
    <dgm:pt modelId="{3C87C09D-06BD-432E-B8FF-1024A55BB96F}" type="pres">
      <dgm:prSet presAssocID="{93622201-B6E0-4E81-A4D8-ED1F94211AFA}" presName="hierRoot2" presStyleCnt="0">
        <dgm:presLayoutVars>
          <dgm:hierBranch val="init"/>
        </dgm:presLayoutVars>
      </dgm:prSet>
      <dgm:spPr/>
    </dgm:pt>
    <dgm:pt modelId="{EFAB4756-3B69-43DA-B4FB-3383D7944696}" type="pres">
      <dgm:prSet presAssocID="{93622201-B6E0-4E81-A4D8-ED1F94211AFA}" presName="rootComposite" presStyleCnt="0"/>
      <dgm:spPr/>
    </dgm:pt>
    <dgm:pt modelId="{35A3E618-D530-4F47-897A-81B04BC7B146}" type="pres">
      <dgm:prSet presAssocID="{93622201-B6E0-4E81-A4D8-ED1F94211AFA}" presName="rootText" presStyleLbl="node2" presStyleIdx="0" presStyleCnt="3" custScaleX="174358" custScaleY="299219">
        <dgm:presLayoutVars>
          <dgm:chPref val="3"/>
        </dgm:presLayoutVars>
      </dgm:prSet>
      <dgm:spPr/>
    </dgm:pt>
    <dgm:pt modelId="{1F517AEE-29E9-4E00-9DEE-2EDC3275F5C3}" type="pres">
      <dgm:prSet presAssocID="{93622201-B6E0-4E81-A4D8-ED1F94211AFA}" presName="rootConnector" presStyleLbl="node2" presStyleIdx="0" presStyleCnt="3"/>
      <dgm:spPr/>
    </dgm:pt>
    <dgm:pt modelId="{10A4A503-F96B-4259-AF14-DF6721C90F8D}" type="pres">
      <dgm:prSet presAssocID="{93622201-B6E0-4E81-A4D8-ED1F94211AFA}" presName="hierChild4" presStyleCnt="0"/>
      <dgm:spPr/>
    </dgm:pt>
    <dgm:pt modelId="{81293A69-0D6A-4862-B8C1-3F9ADB69C62C}" type="pres">
      <dgm:prSet presAssocID="{AF7350CF-F40C-4457-BA48-78326DB68625}" presName="Name37" presStyleLbl="parChTrans1D3" presStyleIdx="0" presStyleCnt="10"/>
      <dgm:spPr/>
    </dgm:pt>
    <dgm:pt modelId="{C69F9305-2A35-4781-838B-1704BA0DA14A}" type="pres">
      <dgm:prSet presAssocID="{A874F26E-130D-4061-A51D-65ED2AB78EEA}" presName="hierRoot2" presStyleCnt="0">
        <dgm:presLayoutVars>
          <dgm:hierBranch val="init"/>
        </dgm:presLayoutVars>
      </dgm:prSet>
      <dgm:spPr/>
    </dgm:pt>
    <dgm:pt modelId="{A6E861E2-4D37-41D5-A901-FA3804DAD777}" type="pres">
      <dgm:prSet presAssocID="{A874F26E-130D-4061-A51D-65ED2AB78EEA}" presName="rootComposite" presStyleCnt="0"/>
      <dgm:spPr/>
    </dgm:pt>
    <dgm:pt modelId="{7DB1E4BC-FE0A-4744-9352-482E9EC9E293}" type="pres">
      <dgm:prSet presAssocID="{A874F26E-130D-4061-A51D-65ED2AB78EEA}" presName="rootText" presStyleLbl="node3" presStyleIdx="0" presStyleCnt="10" custScaleX="186476" custScaleY="408617">
        <dgm:presLayoutVars>
          <dgm:chPref val="3"/>
        </dgm:presLayoutVars>
      </dgm:prSet>
      <dgm:spPr/>
    </dgm:pt>
    <dgm:pt modelId="{D90C9E42-9EE2-4E6D-8B4A-1926896B3349}" type="pres">
      <dgm:prSet presAssocID="{A874F26E-130D-4061-A51D-65ED2AB78EEA}" presName="rootConnector" presStyleLbl="node3" presStyleIdx="0" presStyleCnt="10"/>
      <dgm:spPr/>
    </dgm:pt>
    <dgm:pt modelId="{841203DD-9C85-4DBD-B658-8EAEFDA411D9}" type="pres">
      <dgm:prSet presAssocID="{A874F26E-130D-4061-A51D-65ED2AB78EEA}" presName="hierChild4" presStyleCnt="0"/>
      <dgm:spPr/>
    </dgm:pt>
    <dgm:pt modelId="{C391C1C2-CB29-4EB6-929C-310D1F2397A0}" type="pres">
      <dgm:prSet presAssocID="{A874F26E-130D-4061-A51D-65ED2AB78EEA}" presName="hierChild5" presStyleCnt="0"/>
      <dgm:spPr/>
    </dgm:pt>
    <dgm:pt modelId="{4F97C74D-D198-4640-A629-3BFBFDA47171}" type="pres">
      <dgm:prSet presAssocID="{93622201-B6E0-4E81-A4D8-ED1F94211AFA}" presName="hierChild5" presStyleCnt="0"/>
      <dgm:spPr/>
    </dgm:pt>
    <dgm:pt modelId="{54FFEC1C-4D5E-4315-ADDD-7AE644D2C761}" type="pres">
      <dgm:prSet presAssocID="{8878EE3E-FC62-4A4C-B73F-0C5FCFFBA452}" presName="Name37" presStyleLbl="parChTrans1D2" presStyleIdx="1" presStyleCnt="3"/>
      <dgm:spPr/>
    </dgm:pt>
    <dgm:pt modelId="{C156F283-281B-4F2B-9384-3CED8193780A}" type="pres">
      <dgm:prSet presAssocID="{DE980FAB-1437-4521-8ED9-92678D97FCA5}" presName="hierRoot2" presStyleCnt="0">
        <dgm:presLayoutVars>
          <dgm:hierBranch val="init"/>
        </dgm:presLayoutVars>
      </dgm:prSet>
      <dgm:spPr/>
    </dgm:pt>
    <dgm:pt modelId="{CD02B4AD-B73E-4C94-831D-803342028D3C}" type="pres">
      <dgm:prSet presAssocID="{DE980FAB-1437-4521-8ED9-92678D97FCA5}" presName="rootComposite" presStyleCnt="0"/>
      <dgm:spPr/>
    </dgm:pt>
    <dgm:pt modelId="{B538E56D-3FCE-4E92-AF30-40B5B9013873}" type="pres">
      <dgm:prSet presAssocID="{DE980FAB-1437-4521-8ED9-92678D97FCA5}" presName="rootText" presStyleLbl="node2" presStyleIdx="1" presStyleCnt="3" custScaleX="190332" custScaleY="270196">
        <dgm:presLayoutVars>
          <dgm:chPref val="3"/>
        </dgm:presLayoutVars>
      </dgm:prSet>
      <dgm:spPr/>
    </dgm:pt>
    <dgm:pt modelId="{9B42DE54-5B47-4974-8676-B3D9645205D0}" type="pres">
      <dgm:prSet presAssocID="{DE980FAB-1437-4521-8ED9-92678D97FCA5}" presName="rootConnector" presStyleLbl="node2" presStyleIdx="1" presStyleCnt="3"/>
      <dgm:spPr/>
    </dgm:pt>
    <dgm:pt modelId="{B97E42E6-6CFE-43A3-A8F7-72C6C91A26AD}" type="pres">
      <dgm:prSet presAssocID="{DE980FAB-1437-4521-8ED9-92678D97FCA5}" presName="hierChild4" presStyleCnt="0"/>
      <dgm:spPr/>
    </dgm:pt>
    <dgm:pt modelId="{154A8658-8961-4FF1-BF85-215D1E80E458}" type="pres">
      <dgm:prSet presAssocID="{0DD5FDA7-C45C-4565-8435-1CA113E09818}" presName="Name37" presStyleLbl="parChTrans1D3" presStyleIdx="1" presStyleCnt="10"/>
      <dgm:spPr/>
    </dgm:pt>
    <dgm:pt modelId="{C13C6A2A-7623-44CA-A14A-69DF2776E626}" type="pres">
      <dgm:prSet presAssocID="{7EF4ED9E-C303-4879-8099-55D8E2DFCBB8}" presName="hierRoot2" presStyleCnt="0">
        <dgm:presLayoutVars>
          <dgm:hierBranch val="init"/>
        </dgm:presLayoutVars>
      </dgm:prSet>
      <dgm:spPr/>
    </dgm:pt>
    <dgm:pt modelId="{D74F40C6-E734-47EE-B65F-EC6961ADF0D7}" type="pres">
      <dgm:prSet presAssocID="{7EF4ED9E-C303-4879-8099-55D8E2DFCBB8}" presName="rootComposite" presStyleCnt="0"/>
      <dgm:spPr/>
    </dgm:pt>
    <dgm:pt modelId="{09028FE8-BD34-4C4F-8D30-1FC4A4D9F512}" type="pres">
      <dgm:prSet presAssocID="{7EF4ED9E-C303-4879-8099-55D8E2DFCBB8}" presName="rootText" presStyleLbl="node3" presStyleIdx="1" presStyleCnt="10" custScaleX="230537" custScaleY="278660">
        <dgm:presLayoutVars>
          <dgm:chPref val="3"/>
        </dgm:presLayoutVars>
      </dgm:prSet>
      <dgm:spPr/>
    </dgm:pt>
    <dgm:pt modelId="{0056E22E-831B-4115-A26B-D89C0BE1AA4C}" type="pres">
      <dgm:prSet presAssocID="{7EF4ED9E-C303-4879-8099-55D8E2DFCBB8}" presName="rootConnector" presStyleLbl="node3" presStyleIdx="1" presStyleCnt="10"/>
      <dgm:spPr/>
    </dgm:pt>
    <dgm:pt modelId="{8DFFA8EE-B46E-47AC-BACE-01DEE1049AC6}" type="pres">
      <dgm:prSet presAssocID="{7EF4ED9E-C303-4879-8099-55D8E2DFCBB8}" presName="hierChild4" presStyleCnt="0"/>
      <dgm:spPr/>
    </dgm:pt>
    <dgm:pt modelId="{6414C4D6-0BB1-4C9D-A1A8-A488EC6E6C0D}" type="pres">
      <dgm:prSet presAssocID="{7EF4ED9E-C303-4879-8099-55D8E2DFCBB8}" presName="hierChild5" presStyleCnt="0"/>
      <dgm:spPr/>
    </dgm:pt>
    <dgm:pt modelId="{3937D445-ACA5-48B5-886E-CC94304FF3A2}" type="pres">
      <dgm:prSet presAssocID="{EABB31EB-AE45-4E62-9459-55755E80556A}" presName="Name37" presStyleLbl="parChTrans1D3" presStyleIdx="2" presStyleCnt="10"/>
      <dgm:spPr/>
    </dgm:pt>
    <dgm:pt modelId="{E2A81FC9-63A6-488C-AE43-CB5152696FC6}" type="pres">
      <dgm:prSet presAssocID="{1203C7EC-FB86-49B4-BEAF-1598DD79F118}" presName="hierRoot2" presStyleCnt="0">
        <dgm:presLayoutVars>
          <dgm:hierBranch val="init"/>
        </dgm:presLayoutVars>
      </dgm:prSet>
      <dgm:spPr/>
    </dgm:pt>
    <dgm:pt modelId="{5493503D-DB86-4A08-AD70-8F1542B4BF61}" type="pres">
      <dgm:prSet presAssocID="{1203C7EC-FB86-49B4-BEAF-1598DD79F118}" presName="rootComposite" presStyleCnt="0"/>
      <dgm:spPr/>
    </dgm:pt>
    <dgm:pt modelId="{4851A510-9130-42AD-9FDF-8B637E33B839}" type="pres">
      <dgm:prSet presAssocID="{1203C7EC-FB86-49B4-BEAF-1598DD79F118}" presName="rootText" presStyleLbl="node3" presStyleIdx="2" presStyleCnt="10" custScaleX="166291" custScaleY="383342">
        <dgm:presLayoutVars>
          <dgm:chPref val="3"/>
        </dgm:presLayoutVars>
      </dgm:prSet>
      <dgm:spPr/>
    </dgm:pt>
    <dgm:pt modelId="{E87E1A7E-87C6-4970-87FB-0CD21E238DE8}" type="pres">
      <dgm:prSet presAssocID="{1203C7EC-FB86-49B4-BEAF-1598DD79F118}" presName="rootConnector" presStyleLbl="node3" presStyleIdx="2" presStyleCnt="10"/>
      <dgm:spPr/>
    </dgm:pt>
    <dgm:pt modelId="{EFEE70A0-6454-4854-B0B3-09D8309E0BB1}" type="pres">
      <dgm:prSet presAssocID="{1203C7EC-FB86-49B4-BEAF-1598DD79F118}" presName="hierChild4" presStyleCnt="0"/>
      <dgm:spPr/>
    </dgm:pt>
    <dgm:pt modelId="{C0FC9861-1996-4E10-93EC-BAAAF2CC3E53}" type="pres">
      <dgm:prSet presAssocID="{1203C7EC-FB86-49B4-BEAF-1598DD79F118}" presName="hierChild5" presStyleCnt="0"/>
      <dgm:spPr/>
    </dgm:pt>
    <dgm:pt modelId="{E22FA58F-2C8B-46C4-919A-B1A50EDE1D74}" type="pres">
      <dgm:prSet presAssocID="{78A1C697-BB94-4A5E-B361-C874C6D55FFC}" presName="Name37" presStyleLbl="parChTrans1D3" presStyleIdx="3" presStyleCnt="10"/>
      <dgm:spPr/>
    </dgm:pt>
    <dgm:pt modelId="{D8AE7D09-5260-40BD-8198-002BED5D8EB8}" type="pres">
      <dgm:prSet presAssocID="{ED84CBCB-5968-4FCC-9703-EB4308D519E7}" presName="hierRoot2" presStyleCnt="0">
        <dgm:presLayoutVars>
          <dgm:hierBranch val="init"/>
        </dgm:presLayoutVars>
      </dgm:prSet>
      <dgm:spPr/>
    </dgm:pt>
    <dgm:pt modelId="{8AD131F9-17DB-47E3-A043-CD87CAFFC53E}" type="pres">
      <dgm:prSet presAssocID="{ED84CBCB-5968-4FCC-9703-EB4308D519E7}" presName="rootComposite" presStyleCnt="0"/>
      <dgm:spPr/>
    </dgm:pt>
    <dgm:pt modelId="{F6093665-FDBB-4E6A-9570-7E7566AA2BA0}" type="pres">
      <dgm:prSet presAssocID="{ED84CBCB-5968-4FCC-9703-EB4308D519E7}" presName="rootText" presStyleLbl="node3" presStyleIdx="3" presStyleCnt="10" custScaleX="142930" custScaleY="249576">
        <dgm:presLayoutVars>
          <dgm:chPref val="3"/>
        </dgm:presLayoutVars>
      </dgm:prSet>
      <dgm:spPr/>
    </dgm:pt>
    <dgm:pt modelId="{ABD24649-F961-4305-B086-F579F9898A08}" type="pres">
      <dgm:prSet presAssocID="{ED84CBCB-5968-4FCC-9703-EB4308D519E7}" presName="rootConnector" presStyleLbl="node3" presStyleIdx="3" presStyleCnt="10"/>
      <dgm:spPr/>
    </dgm:pt>
    <dgm:pt modelId="{B38CC295-B06D-442C-B55F-ED2BC9D48DB0}" type="pres">
      <dgm:prSet presAssocID="{ED84CBCB-5968-4FCC-9703-EB4308D519E7}" presName="hierChild4" presStyleCnt="0"/>
      <dgm:spPr/>
    </dgm:pt>
    <dgm:pt modelId="{8035B657-5B10-4767-BD11-45E512FE42AE}" type="pres">
      <dgm:prSet presAssocID="{ED84CBCB-5968-4FCC-9703-EB4308D519E7}" presName="hierChild5" presStyleCnt="0"/>
      <dgm:spPr/>
    </dgm:pt>
    <dgm:pt modelId="{88484BDA-FEB5-47A6-9F7C-0D07376A4E5E}" type="pres">
      <dgm:prSet presAssocID="{AB632FC8-D688-4EDE-A595-35CEDCEBA337}" presName="Name37" presStyleLbl="parChTrans1D3" presStyleIdx="4" presStyleCnt="10"/>
      <dgm:spPr/>
    </dgm:pt>
    <dgm:pt modelId="{7D37407D-1A3E-4520-A130-B86B36C953D3}" type="pres">
      <dgm:prSet presAssocID="{B3D3757D-07A1-4D71-B4B1-A3E68FB1B998}" presName="hierRoot2" presStyleCnt="0">
        <dgm:presLayoutVars>
          <dgm:hierBranch val="init"/>
        </dgm:presLayoutVars>
      </dgm:prSet>
      <dgm:spPr/>
    </dgm:pt>
    <dgm:pt modelId="{315EDDB8-1D23-456D-83E7-06A78C8A40AF}" type="pres">
      <dgm:prSet presAssocID="{B3D3757D-07A1-4D71-B4B1-A3E68FB1B998}" presName="rootComposite" presStyleCnt="0"/>
      <dgm:spPr/>
    </dgm:pt>
    <dgm:pt modelId="{B5775D86-89EB-4319-90A5-11B02880BA0F}" type="pres">
      <dgm:prSet presAssocID="{B3D3757D-07A1-4D71-B4B1-A3E68FB1B998}" presName="rootText" presStyleLbl="node3" presStyleIdx="4" presStyleCnt="10" custScaleX="151150" custScaleY="278098">
        <dgm:presLayoutVars>
          <dgm:chPref val="3"/>
        </dgm:presLayoutVars>
      </dgm:prSet>
      <dgm:spPr/>
    </dgm:pt>
    <dgm:pt modelId="{23AC45F3-F8F3-43D2-840F-F12A1EF06AA1}" type="pres">
      <dgm:prSet presAssocID="{B3D3757D-07A1-4D71-B4B1-A3E68FB1B998}" presName="rootConnector" presStyleLbl="node3" presStyleIdx="4" presStyleCnt="10"/>
      <dgm:spPr/>
    </dgm:pt>
    <dgm:pt modelId="{E4036EDC-B908-4244-86D7-E2752356FBAD}" type="pres">
      <dgm:prSet presAssocID="{B3D3757D-07A1-4D71-B4B1-A3E68FB1B998}" presName="hierChild4" presStyleCnt="0"/>
      <dgm:spPr/>
    </dgm:pt>
    <dgm:pt modelId="{465D9638-55A8-4545-A65D-6A99FFC13D43}" type="pres">
      <dgm:prSet presAssocID="{B3D3757D-07A1-4D71-B4B1-A3E68FB1B998}" presName="hierChild5" presStyleCnt="0"/>
      <dgm:spPr/>
    </dgm:pt>
    <dgm:pt modelId="{6400456B-A6A0-4E72-96E2-AA82227B0B97}" type="pres">
      <dgm:prSet presAssocID="{F4ED6B7E-2C5E-4BF0-AEDC-8B2FA94F8D2C}" presName="Name37" presStyleLbl="parChTrans1D3" presStyleIdx="5" presStyleCnt="10"/>
      <dgm:spPr/>
    </dgm:pt>
    <dgm:pt modelId="{0B7658B0-0448-47A6-A03C-146657C206DC}" type="pres">
      <dgm:prSet presAssocID="{895645B2-EF24-4CF1-99AB-03C94256FB85}" presName="hierRoot2" presStyleCnt="0">
        <dgm:presLayoutVars>
          <dgm:hierBranch val="init"/>
        </dgm:presLayoutVars>
      </dgm:prSet>
      <dgm:spPr/>
    </dgm:pt>
    <dgm:pt modelId="{F5AB5A57-D74B-4EF3-9DB8-5CE819C48DBF}" type="pres">
      <dgm:prSet presAssocID="{895645B2-EF24-4CF1-99AB-03C94256FB85}" presName="rootComposite" presStyleCnt="0"/>
      <dgm:spPr/>
    </dgm:pt>
    <dgm:pt modelId="{BD357417-CA34-4094-A1E4-E54EFB3E000A}" type="pres">
      <dgm:prSet presAssocID="{895645B2-EF24-4CF1-99AB-03C94256FB85}" presName="rootText" presStyleLbl="node3" presStyleIdx="5" presStyleCnt="10" custScaleX="189323" custScaleY="351002">
        <dgm:presLayoutVars>
          <dgm:chPref val="3"/>
        </dgm:presLayoutVars>
      </dgm:prSet>
      <dgm:spPr/>
    </dgm:pt>
    <dgm:pt modelId="{6CE6435E-51D8-4ECE-81C0-36EE478B3742}" type="pres">
      <dgm:prSet presAssocID="{895645B2-EF24-4CF1-99AB-03C94256FB85}" presName="rootConnector" presStyleLbl="node3" presStyleIdx="5" presStyleCnt="10"/>
      <dgm:spPr/>
    </dgm:pt>
    <dgm:pt modelId="{83CA714D-904A-47DF-A31B-614BF7736201}" type="pres">
      <dgm:prSet presAssocID="{895645B2-EF24-4CF1-99AB-03C94256FB85}" presName="hierChild4" presStyleCnt="0"/>
      <dgm:spPr/>
    </dgm:pt>
    <dgm:pt modelId="{44AE30AC-68D7-40A8-939A-01D8AA375E09}" type="pres">
      <dgm:prSet presAssocID="{895645B2-EF24-4CF1-99AB-03C94256FB85}" presName="hierChild5" presStyleCnt="0"/>
      <dgm:spPr/>
    </dgm:pt>
    <dgm:pt modelId="{32AC680B-6810-4D93-B614-A65E2302E23A}" type="pres">
      <dgm:prSet presAssocID="{DE980FAB-1437-4521-8ED9-92678D97FCA5}" presName="hierChild5" presStyleCnt="0"/>
      <dgm:spPr/>
    </dgm:pt>
    <dgm:pt modelId="{F6DE3AE8-0E08-4B4C-B4C8-E1EF63DB2958}" type="pres">
      <dgm:prSet presAssocID="{584CC20D-81A7-43CB-95A5-28631C4B909C}" presName="Name37" presStyleLbl="parChTrans1D2" presStyleIdx="2" presStyleCnt="3"/>
      <dgm:spPr/>
    </dgm:pt>
    <dgm:pt modelId="{81B3E6DA-32D8-45E2-AE35-FA290FE0D8EF}" type="pres">
      <dgm:prSet presAssocID="{44351ED3-1FEE-4607-956E-F2A83A6FBFFB}" presName="hierRoot2" presStyleCnt="0">
        <dgm:presLayoutVars>
          <dgm:hierBranch val="init"/>
        </dgm:presLayoutVars>
      </dgm:prSet>
      <dgm:spPr/>
    </dgm:pt>
    <dgm:pt modelId="{8237BD84-689A-4055-89D4-EA5609427921}" type="pres">
      <dgm:prSet presAssocID="{44351ED3-1FEE-4607-956E-F2A83A6FBFFB}" presName="rootComposite" presStyleCnt="0"/>
      <dgm:spPr/>
    </dgm:pt>
    <dgm:pt modelId="{7B4A76E7-95BE-4D0E-880E-D29E5DD42B73}" type="pres">
      <dgm:prSet presAssocID="{44351ED3-1FEE-4607-956E-F2A83A6FBFFB}" presName="rootText" presStyleLbl="node2" presStyleIdx="2" presStyleCnt="3" custScaleX="232486" custScaleY="285578">
        <dgm:presLayoutVars>
          <dgm:chPref val="3"/>
        </dgm:presLayoutVars>
      </dgm:prSet>
      <dgm:spPr/>
    </dgm:pt>
    <dgm:pt modelId="{D3D7111A-2F48-4A17-9934-52C4CBF9D8DC}" type="pres">
      <dgm:prSet presAssocID="{44351ED3-1FEE-4607-956E-F2A83A6FBFFB}" presName="rootConnector" presStyleLbl="node2" presStyleIdx="2" presStyleCnt="3"/>
      <dgm:spPr/>
    </dgm:pt>
    <dgm:pt modelId="{6B9EF848-5667-475D-B088-0EE8936C054F}" type="pres">
      <dgm:prSet presAssocID="{44351ED3-1FEE-4607-956E-F2A83A6FBFFB}" presName="hierChild4" presStyleCnt="0"/>
      <dgm:spPr/>
    </dgm:pt>
    <dgm:pt modelId="{A7C1D31D-8C7D-46F8-B692-E8971CAC97D8}" type="pres">
      <dgm:prSet presAssocID="{C6212777-3326-4A62-A3F6-72475ED0C8BE}" presName="Name37" presStyleLbl="parChTrans1D3" presStyleIdx="6" presStyleCnt="10"/>
      <dgm:spPr/>
    </dgm:pt>
    <dgm:pt modelId="{488EFBBB-F646-4EFA-8B28-BA693EEB8637}" type="pres">
      <dgm:prSet presAssocID="{C216FA7C-8212-43CB-9C6C-B3742A299E58}" presName="hierRoot2" presStyleCnt="0">
        <dgm:presLayoutVars>
          <dgm:hierBranch val="init"/>
        </dgm:presLayoutVars>
      </dgm:prSet>
      <dgm:spPr/>
    </dgm:pt>
    <dgm:pt modelId="{4CA705BD-464E-4CE7-97FB-AEB6971EABCA}" type="pres">
      <dgm:prSet presAssocID="{C216FA7C-8212-43CB-9C6C-B3742A299E58}" presName="rootComposite" presStyleCnt="0"/>
      <dgm:spPr/>
    </dgm:pt>
    <dgm:pt modelId="{B80AB4BE-B72A-4B8B-8D6C-30D6F4E2C24B}" type="pres">
      <dgm:prSet presAssocID="{C216FA7C-8212-43CB-9C6C-B3742A299E58}" presName="rootText" presStyleLbl="node3" presStyleIdx="6" presStyleCnt="10" custScaleX="158530" custScaleY="396559">
        <dgm:presLayoutVars>
          <dgm:chPref val="3"/>
        </dgm:presLayoutVars>
      </dgm:prSet>
      <dgm:spPr/>
    </dgm:pt>
    <dgm:pt modelId="{4E93257B-92D9-4B4B-87E8-B67C2266A6D5}" type="pres">
      <dgm:prSet presAssocID="{C216FA7C-8212-43CB-9C6C-B3742A299E58}" presName="rootConnector" presStyleLbl="node3" presStyleIdx="6" presStyleCnt="10"/>
      <dgm:spPr/>
    </dgm:pt>
    <dgm:pt modelId="{7FDC9C80-2135-407F-B430-5E4A753CAE7D}" type="pres">
      <dgm:prSet presAssocID="{C216FA7C-8212-43CB-9C6C-B3742A299E58}" presName="hierChild4" presStyleCnt="0"/>
      <dgm:spPr/>
    </dgm:pt>
    <dgm:pt modelId="{E467ED19-E440-4FAD-91A6-ED519A15623D}" type="pres">
      <dgm:prSet presAssocID="{C3DEC957-D1BC-43FD-A32B-D9E9E4369FD1}" presName="Name37" presStyleLbl="parChTrans1D4" presStyleIdx="0" presStyleCnt="5"/>
      <dgm:spPr/>
    </dgm:pt>
    <dgm:pt modelId="{72035C23-084D-4958-95B3-B310ED1C992D}" type="pres">
      <dgm:prSet presAssocID="{6F9C232E-33F7-469D-82C7-34F59F370D60}" presName="hierRoot2" presStyleCnt="0">
        <dgm:presLayoutVars>
          <dgm:hierBranch val="init"/>
        </dgm:presLayoutVars>
      </dgm:prSet>
      <dgm:spPr/>
    </dgm:pt>
    <dgm:pt modelId="{D21A1918-0791-444F-835E-0DDE9EFD1E47}" type="pres">
      <dgm:prSet presAssocID="{6F9C232E-33F7-469D-82C7-34F59F370D60}" presName="rootComposite" presStyleCnt="0"/>
      <dgm:spPr/>
    </dgm:pt>
    <dgm:pt modelId="{9A367EF2-CBDF-47A3-85F2-01C98E2DB51F}" type="pres">
      <dgm:prSet presAssocID="{6F9C232E-33F7-469D-82C7-34F59F370D60}" presName="rootText" presStyleLbl="node4" presStyleIdx="0" presStyleCnt="5" custScaleX="188016" custScaleY="308426">
        <dgm:presLayoutVars>
          <dgm:chPref val="3"/>
        </dgm:presLayoutVars>
      </dgm:prSet>
      <dgm:spPr/>
    </dgm:pt>
    <dgm:pt modelId="{7DFD0D00-D104-4E9A-A566-7BFD0D85B79D}" type="pres">
      <dgm:prSet presAssocID="{6F9C232E-33F7-469D-82C7-34F59F370D60}" presName="rootConnector" presStyleLbl="node4" presStyleIdx="0" presStyleCnt="5"/>
      <dgm:spPr/>
    </dgm:pt>
    <dgm:pt modelId="{1A1F5DCB-AD01-40D3-932F-36EDD0BE46CD}" type="pres">
      <dgm:prSet presAssocID="{6F9C232E-33F7-469D-82C7-34F59F370D60}" presName="hierChild4" presStyleCnt="0"/>
      <dgm:spPr/>
    </dgm:pt>
    <dgm:pt modelId="{853D660D-8896-4AD5-93DB-9A4402554D8F}" type="pres">
      <dgm:prSet presAssocID="{6F9C232E-33F7-469D-82C7-34F59F370D60}" presName="hierChild5" presStyleCnt="0"/>
      <dgm:spPr/>
    </dgm:pt>
    <dgm:pt modelId="{DBCAB1A1-6A82-4649-BC1A-D0C633F79FBB}" type="pres">
      <dgm:prSet presAssocID="{452EAC7D-A782-4DF9-B605-4DDC1096E69F}" presName="Name37" presStyleLbl="parChTrans1D4" presStyleIdx="1" presStyleCnt="5"/>
      <dgm:spPr/>
    </dgm:pt>
    <dgm:pt modelId="{C0F7249F-A2D6-4804-8F96-3767E9736FD1}" type="pres">
      <dgm:prSet presAssocID="{900ACE77-8BA8-4009-A484-42C3677C1FFC}" presName="hierRoot2" presStyleCnt="0">
        <dgm:presLayoutVars>
          <dgm:hierBranch val="init"/>
        </dgm:presLayoutVars>
      </dgm:prSet>
      <dgm:spPr/>
    </dgm:pt>
    <dgm:pt modelId="{7191FC46-17AA-41D9-9B9A-51A0002417D3}" type="pres">
      <dgm:prSet presAssocID="{900ACE77-8BA8-4009-A484-42C3677C1FFC}" presName="rootComposite" presStyleCnt="0"/>
      <dgm:spPr/>
    </dgm:pt>
    <dgm:pt modelId="{4EB9ECA5-BB9D-4F53-9938-58BEBD526AD8}" type="pres">
      <dgm:prSet presAssocID="{900ACE77-8BA8-4009-A484-42C3677C1FFC}" presName="rootText" presStyleLbl="node4" presStyleIdx="1" presStyleCnt="5" custScaleX="190753" custScaleY="352427" custLinFactY="200000" custLinFactNeighborX="3779" custLinFactNeighborY="241255">
        <dgm:presLayoutVars>
          <dgm:chPref val="3"/>
        </dgm:presLayoutVars>
      </dgm:prSet>
      <dgm:spPr/>
    </dgm:pt>
    <dgm:pt modelId="{338F274C-C7CE-4283-99C6-7F4AFC9559E9}" type="pres">
      <dgm:prSet presAssocID="{900ACE77-8BA8-4009-A484-42C3677C1FFC}" presName="rootConnector" presStyleLbl="node4" presStyleIdx="1" presStyleCnt="5"/>
      <dgm:spPr/>
    </dgm:pt>
    <dgm:pt modelId="{B353072D-0BF0-49AD-A578-258EFFC85F12}" type="pres">
      <dgm:prSet presAssocID="{900ACE77-8BA8-4009-A484-42C3677C1FFC}" presName="hierChild4" presStyleCnt="0"/>
      <dgm:spPr/>
    </dgm:pt>
    <dgm:pt modelId="{7256FED6-F173-4D40-A9B1-BC54F0507B09}" type="pres">
      <dgm:prSet presAssocID="{900ACE77-8BA8-4009-A484-42C3677C1FFC}" presName="hierChild5" presStyleCnt="0"/>
      <dgm:spPr/>
    </dgm:pt>
    <dgm:pt modelId="{E7A0D9EF-96FE-4B6A-8623-6BA251E63A27}" type="pres">
      <dgm:prSet presAssocID="{7AADEB78-619F-4BED-A997-9509A9DB8B70}" presName="Name37" presStyleLbl="parChTrans1D4" presStyleIdx="2" presStyleCnt="5"/>
      <dgm:spPr/>
    </dgm:pt>
    <dgm:pt modelId="{5716BEC0-6BC4-4549-9882-6EBD855A40E9}" type="pres">
      <dgm:prSet presAssocID="{1D97DB69-3761-4F0E-A6F9-4F7F89A7AC71}" presName="hierRoot2" presStyleCnt="0">
        <dgm:presLayoutVars>
          <dgm:hierBranch val="init"/>
        </dgm:presLayoutVars>
      </dgm:prSet>
      <dgm:spPr/>
    </dgm:pt>
    <dgm:pt modelId="{B3F4AB98-4F08-4D89-8781-8B2EB7DF183C}" type="pres">
      <dgm:prSet presAssocID="{1D97DB69-3761-4F0E-A6F9-4F7F89A7AC71}" presName="rootComposite" presStyleCnt="0"/>
      <dgm:spPr/>
    </dgm:pt>
    <dgm:pt modelId="{027E416A-F29C-4449-AA76-BAF392922FE4}" type="pres">
      <dgm:prSet presAssocID="{1D97DB69-3761-4F0E-A6F9-4F7F89A7AC71}" presName="rootText" presStyleLbl="node4" presStyleIdx="2" presStyleCnt="5" custScaleX="187751" custScaleY="350735" custLinFactY="-180531" custLinFactNeighborX="1962" custLinFactNeighborY="-200000">
        <dgm:presLayoutVars>
          <dgm:chPref val="3"/>
        </dgm:presLayoutVars>
      </dgm:prSet>
      <dgm:spPr/>
    </dgm:pt>
    <dgm:pt modelId="{2689BEDD-0376-4DC7-B6F9-CE856A4064C2}" type="pres">
      <dgm:prSet presAssocID="{1D97DB69-3761-4F0E-A6F9-4F7F89A7AC71}" presName="rootConnector" presStyleLbl="node4" presStyleIdx="2" presStyleCnt="5"/>
      <dgm:spPr/>
    </dgm:pt>
    <dgm:pt modelId="{40369ED5-400B-4F1F-9AE3-9AC695949504}" type="pres">
      <dgm:prSet presAssocID="{1D97DB69-3761-4F0E-A6F9-4F7F89A7AC71}" presName="hierChild4" presStyleCnt="0"/>
      <dgm:spPr/>
    </dgm:pt>
    <dgm:pt modelId="{D101B8F7-F0BD-49B8-9D66-C7F279CBC3B6}" type="pres">
      <dgm:prSet presAssocID="{1D97DB69-3761-4F0E-A6F9-4F7F89A7AC71}" presName="hierChild5" presStyleCnt="0"/>
      <dgm:spPr/>
    </dgm:pt>
    <dgm:pt modelId="{52BD0CF5-64CB-44E1-8DFA-65EBFB8BDEE7}" type="pres">
      <dgm:prSet presAssocID="{C216FA7C-8212-43CB-9C6C-B3742A299E58}" presName="hierChild5" presStyleCnt="0"/>
      <dgm:spPr/>
    </dgm:pt>
    <dgm:pt modelId="{EA7B0645-32D1-4796-8C33-B706E0E131D1}" type="pres">
      <dgm:prSet presAssocID="{70609CB5-B299-437C-8FEE-351D669791D1}" presName="Name37" presStyleLbl="parChTrans1D3" presStyleIdx="7" presStyleCnt="10"/>
      <dgm:spPr/>
    </dgm:pt>
    <dgm:pt modelId="{C5B9626E-0B9A-41B3-97E0-657AFF64B86D}" type="pres">
      <dgm:prSet presAssocID="{80A26777-56C5-4889-8FC6-054F242F0CB2}" presName="hierRoot2" presStyleCnt="0">
        <dgm:presLayoutVars>
          <dgm:hierBranch val="init"/>
        </dgm:presLayoutVars>
      </dgm:prSet>
      <dgm:spPr/>
    </dgm:pt>
    <dgm:pt modelId="{38E4CADA-DB9C-40EE-A536-F29C5CB2381D}" type="pres">
      <dgm:prSet presAssocID="{80A26777-56C5-4889-8FC6-054F242F0CB2}" presName="rootComposite" presStyleCnt="0"/>
      <dgm:spPr/>
    </dgm:pt>
    <dgm:pt modelId="{A7F29F5A-F540-492F-A255-0EF96F1A04D4}" type="pres">
      <dgm:prSet presAssocID="{80A26777-56C5-4889-8FC6-054F242F0CB2}" presName="rootText" presStyleLbl="node3" presStyleIdx="7" presStyleCnt="10" custScaleX="266843" custScaleY="343440">
        <dgm:presLayoutVars>
          <dgm:chPref val="3"/>
        </dgm:presLayoutVars>
      </dgm:prSet>
      <dgm:spPr/>
    </dgm:pt>
    <dgm:pt modelId="{92E4C514-1B31-4FBC-BCF1-32C696B7210A}" type="pres">
      <dgm:prSet presAssocID="{80A26777-56C5-4889-8FC6-054F242F0CB2}" presName="rootConnector" presStyleLbl="node3" presStyleIdx="7" presStyleCnt="10"/>
      <dgm:spPr/>
    </dgm:pt>
    <dgm:pt modelId="{E0F1C06A-962C-42E8-AB3C-F9800F158633}" type="pres">
      <dgm:prSet presAssocID="{80A26777-56C5-4889-8FC6-054F242F0CB2}" presName="hierChild4" presStyleCnt="0"/>
      <dgm:spPr/>
    </dgm:pt>
    <dgm:pt modelId="{47EE9C03-AF7B-4B4C-A837-2B6727176A0F}" type="pres">
      <dgm:prSet presAssocID="{3FC840EF-FD8E-4726-893D-A31C1A1079BA}" presName="Name37" presStyleLbl="parChTrans1D4" presStyleIdx="3" presStyleCnt="5"/>
      <dgm:spPr/>
    </dgm:pt>
    <dgm:pt modelId="{8A4A3A15-B7A9-42F9-BE42-567CD6D444A1}" type="pres">
      <dgm:prSet presAssocID="{971E6C11-B61D-4D69-B461-4830A3BA4CCB}" presName="hierRoot2" presStyleCnt="0">
        <dgm:presLayoutVars>
          <dgm:hierBranch val="init"/>
        </dgm:presLayoutVars>
      </dgm:prSet>
      <dgm:spPr/>
    </dgm:pt>
    <dgm:pt modelId="{72CF7CE3-25B2-4F0D-A8BE-B75723657C52}" type="pres">
      <dgm:prSet presAssocID="{971E6C11-B61D-4D69-B461-4830A3BA4CCB}" presName="rootComposite" presStyleCnt="0"/>
      <dgm:spPr/>
    </dgm:pt>
    <dgm:pt modelId="{A7C85A8F-D567-4E40-BB89-E4D95A40A506}" type="pres">
      <dgm:prSet presAssocID="{971E6C11-B61D-4D69-B461-4830A3BA4CCB}" presName="rootText" presStyleLbl="node4" presStyleIdx="3" presStyleCnt="5" custScaleX="256080" custScaleY="425988">
        <dgm:presLayoutVars>
          <dgm:chPref val="3"/>
        </dgm:presLayoutVars>
      </dgm:prSet>
      <dgm:spPr/>
    </dgm:pt>
    <dgm:pt modelId="{BFAB29CD-9D33-40C5-9FB9-B7B7A38BB430}" type="pres">
      <dgm:prSet presAssocID="{971E6C11-B61D-4D69-B461-4830A3BA4CCB}" presName="rootConnector" presStyleLbl="node4" presStyleIdx="3" presStyleCnt="5"/>
      <dgm:spPr/>
    </dgm:pt>
    <dgm:pt modelId="{B9B55B44-05A3-41D8-A047-1B7A39E39276}" type="pres">
      <dgm:prSet presAssocID="{971E6C11-B61D-4D69-B461-4830A3BA4CCB}" presName="hierChild4" presStyleCnt="0"/>
      <dgm:spPr/>
    </dgm:pt>
    <dgm:pt modelId="{497E0D51-4BBA-464D-A1B3-79EBFEC8109B}" type="pres">
      <dgm:prSet presAssocID="{971E6C11-B61D-4D69-B461-4830A3BA4CCB}" presName="hierChild5" presStyleCnt="0"/>
      <dgm:spPr/>
    </dgm:pt>
    <dgm:pt modelId="{31FF4F38-0923-45C4-A8AA-1D92F2FE643A}" type="pres">
      <dgm:prSet presAssocID="{80A26777-56C5-4889-8FC6-054F242F0CB2}" presName="hierChild5" presStyleCnt="0"/>
      <dgm:spPr/>
    </dgm:pt>
    <dgm:pt modelId="{EF18D0D2-AE21-4360-813D-5DC6E790403C}" type="pres">
      <dgm:prSet presAssocID="{BE6BFB70-FE07-46E2-87DA-84E358067256}" presName="Name37" presStyleLbl="parChTrans1D3" presStyleIdx="8" presStyleCnt="10"/>
      <dgm:spPr/>
    </dgm:pt>
    <dgm:pt modelId="{8CEF48AE-DB1C-41C5-968F-C9E4F7BE4D36}" type="pres">
      <dgm:prSet presAssocID="{6DA6B8C2-8832-4883-9844-7110A537C444}" presName="hierRoot2" presStyleCnt="0">
        <dgm:presLayoutVars>
          <dgm:hierBranch val="init"/>
        </dgm:presLayoutVars>
      </dgm:prSet>
      <dgm:spPr/>
    </dgm:pt>
    <dgm:pt modelId="{E77556EC-6BB2-46F9-942A-70482A94836D}" type="pres">
      <dgm:prSet presAssocID="{6DA6B8C2-8832-4883-9844-7110A537C444}" presName="rootComposite" presStyleCnt="0"/>
      <dgm:spPr/>
    </dgm:pt>
    <dgm:pt modelId="{606056D3-1A8C-48B7-9DEB-4AB714D83BBD}" type="pres">
      <dgm:prSet presAssocID="{6DA6B8C2-8832-4883-9844-7110A537C444}" presName="rootText" presStyleLbl="node3" presStyleIdx="8" presStyleCnt="10" custScaleX="254612" custScaleY="366541">
        <dgm:presLayoutVars>
          <dgm:chPref val="3"/>
        </dgm:presLayoutVars>
      </dgm:prSet>
      <dgm:spPr/>
    </dgm:pt>
    <dgm:pt modelId="{7A63FD84-8949-4C47-8661-842E965765DA}" type="pres">
      <dgm:prSet presAssocID="{6DA6B8C2-8832-4883-9844-7110A537C444}" presName="rootConnector" presStyleLbl="node3" presStyleIdx="8" presStyleCnt="10"/>
      <dgm:spPr/>
    </dgm:pt>
    <dgm:pt modelId="{0A61DCEA-CF91-4465-B3C0-41BF2F49EEE4}" type="pres">
      <dgm:prSet presAssocID="{6DA6B8C2-8832-4883-9844-7110A537C444}" presName="hierChild4" presStyleCnt="0"/>
      <dgm:spPr/>
    </dgm:pt>
    <dgm:pt modelId="{4B1E89C8-4023-4EC4-A4BB-91F103D88B9B}" type="pres">
      <dgm:prSet presAssocID="{D1DA235A-8544-4B10-8738-D984B984A9E2}" presName="Name37" presStyleLbl="parChTrans1D4" presStyleIdx="4" presStyleCnt="5"/>
      <dgm:spPr/>
    </dgm:pt>
    <dgm:pt modelId="{CF9AD545-8FDD-4644-86C4-98D10E87AE59}" type="pres">
      <dgm:prSet presAssocID="{4FB8B182-A82B-40DF-AD08-B690C14C83C2}" presName="hierRoot2" presStyleCnt="0">
        <dgm:presLayoutVars>
          <dgm:hierBranch val="init"/>
        </dgm:presLayoutVars>
      </dgm:prSet>
      <dgm:spPr/>
    </dgm:pt>
    <dgm:pt modelId="{FC939BC4-B78E-4BCA-9E34-104FA97644DB}" type="pres">
      <dgm:prSet presAssocID="{4FB8B182-A82B-40DF-AD08-B690C14C83C2}" presName="rootComposite" presStyleCnt="0"/>
      <dgm:spPr/>
    </dgm:pt>
    <dgm:pt modelId="{1E2F7BD7-F19E-4B81-A38E-18419FC9EA64}" type="pres">
      <dgm:prSet presAssocID="{4FB8B182-A82B-40DF-AD08-B690C14C83C2}" presName="rootText" presStyleLbl="node4" presStyleIdx="4" presStyleCnt="5" custScaleX="255838" custScaleY="414932">
        <dgm:presLayoutVars>
          <dgm:chPref val="3"/>
        </dgm:presLayoutVars>
      </dgm:prSet>
      <dgm:spPr/>
    </dgm:pt>
    <dgm:pt modelId="{90D5A7AE-BAE9-42B7-9050-52FF7427DB23}" type="pres">
      <dgm:prSet presAssocID="{4FB8B182-A82B-40DF-AD08-B690C14C83C2}" presName="rootConnector" presStyleLbl="node4" presStyleIdx="4" presStyleCnt="5"/>
      <dgm:spPr/>
    </dgm:pt>
    <dgm:pt modelId="{AFC5F08C-7D1A-4DA6-9AE4-F9B868A58127}" type="pres">
      <dgm:prSet presAssocID="{4FB8B182-A82B-40DF-AD08-B690C14C83C2}" presName="hierChild4" presStyleCnt="0"/>
      <dgm:spPr/>
    </dgm:pt>
    <dgm:pt modelId="{A4F0914E-81C2-4752-9055-459AE6978EA8}" type="pres">
      <dgm:prSet presAssocID="{4FB8B182-A82B-40DF-AD08-B690C14C83C2}" presName="hierChild5" presStyleCnt="0"/>
      <dgm:spPr/>
    </dgm:pt>
    <dgm:pt modelId="{CF24F5FA-D2EC-426E-B690-0A7931E16470}" type="pres">
      <dgm:prSet presAssocID="{6DA6B8C2-8832-4883-9844-7110A537C444}" presName="hierChild5" presStyleCnt="0"/>
      <dgm:spPr/>
    </dgm:pt>
    <dgm:pt modelId="{95DD4038-DD05-4D09-B546-FA7C54AE7117}" type="pres">
      <dgm:prSet presAssocID="{11F30320-15AC-49A0-BE4A-9C0A3EAEF2C2}" presName="Name37" presStyleLbl="parChTrans1D3" presStyleIdx="9" presStyleCnt="10"/>
      <dgm:spPr/>
    </dgm:pt>
    <dgm:pt modelId="{C6811A68-2686-4E82-AAC8-A0AF3ABC87CD}" type="pres">
      <dgm:prSet presAssocID="{1CC0BC73-0D85-4137-A397-34F2FEEC163B}" presName="hierRoot2" presStyleCnt="0">
        <dgm:presLayoutVars>
          <dgm:hierBranch val="init"/>
        </dgm:presLayoutVars>
      </dgm:prSet>
      <dgm:spPr/>
    </dgm:pt>
    <dgm:pt modelId="{C9D87C83-6CE4-40EC-9945-20D9A01D9F02}" type="pres">
      <dgm:prSet presAssocID="{1CC0BC73-0D85-4137-A397-34F2FEEC163B}" presName="rootComposite" presStyleCnt="0"/>
      <dgm:spPr/>
    </dgm:pt>
    <dgm:pt modelId="{1F61F3E1-18AE-45A4-8C11-9FFF6452D347}" type="pres">
      <dgm:prSet presAssocID="{1CC0BC73-0D85-4137-A397-34F2FEEC163B}" presName="rootText" presStyleLbl="node3" presStyleIdx="9" presStyleCnt="10" custScaleX="245308" custScaleY="299062">
        <dgm:presLayoutVars>
          <dgm:chPref val="3"/>
        </dgm:presLayoutVars>
      </dgm:prSet>
      <dgm:spPr/>
    </dgm:pt>
    <dgm:pt modelId="{5809FC37-0319-47C4-90E2-38D3AEC7BDF7}" type="pres">
      <dgm:prSet presAssocID="{1CC0BC73-0D85-4137-A397-34F2FEEC163B}" presName="rootConnector" presStyleLbl="node3" presStyleIdx="9" presStyleCnt="10"/>
      <dgm:spPr/>
    </dgm:pt>
    <dgm:pt modelId="{6085B9A8-0F8C-4329-8705-5DFEE2CF5CE2}" type="pres">
      <dgm:prSet presAssocID="{1CC0BC73-0D85-4137-A397-34F2FEEC163B}" presName="hierChild4" presStyleCnt="0"/>
      <dgm:spPr/>
    </dgm:pt>
    <dgm:pt modelId="{B7EE43E2-2C00-4984-A3D6-4F382045571F}" type="pres">
      <dgm:prSet presAssocID="{1CC0BC73-0D85-4137-A397-34F2FEEC163B}" presName="hierChild5" presStyleCnt="0"/>
      <dgm:spPr/>
    </dgm:pt>
    <dgm:pt modelId="{DA3305CD-5552-416B-9EAE-D1B9014630CC}" type="pres">
      <dgm:prSet presAssocID="{44351ED3-1FEE-4607-956E-F2A83A6FBFFB}" presName="hierChild5" presStyleCnt="0"/>
      <dgm:spPr/>
    </dgm:pt>
    <dgm:pt modelId="{9006BE59-3187-4B7E-B899-242FB77C4BF1}" type="pres">
      <dgm:prSet presAssocID="{A56DAD01-B432-4733-AE1C-7F2355198032}" presName="hierChild3" presStyleCnt="0"/>
      <dgm:spPr/>
    </dgm:pt>
  </dgm:ptLst>
  <dgm:cxnLst>
    <dgm:cxn modelId="{1629A202-9143-4C35-B9CB-B4D9696DAC96}" type="presOf" srcId="{7EF4ED9E-C303-4879-8099-55D8E2DFCBB8}" destId="{09028FE8-BD34-4C4F-8D30-1FC4A4D9F512}" srcOrd="0" destOrd="0" presId="urn:microsoft.com/office/officeart/2005/8/layout/orgChart1"/>
    <dgm:cxn modelId="{D449D506-9C43-4B17-941F-67BA8E97F8D2}" type="presOf" srcId="{BE6BFB70-FE07-46E2-87DA-84E358067256}" destId="{EF18D0D2-AE21-4360-813D-5DC6E790403C}" srcOrd="0" destOrd="0" presId="urn:microsoft.com/office/officeart/2005/8/layout/orgChart1"/>
    <dgm:cxn modelId="{0F07FA0F-C2C6-42B0-BBF2-F2D6671A13E0}" type="presOf" srcId="{93622201-B6E0-4E81-A4D8-ED1F94211AFA}" destId="{35A3E618-D530-4F47-897A-81B04BC7B146}" srcOrd="0" destOrd="0" presId="urn:microsoft.com/office/officeart/2005/8/layout/orgChart1"/>
    <dgm:cxn modelId="{B5784B10-3AD6-44DB-B94B-9841344B4DE3}" srcId="{DE980FAB-1437-4521-8ED9-92678D97FCA5}" destId="{895645B2-EF24-4CF1-99AB-03C94256FB85}" srcOrd="4" destOrd="0" parTransId="{F4ED6B7E-2C5E-4BF0-AEDC-8B2FA94F8D2C}" sibTransId="{D90A6326-D525-4487-9316-1348EA599EFE}"/>
    <dgm:cxn modelId="{847C8B10-E976-4C58-8E60-8FD9DC84A790}" type="presOf" srcId="{900ACE77-8BA8-4009-A484-42C3677C1FFC}" destId="{4EB9ECA5-BB9D-4F53-9938-58BEBD526AD8}" srcOrd="0" destOrd="0" presId="urn:microsoft.com/office/officeart/2005/8/layout/orgChart1"/>
    <dgm:cxn modelId="{27A6B113-40EE-46DD-A9DB-63C15393F655}" type="presOf" srcId="{452EAC7D-A782-4DF9-B605-4DDC1096E69F}" destId="{DBCAB1A1-6A82-4649-BC1A-D0C633F79FBB}" srcOrd="0" destOrd="0" presId="urn:microsoft.com/office/officeart/2005/8/layout/orgChart1"/>
    <dgm:cxn modelId="{E984E313-16F0-4729-A50C-DDC9E7ECF3F2}" type="presOf" srcId="{900ACE77-8BA8-4009-A484-42C3677C1FFC}" destId="{338F274C-C7CE-4283-99C6-7F4AFC9559E9}" srcOrd="1" destOrd="0" presId="urn:microsoft.com/office/officeart/2005/8/layout/orgChart1"/>
    <dgm:cxn modelId="{A5B02715-D753-46DD-A487-84F57FA02352}" srcId="{DE980FAB-1437-4521-8ED9-92678D97FCA5}" destId="{B3D3757D-07A1-4D71-B4B1-A3E68FB1B998}" srcOrd="3" destOrd="0" parTransId="{AB632FC8-D688-4EDE-A595-35CEDCEBA337}" sibTransId="{AB842603-9D6A-460D-BAC6-28BE216B7B55}"/>
    <dgm:cxn modelId="{88927315-CA71-47EE-AA9F-9B4B6CD8B099}" type="presOf" srcId="{1D97DB69-3761-4F0E-A6F9-4F7F89A7AC71}" destId="{027E416A-F29C-4449-AA76-BAF392922FE4}" srcOrd="0" destOrd="0" presId="urn:microsoft.com/office/officeart/2005/8/layout/orgChart1"/>
    <dgm:cxn modelId="{55B5B415-C9B4-42E4-9A5A-F23E8E2BC6C0}" type="presOf" srcId="{0DD5FDA7-C45C-4565-8435-1CA113E09818}" destId="{154A8658-8961-4FF1-BF85-215D1E80E458}" srcOrd="0" destOrd="0" presId="urn:microsoft.com/office/officeart/2005/8/layout/orgChart1"/>
    <dgm:cxn modelId="{7785AA1A-A2A4-45C3-B1BD-A0071427AAA4}" srcId="{93622201-B6E0-4E81-A4D8-ED1F94211AFA}" destId="{A874F26E-130D-4061-A51D-65ED2AB78EEA}" srcOrd="0" destOrd="0" parTransId="{AF7350CF-F40C-4457-BA48-78326DB68625}" sibTransId="{56298CA1-C1F4-4DD4-9BC0-947E5427E048}"/>
    <dgm:cxn modelId="{F6B8471B-2DA5-41A0-B2F5-9A1E294239B1}" type="presOf" srcId="{ED84CBCB-5968-4FCC-9703-EB4308D519E7}" destId="{F6093665-FDBB-4E6A-9570-7E7566AA2BA0}" srcOrd="0" destOrd="0" presId="urn:microsoft.com/office/officeart/2005/8/layout/orgChart1"/>
    <dgm:cxn modelId="{E124D729-F102-4224-8F79-24A9392563D6}" type="presOf" srcId="{8878EE3E-FC62-4A4C-B73F-0C5FCFFBA452}" destId="{54FFEC1C-4D5E-4315-ADDD-7AE644D2C761}" srcOrd="0" destOrd="0" presId="urn:microsoft.com/office/officeart/2005/8/layout/orgChart1"/>
    <dgm:cxn modelId="{7888AE2E-398F-439B-8885-A5E538489C32}" type="presOf" srcId="{AB632FC8-D688-4EDE-A595-35CEDCEBA337}" destId="{88484BDA-FEB5-47A6-9F7C-0D07376A4E5E}" srcOrd="0" destOrd="0" presId="urn:microsoft.com/office/officeart/2005/8/layout/orgChart1"/>
    <dgm:cxn modelId="{CDC28636-9A69-426B-B7C5-CA87AF43EFD2}" srcId="{A56DAD01-B432-4733-AE1C-7F2355198032}" destId="{DE980FAB-1437-4521-8ED9-92678D97FCA5}" srcOrd="1" destOrd="0" parTransId="{8878EE3E-FC62-4A4C-B73F-0C5FCFFBA452}" sibTransId="{AFA773E6-252D-45E4-BFA4-38BAF99CDC39}"/>
    <dgm:cxn modelId="{1634343A-7DD2-4237-A54F-D0BDE0E4F46F}" type="presOf" srcId="{44351ED3-1FEE-4607-956E-F2A83A6FBFFB}" destId="{7B4A76E7-95BE-4D0E-880E-D29E5DD42B73}" srcOrd="0" destOrd="0" presId="urn:microsoft.com/office/officeart/2005/8/layout/orgChart1"/>
    <dgm:cxn modelId="{A7DD5E3E-E7F4-4372-A6E5-1C69CAEBDF59}" type="presOf" srcId="{4FB8B182-A82B-40DF-AD08-B690C14C83C2}" destId="{1E2F7BD7-F19E-4B81-A38E-18419FC9EA64}" srcOrd="0" destOrd="0" presId="urn:microsoft.com/office/officeart/2005/8/layout/orgChart1"/>
    <dgm:cxn modelId="{6592B95D-2B14-486F-B766-8578F3D90A01}" srcId="{80A26777-56C5-4889-8FC6-054F242F0CB2}" destId="{971E6C11-B61D-4D69-B461-4830A3BA4CCB}" srcOrd="0" destOrd="0" parTransId="{3FC840EF-FD8E-4726-893D-A31C1A1079BA}" sibTransId="{37A62EF3-797A-46EC-913E-22253F9E3C63}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5E46A660-88E3-4FAD-A931-D554A5AE1E23}" type="presOf" srcId="{971E6C11-B61D-4D69-B461-4830A3BA4CCB}" destId="{A7C85A8F-D567-4E40-BB89-E4D95A40A506}" srcOrd="0" destOrd="0" presId="urn:microsoft.com/office/officeart/2005/8/layout/orgChart1"/>
    <dgm:cxn modelId="{04807841-0A52-4F3D-906A-F8D81A101E4E}" type="presOf" srcId="{C6212777-3326-4A62-A3F6-72475ED0C8BE}" destId="{A7C1D31D-8C7D-46F8-B692-E8971CAC97D8}" srcOrd="0" destOrd="0" presId="urn:microsoft.com/office/officeart/2005/8/layout/orgChart1"/>
    <dgm:cxn modelId="{09CCEA45-25C3-4A45-8C4F-FA74E2CB2108}" type="presOf" srcId="{1203C7EC-FB86-49B4-BEAF-1598DD79F118}" destId="{E87E1A7E-87C6-4970-87FB-0CD21E238DE8}" srcOrd="1" destOrd="0" presId="urn:microsoft.com/office/officeart/2005/8/layout/orgChart1"/>
    <dgm:cxn modelId="{9E9F0366-56E1-4D80-874F-AE5711B5819C}" type="presOf" srcId="{C216FA7C-8212-43CB-9C6C-B3742A299E58}" destId="{B80AB4BE-B72A-4B8B-8D6C-30D6F4E2C24B}" srcOrd="0" destOrd="0" presId="urn:microsoft.com/office/officeart/2005/8/layout/orgChart1"/>
    <dgm:cxn modelId="{5A3A754A-CF16-4AD5-91B5-0C7CA64C7930}" type="presOf" srcId="{C3DEC957-D1BC-43FD-A32B-D9E9E4369FD1}" destId="{E467ED19-E440-4FAD-91A6-ED519A15623D}" srcOrd="0" destOrd="0" presId="urn:microsoft.com/office/officeart/2005/8/layout/orgChart1"/>
    <dgm:cxn modelId="{071D266F-8EC3-473E-8498-C6ECF1437F0D}" type="presOf" srcId="{42C2F4AD-E5B5-4873-86CF-447778ACAB9C}" destId="{A8A499F0-E5FD-4777-BE36-E8C9643D7760}" srcOrd="0" destOrd="0" presId="urn:microsoft.com/office/officeart/2005/8/layout/orgChart1"/>
    <dgm:cxn modelId="{FACCB24F-5700-4FDC-981C-6FF92DF233F9}" type="presOf" srcId="{DE980FAB-1437-4521-8ED9-92678D97FCA5}" destId="{9B42DE54-5B47-4974-8676-B3D9645205D0}" srcOrd="1" destOrd="0" presId="urn:microsoft.com/office/officeart/2005/8/layout/orgChart1"/>
    <dgm:cxn modelId="{B4523272-836F-46F3-85F4-2E1EBD0F9282}" type="presOf" srcId="{ED84CBCB-5968-4FCC-9703-EB4308D519E7}" destId="{ABD24649-F961-4305-B086-F579F9898A08}" srcOrd="1" destOrd="0" presId="urn:microsoft.com/office/officeart/2005/8/layout/orgChart1"/>
    <dgm:cxn modelId="{337B3074-A90C-4851-85BC-622765DA04CE}" type="presOf" srcId="{6DA6B8C2-8832-4883-9844-7110A537C444}" destId="{7A63FD84-8949-4C47-8661-842E965765DA}" srcOrd="1" destOrd="0" presId="urn:microsoft.com/office/officeart/2005/8/layout/orgChart1"/>
    <dgm:cxn modelId="{21EA8C56-3864-44DC-9064-60035FB042C2}" type="presOf" srcId="{C216FA7C-8212-43CB-9C6C-B3742A299E58}" destId="{4E93257B-92D9-4B4B-87E8-B67C2266A6D5}" srcOrd="1" destOrd="0" presId="urn:microsoft.com/office/officeart/2005/8/layout/orgChart1"/>
    <dgm:cxn modelId="{44C64F59-288B-4616-8178-331BEB26CBC4}" srcId="{DE980FAB-1437-4521-8ED9-92678D97FCA5}" destId="{7EF4ED9E-C303-4879-8099-55D8E2DFCBB8}" srcOrd="0" destOrd="0" parTransId="{0DD5FDA7-C45C-4565-8435-1CA113E09818}" sibTransId="{786BB0F8-8C5A-4956-9659-11F7D482772A}"/>
    <dgm:cxn modelId="{792C465A-1B31-4FBD-841D-505D4CDE7EA8}" type="presOf" srcId="{1CC0BC73-0D85-4137-A397-34F2FEEC163B}" destId="{5809FC37-0319-47C4-90E2-38D3AEC7BDF7}" srcOrd="1" destOrd="0" presId="urn:microsoft.com/office/officeart/2005/8/layout/orgChart1"/>
    <dgm:cxn modelId="{206C3E7D-664B-4C23-929E-5823786D2F20}" type="presOf" srcId="{A874F26E-130D-4061-A51D-65ED2AB78EEA}" destId="{D90C9E42-9EE2-4E6D-8B4A-1926896B3349}" srcOrd="1" destOrd="0" presId="urn:microsoft.com/office/officeart/2005/8/layout/orgChart1"/>
    <dgm:cxn modelId="{57A4B77E-1E70-4ADD-B325-A9C10DE55744}" type="presOf" srcId="{44351ED3-1FEE-4607-956E-F2A83A6FBFFB}" destId="{D3D7111A-2F48-4A17-9934-52C4CBF9D8DC}" srcOrd="1" destOrd="0" presId="urn:microsoft.com/office/officeart/2005/8/layout/orgChart1"/>
    <dgm:cxn modelId="{0E10B284-902F-4B13-B1F3-295437E31752}" srcId="{A56DAD01-B432-4733-AE1C-7F2355198032}" destId="{93622201-B6E0-4E81-A4D8-ED1F94211AFA}" srcOrd="0" destOrd="0" parTransId="{42C2F4AD-E5B5-4873-86CF-447778ACAB9C}" sibTransId="{DE92B84B-308E-4F8F-8271-2590836DCD18}"/>
    <dgm:cxn modelId="{431BDA84-3809-452E-A4C3-25ABEC8D9DA5}" type="presOf" srcId="{895645B2-EF24-4CF1-99AB-03C94256FB85}" destId="{BD357417-CA34-4094-A1E4-E54EFB3E000A}" srcOrd="0" destOrd="0" presId="urn:microsoft.com/office/officeart/2005/8/layout/orgChart1"/>
    <dgm:cxn modelId="{0E3E7588-3356-46D7-8FFB-5F8BBD7215B2}" type="presOf" srcId="{895645B2-EF24-4CF1-99AB-03C94256FB85}" destId="{6CE6435E-51D8-4ECE-81C0-36EE478B3742}" srcOrd="1" destOrd="0" presId="urn:microsoft.com/office/officeart/2005/8/layout/orgChart1"/>
    <dgm:cxn modelId="{57D57D88-21F7-4198-810D-3FC7F45BBF60}" type="presOf" srcId="{6F9C232E-33F7-469D-82C7-34F59F370D60}" destId="{9A367EF2-CBDF-47A3-85F2-01C98E2DB51F}" srcOrd="0" destOrd="0" presId="urn:microsoft.com/office/officeart/2005/8/layout/orgChart1"/>
    <dgm:cxn modelId="{C5DED08C-E381-4AAB-863E-6FB54FD10183}" type="presOf" srcId="{584CC20D-81A7-43CB-95A5-28631C4B909C}" destId="{F6DE3AE8-0E08-4B4C-B4C8-E1EF63DB2958}" srcOrd="0" destOrd="0" presId="urn:microsoft.com/office/officeart/2005/8/layout/orgChart1"/>
    <dgm:cxn modelId="{7CB3B098-5E22-42A3-8DDA-D66C9CACDEDB}" type="presOf" srcId="{1203C7EC-FB86-49B4-BEAF-1598DD79F118}" destId="{4851A510-9130-42AD-9FDF-8B637E33B839}" srcOrd="0" destOrd="0" presId="urn:microsoft.com/office/officeart/2005/8/layout/orgChart1"/>
    <dgm:cxn modelId="{6001469E-6B7E-48D9-A1D4-5B9AF468BE89}" type="presOf" srcId="{A56DAD01-B432-4733-AE1C-7F2355198032}" destId="{19CA9EE1-D764-4483-B836-C9A3A3913B6B}" srcOrd="0" destOrd="0" presId="urn:microsoft.com/office/officeart/2005/8/layout/orgChart1"/>
    <dgm:cxn modelId="{72F5899E-0C19-4518-A3F3-206731230732}" type="presOf" srcId="{6DA6B8C2-8832-4883-9844-7110A537C444}" destId="{606056D3-1A8C-48B7-9DEB-4AB714D83BBD}" srcOrd="0" destOrd="0" presId="urn:microsoft.com/office/officeart/2005/8/layout/orgChart1"/>
    <dgm:cxn modelId="{3715BDA0-FF8A-4295-9394-FFFAB76B64DC}" type="presOf" srcId="{DE980FAB-1437-4521-8ED9-92678D97FCA5}" destId="{B538E56D-3FCE-4E92-AF30-40B5B9013873}" srcOrd="0" destOrd="0" presId="urn:microsoft.com/office/officeart/2005/8/layout/orgChart1"/>
    <dgm:cxn modelId="{9847F9A1-B8C6-4B78-ACA1-7DBE7658BDFE}" type="presOf" srcId="{11F30320-15AC-49A0-BE4A-9C0A3EAEF2C2}" destId="{95DD4038-DD05-4D09-B546-FA7C54AE7117}" srcOrd="0" destOrd="0" presId="urn:microsoft.com/office/officeart/2005/8/layout/orgChart1"/>
    <dgm:cxn modelId="{2B5E29AC-5649-4BFF-B123-EC0F5845DFC2}" srcId="{A56DAD01-B432-4733-AE1C-7F2355198032}" destId="{44351ED3-1FEE-4607-956E-F2A83A6FBFFB}" srcOrd="2" destOrd="0" parTransId="{584CC20D-81A7-43CB-95A5-28631C4B909C}" sibTransId="{0BBFDE43-2143-4DA8-AB69-81AA145031D1}"/>
    <dgm:cxn modelId="{188BFEAD-F7DF-4FBB-A454-828DF7BBAC57}" type="presOf" srcId="{80A26777-56C5-4889-8FC6-054F242F0CB2}" destId="{A7F29F5A-F540-492F-A255-0EF96F1A04D4}" srcOrd="0" destOrd="0" presId="urn:microsoft.com/office/officeart/2005/8/layout/orgChart1"/>
    <dgm:cxn modelId="{2C3FC5AE-EA2E-453A-A289-50FD99E15C31}" srcId="{C216FA7C-8212-43CB-9C6C-B3742A299E58}" destId="{1D97DB69-3761-4F0E-A6F9-4F7F89A7AC71}" srcOrd="2" destOrd="0" parTransId="{7AADEB78-619F-4BED-A997-9509A9DB8B70}" sibTransId="{76075F01-48A9-48E9-BA60-7BBE4EB08952}"/>
    <dgm:cxn modelId="{3DFD2BB1-8999-4D18-BA46-AB1FFD01C158}" type="presOf" srcId="{78A1C697-BB94-4A5E-B361-C874C6D55FFC}" destId="{E22FA58F-2C8B-46C4-919A-B1A50EDE1D74}" srcOrd="0" destOrd="0" presId="urn:microsoft.com/office/officeart/2005/8/layout/orgChart1"/>
    <dgm:cxn modelId="{D94F59B2-5FE4-45AA-97DB-0C364164741E}" type="presOf" srcId="{D1DA235A-8544-4B10-8738-D984B984A9E2}" destId="{4B1E89C8-4023-4EC4-A4BB-91F103D88B9B}" srcOrd="0" destOrd="0" presId="urn:microsoft.com/office/officeart/2005/8/layout/orgChart1"/>
    <dgm:cxn modelId="{80BF04BE-9DA5-47D9-A9D5-AF91009F18B5}" type="presOf" srcId="{A56DAD01-B432-4733-AE1C-7F2355198032}" destId="{4B95368E-4A99-47F7-A6DE-FDED26145051}" srcOrd="1" destOrd="0" presId="urn:microsoft.com/office/officeart/2005/8/layout/orgChart1"/>
    <dgm:cxn modelId="{B6C180C0-C7C9-4FCC-8905-CB99F0AB8EB3}" srcId="{6DA6B8C2-8832-4883-9844-7110A537C444}" destId="{4FB8B182-A82B-40DF-AD08-B690C14C83C2}" srcOrd="0" destOrd="0" parTransId="{D1DA235A-8544-4B10-8738-D984B984A9E2}" sibTransId="{454F90D0-A402-4816-84F8-06D089136182}"/>
    <dgm:cxn modelId="{D4A4C7C0-E704-4AE2-96ED-7CBE39F207D2}" type="presOf" srcId="{80A26777-56C5-4889-8FC6-054F242F0CB2}" destId="{92E4C514-1B31-4FBC-BCF1-32C696B7210A}" srcOrd="1" destOrd="0" presId="urn:microsoft.com/office/officeart/2005/8/layout/orgChart1"/>
    <dgm:cxn modelId="{5A6A42C4-0A7E-4972-8F38-C67D43C208FB}" type="presOf" srcId="{1CC0BC73-0D85-4137-A397-34F2FEEC163B}" destId="{1F61F3E1-18AE-45A4-8C11-9FFF6452D347}" srcOrd="0" destOrd="0" presId="urn:microsoft.com/office/officeart/2005/8/layout/orgChart1"/>
    <dgm:cxn modelId="{71A0EEC5-5F99-4F76-8E54-A6BC420ED5A7}" type="presOf" srcId="{7AADEB78-619F-4BED-A997-9509A9DB8B70}" destId="{E7A0D9EF-96FE-4B6A-8623-6BA251E63A27}" srcOrd="0" destOrd="0" presId="urn:microsoft.com/office/officeart/2005/8/layout/orgChart1"/>
    <dgm:cxn modelId="{0DD492C6-5A8D-432F-A7C3-134611CF22E3}" srcId="{44351ED3-1FEE-4607-956E-F2A83A6FBFFB}" destId="{6DA6B8C2-8832-4883-9844-7110A537C444}" srcOrd="2" destOrd="0" parTransId="{BE6BFB70-FE07-46E2-87DA-84E358067256}" sibTransId="{415DFAD4-795A-4548-A5E7-776ED0209A79}"/>
    <dgm:cxn modelId="{76C3CEC7-5C57-444C-B8F5-A693B37FA92D}" type="presOf" srcId="{971E6C11-B61D-4D69-B461-4830A3BA4CCB}" destId="{BFAB29CD-9D33-40C5-9FB9-B7B7A38BB430}" srcOrd="1" destOrd="0" presId="urn:microsoft.com/office/officeart/2005/8/layout/orgChart1"/>
    <dgm:cxn modelId="{E5C33BCB-1B0F-472A-832A-F7684B3CB026}" type="presOf" srcId="{4FB8B182-A82B-40DF-AD08-B690C14C83C2}" destId="{90D5A7AE-BAE9-42B7-9050-52FF7427DB23}" srcOrd="1" destOrd="0" presId="urn:microsoft.com/office/officeart/2005/8/layout/orgChart1"/>
    <dgm:cxn modelId="{B24559CD-1092-49E0-ABC8-50C96E7F3089}" type="presOf" srcId="{F4ED6B7E-2C5E-4BF0-AEDC-8B2FA94F8D2C}" destId="{6400456B-A6A0-4E72-96E2-AA82227B0B97}" srcOrd="0" destOrd="0" presId="urn:microsoft.com/office/officeart/2005/8/layout/orgChart1"/>
    <dgm:cxn modelId="{064DABCD-EF45-489D-80CD-9BCBAEA2A65E}" type="presOf" srcId="{93622201-B6E0-4E81-A4D8-ED1F94211AFA}" destId="{1F517AEE-29E9-4E00-9DEE-2EDC3275F5C3}" srcOrd="1" destOrd="0" presId="urn:microsoft.com/office/officeart/2005/8/layout/orgChart1"/>
    <dgm:cxn modelId="{B7CAD9D2-7298-441B-BC16-41A152034D35}" srcId="{44351ED3-1FEE-4607-956E-F2A83A6FBFFB}" destId="{80A26777-56C5-4889-8FC6-054F242F0CB2}" srcOrd="1" destOrd="0" parTransId="{70609CB5-B299-437C-8FEE-351D669791D1}" sibTransId="{CA220FDE-7BB3-4919-9AF2-C8D9EBDEF1EA}"/>
    <dgm:cxn modelId="{EBE5A7D7-EECA-4AB9-9E1A-3170C6DA9BF2}" type="presOf" srcId="{EABB31EB-AE45-4E62-9459-55755E80556A}" destId="{3937D445-ACA5-48B5-886E-CC94304FF3A2}" srcOrd="0" destOrd="0" presId="urn:microsoft.com/office/officeart/2005/8/layout/orgChart1"/>
    <dgm:cxn modelId="{79C370DA-4499-46B9-AE7F-5139900AD112}" srcId="{DE980FAB-1437-4521-8ED9-92678D97FCA5}" destId="{1203C7EC-FB86-49B4-BEAF-1598DD79F118}" srcOrd="1" destOrd="0" parTransId="{EABB31EB-AE45-4E62-9459-55755E80556A}" sibTransId="{DCE25321-E763-429F-9C04-84D5EC9132F2}"/>
    <dgm:cxn modelId="{CDF77CDB-6FE7-4168-98B3-25FAA247AFBB}" type="presOf" srcId="{70609CB5-B299-437C-8FEE-351D669791D1}" destId="{EA7B0645-32D1-4796-8C33-B706E0E131D1}" srcOrd="0" destOrd="0" presId="urn:microsoft.com/office/officeart/2005/8/layout/orgChart1"/>
    <dgm:cxn modelId="{989C27DE-5343-47E5-A699-5D0F5EE23243}" type="presOf" srcId="{A874F26E-130D-4061-A51D-65ED2AB78EEA}" destId="{7DB1E4BC-FE0A-4744-9352-482E9EC9E293}" srcOrd="0" destOrd="0" presId="urn:microsoft.com/office/officeart/2005/8/layout/orgChart1"/>
    <dgm:cxn modelId="{A24316E8-4037-4BD8-980D-B8BB9131AD1E}" type="presOf" srcId="{7EF4ED9E-C303-4879-8099-55D8E2DFCBB8}" destId="{0056E22E-831B-4115-A26B-D89C0BE1AA4C}" srcOrd="1" destOrd="0" presId="urn:microsoft.com/office/officeart/2005/8/layout/orgChart1"/>
    <dgm:cxn modelId="{10FCB1EA-C9F5-49B5-8D45-A9426D1080B5}" srcId="{C216FA7C-8212-43CB-9C6C-B3742A299E58}" destId="{6F9C232E-33F7-469D-82C7-34F59F370D60}" srcOrd="0" destOrd="0" parTransId="{C3DEC957-D1BC-43FD-A32B-D9E9E4369FD1}" sibTransId="{6FE95799-C0D7-4100-B0AA-43CC29E3B51D}"/>
    <dgm:cxn modelId="{19C1EAEC-08DF-485C-81CE-1E18ED729B7C}" srcId="{28F4C124-4C08-437E-A7F8-60C42533BFBC}" destId="{A56DAD01-B432-4733-AE1C-7F2355198032}" srcOrd="0" destOrd="0" parTransId="{DCFBF222-A9CA-4B60-9936-1633CFA8C33C}" sibTransId="{244794FF-EDF2-4329-92DB-D42B11F4164B}"/>
    <dgm:cxn modelId="{1E4D96F0-8AE8-41AC-B0FC-A205A4DFAC29}" type="presOf" srcId="{AF7350CF-F40C-4457-BA48-78326DB68625}" destId="{81293A69-0D6A-4862-B8C1-3F9ADB69C62C}" srcOrd="0" destOrd="0" presId="urn:microsoft.com/office/officeart/2005/8/layout/orgChart1"/>
    <dgm:cxn modelId="{9415ACF2-AD76-4A7C-980F-08DB302D573C}" srcId="{C216FA7C-8212-43CB-9C6C-B3742A299E58}" destId="{900ACE77-8BA8-4009-A484-42C3677C1FFC}" srcOrd="1" destOrd="0" parTransId="{452EAC7D-A782-4DF9-B605-4DDC1096E69F}" sibTransId="{998EB4B9-241A-436F-840D-7EE89BF9DEC7}"/>
    <dgm:cxn modelId="{81AAFCF3-11D7-458B-84C1-F439282E0647}" type="presOf" srcId="{6F9C232E-33F7-469D-82C7-34F59F370D60}" destId="{7DFD0D00-D104-4E9A-A566-7BFD0D85B79D}" srcOrd="1" destOrd="0" presId="urn:microsoft.com/office/officeart/2005/8/layout/orgChart1"/>
    <dgm:cxn modelId="{F535BDF4-57A9-4E54-988E-BBB61D73ECB1}" srcId="{44351ED3-1FEE-4607-956E-F2A83A6FBFFB}" destId="{1CC0BC73-0D85-4137-A397-34F2FEEC163B}" srcOrd="3" destOrd="0" parTransId="{11F30320-15AC-49A0-BE4A-9C0A3EAEF2C2}" sibTransId="{54953B93-6497-42CE-B59D-57CF957C1D82}"/>
    <dgm:cxn modelId="{AF214FF6-CE30-4842-851E-6BA623323A71}" type="presOf" srcId="{3FC840EF-FD8E-4726-893D-A31C1A1079BA}" destId="{47EE9C03-AF7B-4B4C-A837-2B6727176A0F}" srcOrd="0" destOrd="0" presId="urn:microsoft.com/office/officeart/2005/8/layout/orgChart1"/>
    <dgm:cxn modelId="{18F9D3FA-A9E3-43DB-A3EA-B2FC4FF5F51C}" srcId="{44351ED3-1FEE-4607-956E-F2A83A6FBFFB}" destId="{C216FA7C-8212-43CB-9C6C-B3742A299E58}" srcOrd="0" destOrd="0" parTransId="{C6212777-3326-4A62-A3F6-72475ED0C8BE}" sibTransId="{ABE3C1F8-ADF8-4B9B-8D7F-88DBB6C73DCB}"/>
    <dgm:cxn modelId="{1E9DDFFB-AADF-4AE9-88A9-3743BF21D470}" srcId="{DE980FAB-1437-4521-8ED9-92678D97FCA5}" destId="{ED84CBCB-5968-4FCC-9703-EB4308D519E7}" srcOrd="2" destOrd="0" parTransId="{78A1C697-BB94-4A5E-B361-C874C6D55FFC}" sibTransId="{68A2A96B-C848-4DEE-ABE2-8E313F8592AF}"/>
    <dgm:cxn modelId="{BEC52CFD-2EA2-460C-8354-AC32138F49B0}" type="presOf" srcId="{B3D3757D-07A1-4D71-B4B1-A3E68FB1B998}" destId="{23AC45F3-F8F3-43D2-840F-F12A1EF06AA1}" srcOrd="1" destOrd="0" presId="urn:microsoft.com/office/officeart/2005/8/layout/orgChart1"/>
    <dgm:cxn modelId="{313CAFFD-5922-4DE9-9B67-1715745218AD}" type="presOf" srcId="{1D97DB69-3761-4F0E-A6F9-4F7F89A7AC71}" destId="{2689BEDD-0376-4DC7-B6F9-CE856A4064C2}" srcOrd="1" destOrd="0" presId="urn:microsoft.com/office/officeart/2005/8/layout/orgChart1"/>
    <dgm:cxn modelId="{2059C3FE-9BF3-49F1-B5E9-7BAC870BB318}" type="presOf" srcId="{B3D3757D-07A1-4D71-B4B1-A3E68FB1B998}" destId="{B5775D86-89EB-4319-90A5-11B02880BA0F}" srcOrd="0" destOrd="0" presId="urn:microsoft.com/office/officeart/2005/8/layout/orgChart1"/>
    <dgm:cxn modelId="{F21D27E1-90A8-4D97-A900-88A847B5FE75}" type="presParOf" srcId="{8195FB93-4678-418D-825C-79996BCE54BE}" destId="{8DA54782-1EC1-4799-881F-5C47736429D9}" srcOrd="0" destOrd="0" presId="urn:microsoft.com/office/officeart/2005/8/layout/orgChart1"/>
    <dgm:cxn modelId="{D0015171-1211-4760-9C2F-8B5BE0FD6122}" type="presParOf" srcId="{8DA54782-1EC1-4799-881F-5C47736429D9}" destId="{A71B5C74-8A42-41DD-9A6F-7C5E154D1571}" srcOrd="0" destOrd="0" presId="urn:microsoft.com/office/officeart/2005/8/layout/orgChart1"/>
    <dgm:cxn modelId="{DD0A6B3A-5393-4C92-B272-EE7A0ECEC12A}" type="presParOf" srcId="{A71B5C74-8A42-41DD-9A6F-7C5E154D1571}" destId="{19CA9EE1-D764-4483-B836-C9A3A3913B6B}" srcOrd="0" destOrd="0" presId="urn:microsoft.com/office/officeart/2005/8/layout/orgChart1"/>
    <dgm:cxn modelId="{949685E6-5B4D-45AC-AB78-F376D8053AC7}" type="presParOf" srcId="{A71B5C74-8A42-41DD-9A6F-7C5E154D1571}" destId="{4B95368E-4A99-47F7-A6DE-FDED26145051}" srcOrd="1" destOrd="0" presId="urn:microsoft.com/office/officeart/2005/8/layout/orgChart1"/>
    <dgm:cxn modelId="{C7BE2FCC-ED06-4B4A-B5FA-B5D849C1A976}" type="presParOf" srcId="{8DA54782-1EC1-4799-881F-5C47736429D9}" destId="{1393114D-3C2A-4125-BDF3-B72CC98D3C6B}" srcOrd="1" destOrd="0" presId="urn:microsoft.com/office/officeart/2005/8/layout/orgChart1"/>
    <dgm:cxn modelId="{68250391-505B-4B2B-A146-D3E79319919E}" type="presParOf" srcId="{1393114D-3C2A-4125-BDF3-B72CC98D3C6B}" destId="{A8A499F0-E5FD-4777-BE36-E8C9643D7760}" srcOrd="0" destOrd="0" presId="urn:microsoft.com/office/officeart/2005/8/layout/orgChart1"/>
    <dgm:cxn modelId="{3CEE4760-B910-480D-AEC6-CE05C21C9AF5}" type="presParOf" srcId="{1393114D-3C2A-4125-BDF3-B72CC98D3C6B}" destId="{3C87C09D-06BD-432E-B8FF-1024A55BB96F}" srcOrd="1" destOrd="0" presId="urn:microsoft.com/office/officeart/2005/8/layout/orgChart1"/>
    <dgm:cxn modelId="{6E864FDF-6A75-4F5A-ADBB-E10B8ACEB2EA}" type="presParOf" srcId="{3C87C09D-06BD-432E-B8FF-1024A55BB96F}" destId="{EFAB4756-3B69-43DA-B4FB-3383D7944696}" srcOrd="0" destOrd="0" presId="urn:microsoft.com/office/officeart/2005/8/layout/orgChart1"/>
    <dgm:cxn modelId="{353F5668-5847-4C7A-BA3F-3D9CAAA398B5}" type="presParOf" srcId="{EFAB4756-3B69-43DA-B4FB-3383D7944696}" destId="{35A3E618-D530-4F47-897A-81B04BC7B146}" srcOrd="0" destOrd="0" presId="urn:microsoft.com/office/officeart/2005/8/layout/orgChart1"/>
    <dgm:cxn modelId="{21CC1EF1-3E42-4F7B-9D40-B97C2FAF2524}" type="presParOf" srcId="{EFAB4756-3B69-43DA-B4FB-3383D7944696}" destId="{1F517AEE-29E9-4E00-9DEE-2EDC3275F5C3}" srcOrd="1" destOrd="0" presId="urn:microsoft.com/office/officeart/2005/8/layout/orgChart1"/>
    <dgm:cxn modelId="{B681FA70-EB40-473C-A44B-4F60C6A0C3AB}" type="presParOf" srcId="{3C87C09D-06BD-432E-B8FF-1024A55BB96F}" destId="{10A4A503-F96B-4259-AF14-DF6721C90F8D}" srcOrd="1" destOrd="0" presId="urn:microsoft.com/office/officeart/2005/8/layout/orgChart1"/>
    <dgm:cxn modelId="{62F2F8D6-DF0D-4536-9FBC-C0C8B88DC278}" type="presParOf" srcId="{10A4A503-F96B-4259-AF14-DF6721C90F8D}" destId="{81293A69-0D6A-4862-B8C1-3F9ADB69C62C}" srcOrd="0" destOrd="0" presId="urn:microsoft.com/office/officeart/2005/8/layout/orgChart1"/>
    <dgm:cxn modelId="{D03FE125-979F-4F96-B359-DE41E430BE3A}" type="presParOf" srcId="{10A4A503-F96B-4259-AF14-DF6721C90F8D}" destId="{C69F9305-2A35-4781-838B-1704BA0DA14A}" srcOrd="1" destOrd="0" presId="urn:microsoft.com/office/officeart/2005/8/layout/orgChart1"/>
    <dgm:cxn modelId="{B4C5D15F-D8DC-4F63-8CDC-E96F62A8FD38}" type="presParOf" srcId="{C69F9305-2A35-4781-838B-1704BA0DA14A}" destId="{A6E861E2-4D37-41D5-A901-FA3804DAD777}" srcOrd="0" destOrd="0" presId="urn:microsoft.com/office/officeart/2005/8/layout/orgChart1"/>
    <dgm:cxn modelId="{29762FF7-2589-4090-819D-17E5FEFD7A97}" type="presParOf" srcId="{A6E861E2-4D37-41D5-A901-FA3804DAD777}" destId="{7DB1E4BC-FE0A-4744-9352-482E9EC9E293}" srcOrd="0" destOrd="0" presId="urn:microsoft.com/office/officeart/2005/8/layout/orgChart1"/>
    <dgm:cxn modelId="{99075028-C7CE-46C3-93F4-BFCB7C727717}" type="presParOf" srcId="{A6E861E2-4D37-41D5-A901-FA3804DAD777}" destId="{D90C9E42-9EE2-4E6D-8B4A-1926896B3349}" srcOrd="1" destOrd="0" presId="urn:microsoft.com/office/officeart/2005/8/layout/orgChart1"/>
    <dgm:cxn modelId="{E0F69F37-F91D-4129-BD0D-4B0C5129FA1F}" type="presParOf" srcId="{C69F9305-2A35-4781-838B-1704BA0DA14A}" destId="{841203DD-9C85-4DBD-B658-8EAEFDA411D9}" srcOrd="1" destOrd="0" presId="urn:microsoft.com/office/officeart/2005/8/layout/orgChart1"/>
    <dgm:cxn modelId="{4E0C526E-0348-4E78-A6F6-83D46C67EB7D}" type="presParOf" srcId="{C69F9305-2A35-4781-838B-1704BA0DA14A}" destId="{C391C1C2-CB29-4EB6-929C-310D1F2397A0}" srcOrd="2" destOrd="0" presId="urn:microsoft.com/office/officeart/2005/8/layout/orgChart1"/>
    <dgm:cxn modelId="{EEDB1314-9233-4731-BC78-0CDC50BC649C}" type="presParOf" srcId="{3C87C09D-06BD-432E-B8FF-1024A55BB96F}" destId="{4F97C74D-D198-4640-A629-3BFBFDA47171}" srcOrd="2" destOrd="0" presId="urn:microsoft.com/office/officeart/2005/8/layout/orgChart1"/>
    <dgm:cxn modelId="{03238C96-FFC2-46D0-AA3F-425B85D336BC}" type="presParOf" srcId="{1393114D-3C2A-4125-BDF3-B72CC98D3C6B}" destId="{54FFEC1C-4D5E-4315-ADDD-7AE644D2C761}" srcOrd="2" destOrd="0" presId="urn:microsoft.com/office/officeart/2005/8/layout/orgChart1"/>
    <dgm:cxn modelId="{74358449-C1F3-4670-A6AE-06D8683A4820}" type="presParOf" srcId="{1393114D-3C2A-4125-BDF3-B72CC98D3C6B}" destId="{C156F283-281B-4F2B-9384-3CED8193780A}" srcOrd="3" destOrd="0" presId="urn:microsoft.com/office/officeart/2005/8/layout/orgChart1"/>
    <dgm:cxn modelId="{08465D3C-BA2A-42E5-AF9E-5D02D7D796E7}" type="presParOf" srcId="{C156F283-281B-4F2B-9384-3CED8193780A}" destId="{CD02B4AD-B73E-4C94-831D-803342028D3C}" srcOrd="0" destOrd="0" presId="urn:microsoft.com/office/officeart/2005/8/layout/orgChart1"/>
    <dgm:cxn modelId="{BC580368-B4E8-45D1-89E1-503D41D8EF38}" type="presParOf" srcId="{CD02B4AD-B73E-4C94-831D-803342028D3C}" destId="{B538E56D-3FCE-4E92-AF30-40B5B9013873}" srcOrd="0" destOrd="0" presId="urn:microsoft.com/office/officeart/2005/8/layout/orgChart1"/>
    <dgm:cxn modelId="{7D4E931D-D7E4-4008-8C23-703DD89AF72F}" type="presParOf" srcId="{CD02B4AD-B73E-4C94-831D-803342028D3C}" destId="{9B42DE54-5B47-4974-8676-B3D9645205D0}" srcOrd="1" destOrd="0" presId="urn:microsoft.com/office/officeart/2005/8/layout/orgChart1"/>
    <dgm:cxn modelId="{788606B3-D518-45CA-8929-A27C5E19121D}" type="presParOf" srcId="{C156F283-281B-4F2B-9384-3CED8193780A}" destId="{B97E42E6-6CFE-43A3-A8F7-72C6C91A26AD}" srcOrd="1" destOrd="0" presId="urn:microsoft.com/office/officeart/2005/8/layout/orgChart1"/>
    <dgm:cxn modelId="{05B99272-D3AD-4EFE-B70F-B40AB03FC7E0}" type="presParOf" srcId="{B97E42E6-6CFE-43A3-A8F7-72C6C91A26AD}" destId="{154A8658-8961-4FF1-BF85-215D1E80E458}" srcOrd="0" destOrd="0" presId="urn:microsoft.com/office/officeart/2005/8/layout/orgChart1"/>
    <dgm:cxn modelId="{BB97A5EF-1F56-4FA1-93A1-BE5BDE7FFBAC}" type="presParOf" srcId="{B97E42E6-6CFE-43A3-A8F7-72C6C91A26AD}" destId="{C13C6A2A-7623-44CA-A14A-69DF2776E626}" srcOrd="1" destOrd="0" presId="urn:microsoft.com/office/officeart/2005/8/layout/orgChart1"/>
    <dgm:cxn modelId="{01150742-5B4F-4BAD-A448-225B60A49A55}" type="presParOf" srcId="{C13C6A2A-7623-44CA-A14A-69DF2776E626}" destId="{D74F40C6-E734-47EE-B65F-EC6961ADF0D7}" srcOrd="0" destOrd="0" presId="urn:microsoft.com/office/officeart/2005/8/layout/orgChart1"/>
    <dgm:cxn modelId="{F5133916-B3F4-4D81-B2DC-FA4E868B978D}" type="presParOf" srcId="{D74F40C6-E734-47EE-B65F-EC6961ADF0D7}" destId="{09028FE8-BD34-4C4F-8D30-1FC4A4D9F512}" srcOrd="0" destOrd="0" presId="urn:microsoft.com/office/officeart/2005/8/layout/orgChart1"/>
    <dgm:cxn modelId="{1213309B-DD79-4B52-9D1D-A4B4FE7358F2}" type="presParOf" srcId="{D74F40C6-E734-47EE-B65F-EC6961ADF0D7}" destId="{0056E22E-831B-4115-A26B-D89C0BE1AA4C}" srcOrd="1" destOrd="0" presId="urn:microsoft.com/office/officeart/2005/8/layout/orgChart1"/>
    <dgm:cxn modelId="{555B8ACE-19DD-4E53-AC8A-8A170F82B673}" type="presParOf" srcId="{C13C6A2A-7623-44CA-A14A-69DF2776E626}" destId="{8DFFA8EE-B46E-47AC-BACE-01DEE1049AC6}" srcOrd="1" destOrd="0" presId="urn:microsoft.com/office/officeart/2005/8/layout/orgChart1"/>
    <dgm:cxn modelId="{182F6F23-B23F-437A-9015-B194FF322010}" type="presParOf" srcId="{C13C6A2A-7623-44CA-A14A-69DF2776E626}" destId="{6414C4D6-0BB1-4C9D-A1A8-A488EC6E6C0D}" srcOrd="2" destOrd="0" presId="urn:microsoft.com/office/officeart/2005/8/layout/orgChart1"/>
    <dgm:cxn modelId="{14751B3E-75FE-4210-8FDB-8125E44F0CF3}" type="presParOf" srcId="{B97E42E6-6CFE-43A3-A8F7-72C6C91A26AD}" destId="{3937D445-ACA5-48B5-886E-CC94304FF3A2}" srcOrd="2" destOrd="0" presId="urn:microsoft.com/office/officeart/2005/8/layout/orgChart1"/>
    <dgm:cxn modelId="{E4362C92-5D70-4476-B179-8536E698B42D}" type="presParOf" srcId="{B97E42E6-6CFE-43A3-A8F7-72C6C91A26AD}" destId="{E2A81FC9-63A6-488C-AE43-CB5152696FC6}" srcOrd="3" destOrd="0" presId="urn:microsoft.com/office/officeart/2005/8/layout/orgChart1"/>
    <dgm:cxn modelId="{A699D06E-6316-432B-B666-9B6993BF49ED}" type="presParOf" srcId="{E2A81FC9-63A6-488C-AE43-CB5152696FC6}" destId="{5493503D-DB86-4A08-AD70-8F1542B4BF61}" srcOrd="0" destOrd="0" presId="urn:microsoft.com/office/officeart/2005/8/layout/orgChart1"/>
    <dgm:cxn modelId="{FC86C854-95E6-472E-AE87-BAFD96698302}" type="presParOf" srcId="{5493503D-DB86-4A08-AD70-8F1542B4BF61}" destId="{4851A510-9130-42AD-9FDF-8B637E33B839}" srcOrd="0" destOrd="0" presId="urn:microsoft.com/office/officeart/2005/8/layout/orgChart1"/>
    <dgm:cxn modelId="{D2BC7568-2ED4-4260-8313-E0496691F9F5}" type="presParOf" srcId="{5493503D-DB86-4A08-AD70-8F1542B4BF61}" destId="{E87E1A7E-87C6-4970-87FB-0CD21E238DE8}" srcOrd="1" destOrd="0" presId="urn:microsoft.com/office/officeart/2005/8/layout/orgChart1"/>
    <dgm:cxn modelId="{6DE70020-55BF-4E18-B351-586073D7CEFA}" type="presParOf" srcId="{E2A81FC9-63A6-488C-AE43-CB5152696FC6}" destId="{EFEE70A0-6454-4854-B0B3-09D8309E0BB1}" srcOrd="1" destOrd="0" presId="urn:microsoft.com/office/officeart/2005/8/layout/orgChart1"/>
    <dgm:cxn modelId="{E94270A6-DE1E-4D7F-8BA6-06A2094B1EC2}" type="presParOf" srcId="{E2A81FC9-63A6-488C-AE43-CB5152696FC6}" destId="{C0FC9861-1996-4E10-93EC-BAAAF2CC3E53}" srcOrd="2" destOrd="0" presId="urn:microsoft.com/office/officeart/2005/8/layout/orgChart1"/>
    <dgm:cxn modelId="{964B020A-D126-4452-B351-0CDE0668A9DB}" type="presParOf" srcId="{B97E42E6-6CFE-43A3-A8F7-72C6C91A26AD}" destId="{E22FA58F-2C8B-46C4-919A-B1A50EDE1D74}" srcOrd="4" destOrd="0" presId="urn:microsoft.com/office/officeart/2005/8/layout/orgChart1"/>
    <dgm:cxn modelId="{B51B9FEA-F815-49A1-9A35-B882A1DA55F9}" type="presParOf" srcId="{B97E42E6-6CFE-43A3-A8F7-72C6C91A26AD}" destId="{D8AE7D09-5260-40BD-8198-002BED5D8EB8}" srcOrd="5" destOrd="0" presId="urn:microsoft.com/office/officeart/2005/8/layout/orgChart1"/>
    <dgm:cxn modelId="{2B47D42A-019F-417B-8F14-B48D13EBF7E3}" type="presParOf" srcId="{D8AE7D09-5260-40BD-8198-002BED5D8EB8}" destId="{8AD131F9-17DB-47E3-A043-CD87CAFFC53E}" srcOrd="0" destOrd="0" presId="urn:microsoft.com/office/officeart/2005/8/layout/orgChart1"/>
    <dgm:cxn modelId="{A8EB4A6A-8EB6-4701-BB93-29301A24890A}" type="presParOf" srcId="{8AD131F9-17DB-47E3-A043-CD87CAFFC53E}" destId="{F6093665-FDBB-4E6A-9570-7E7566AA2BA0}" srcOrd="0" destOrd="0" presId="urn:microsoft.com/office/officeart/2005/8/layout/orgChart1"/>
    <dgm:cxn modelId="{51C915B1-5462-46E9-AD48-6ED747E24FE5}" type="presParOf" srcId="{8AD131F9-17DB-47E3-A043-CD87CAFFC53E}" destId="{ABD24649-F961-4305-B086-F579F9898A08}" srcOrd="1" destOrd="0" presId="urn:microsoft.com/office/officeart/2005/8/layout/orgChart1"/>
    <dgm:cxn modelId="{D0F9E7FB-B956-4F76-B478-96A9C5D513B7}" type="presParOf" srcId="{D8AE7D09-5260-40BD-8198-002BED5D8EB8}" destId="{B38CC295-B06D-442C-B55F-ED2BC9D48DB0}" srcOrd="1" destOrd="0" presId="urn:microsoft.com/office/officeart/2005/8/layout/orgChart1"/>
    <dgm:cxn modelId="{0F02945B-6C8C-4845-925D-64441D39158C}" type="presParOf" srcId="{D8AE7D09-5260-40BD-8198-002BED5D8EB8}" destId="{8035B657-5B10-4767-BD11-45E512FE42AE}" srcOrd="2" destOrd="0" presId="urn:microsoft.com/office/officeart/2005/8/layout/orgChart1"/>
    <dgm:cxn modelId="{17085D97-AC7A-42DE-8967-CE61D8F56188}" type="presParOf" srcId="{B97E42E6-6CFE-43A3-A8F7-72C6C91A26AD}" destId="{88484BDA-FEB5-47A6-9F7C-0D07376A4E5E}" srcOrd="6" destOrd="0" presId="urn:microsoft.com/office/officeart/2005/8/layout/orgChart1"/>
    <dgm:cxn modelId="{1A423918-8811-47C8-8A53-B8EF1A0709D8}" type="presParOf" srcId="{B97E42E6-6CFE-43A3-A8F7-72C6C91A26AD}" destId="{7D37407D-1A3E-4520-A130-B86B36C953D3}" srcOrd="7" destOrd="0" presId="urn:microsoft.com/office/officeart/2005/8/layout/orgChart1"/>
    <dgm:cxn modelId="{46E61442-209F-4182-9F4A-C15F00191B0B}" type="presParOf" srcId="{7D37407D-1A3E-4520-A130-B86B36C953D3}" destId="{315EDDB8-1D23-456D-83E7-06A78C8A40AF}" srcOrd="0" destOrd="0" presId="urn:microsoft.com/office/officeart/2005/8/layout/orgChart1"/>
    <dgm:cxn modelId="{95B76220-9CF8-4006-B71A-E2ED33248AA6}" type="presParOf" srcId="{315EDDB8-1D23-456D-83E7-06A78C8A40AF}" destId="{B5775D86-89EB-4319-90A5-11B02880BA0F}" srcOrd="0" destOrd="0" presId="urn:microsoft.com/office/officeart/2005/8/layout/orgChart1"/>
    <dgm:cxn modelId="{564FC804-7EBD-47A9-AB28-6698A5B83D96}" type="presParOf" srcId="{315EDDB8-1D23-456D-83E7-06A78C8A40AF}" destId="{23AC45F3-F8F3-43D2-840F-F12A1EF06AA1}" srcOrd="1" destOrd="0" presId="urn:microsoft.com/office/officeart/2005/8/layout/orgChart1"/>
    <dgm:cxn modelId="{35971249-A93A-4A6D-83A5-7CC51DF03A7A}" type="presParOf" srcId="{7D37407D-1A3E-4520-A130-B86B36C953D3}" destId="{E4036EDC-B908-4244-86D7-E2752356FBAD}" srcOrd="1" destOrd="0" presId="urn:microsoft.com/office/officeart/2005/8/layout/orgChart1"/>
    <dgm:cxn modelId="{B705244A-7CCF-4A36-BFFF-082DFFAF60A9}" type="presParOf" srcId="{7D37407D-1A3E-4520-A130-B86B36C953D3}" destId="{465D9638-55A8-4545-A65D-6A99FFC13D43}" srcOrd="2" destOrd="0" presId="urn:microsoft.com/office/officeart/2005/8/layout/orgChart1"/>
    <dgm:cxn modelId="{E99EA115-CC7E-4FF2-8375-38B43FB55E8B}" type="presParOf" srcId="{B97E42E6-6CFE-43A3-A8F7-72C6C91A26AD}" destId="{6400456B-A6A0-4E72-96E2-AA82227B0B97}" srcOrd="8" destOrd="0" presId="urn:microsoft.com/office/officeart/2005/8/layout/orgChart1"/>
    <dgm:cxn modelId="{42825013-40EC-407C-B61F-150C32A33F9B}" type="presParOf" srcId="{B97E42E6-6CFE-43A3-A8F7-72C6C91A26AD}" destId="{0B7658B0-0448-47A6-A03C-146657C206DC}" srcOrd="9" destOrd="0" presId="urn:microsoft.com/office/officeart/2005/8/layout/orgChart1"/>
    <dgm:cxn modelId="{F099E851-A24F-4908-9508-3C10A5D0367B}" type="presParOf" srcId="{0B7658B0-0448-47A6-A03C-146657C206DC}" destId="{F5AB5A57-D74B-4EF3-9DB8-5CE819C48DBF}" srcOrd="0" destOrd="0" presId="urn:microsoft.com/office/officeart/2005/8/layout/orgChart1"/>
    <dgm:cxn modelId="{C1B872C3-D25B-42DB-9C1F-E3569A5BB719}" type="presParOf" srcId="{F5AB5A57-D74B-4EF3-9DB8-5CE819C48DBF}" destId="{BD357417-CA34-4094-A1E4-E54EFB3E000A}" srcOrd="0" destOrd="0" presId="urn:microsoft.com/office/officeart/2005/8/layout/orgChart1"/>
    <dgm:cxn modelId="{4CF762AC-0BCA-46BA-8484-FF859B9C433A}" type="presParOf" srcId="{F5AB5A57-D74B-4EF3-9DB8-5CE819C48DBF}" destId="{6CE6435E-51D8-4ECE-81C0-36EE478B3742}" srcOrd="1" destOrd="0" presId="urn:microsoft.com/office/officeart/2005/8/layout/orgChart1"/>
    <dgm:cxn modelId="{9AF53066-FB0C-4029-9093-62F1A24E6F72}" type="presParOf" srcId="{0B7658B0-0448-47A6-A03C-146657C206DC}" destId="{83CA714D-904A-47DF-A31B-614BF7736201}" srcOrd="1" destOrd="0" presId="urn:microsoft.com/office/officeart/2005/8/layout/orgChart1"/>
    <dgm:cxn modelId="{9A9C785E-7297-4C6E-BAB0-AE05ECB34DFA}" type="presParOf" srcId="{0B7658B0-0448-47A6-A03C-146657C206DC}" destId="{44AE30AC-68D7-40A8-939A-01D8AA375E09}" srcOrd="2" destOrd="0" presId="urn:microsoft.com/office/officeart/2005/8/layout/orgChart1"/>
    <dgm:cxn modelId="{0EB918EB-BDBE-437B-B280-2359C3DC6B8B}" type="presParOf" srcId="{C156F283-281B-4F2B-9384-3CED8193780A}" destId="{32AC680B-6810-4D93-B614-A65E2302E23A}" srcOrd="2" destOrd="0" presId="urn:microsoft.com/office/officeart/2005/8/layout/orgChart1"/>
    <dgm:cxn modelId="{23EBF063-A97C-4C67-A59D-27AFA878F94A}" type="presParOf" srcId="{1393114D-3C2A-4125-BDF3-B72CC98D3C6B}" destId="{F6DE3AE8-0E08-4B4C-B4C8-E1EF63DB2958}" srcOrd="4" destOrd="0" presId="urn:microsoft.com/office/officeart/2005/8/layout/orgChart1"/>
    <dgm:cxn modelId="{1FD3A88D-B921-49FE-9BBD-C4A4448BE64A}" type="presParOf" srcId="{1393114D-3C2A-4125-BDF3-B72CC98D3C6B}" destId="{81B3E6DA-32D8-45E2-AE35-FA290FE0D8EF}" srcOrd="5" destOrd="0" presId="urn:microsoft.com/office/officeart/2005/8/layout/orgChart1"/>
    <dgm:cxn modelId="{1098184E-4E67-48C6-895C-D6F52D774C31}" type="presParOf" srcId="{81B3E6DA-32D8-45E2-AE35-FA290FE0D8EF}" destId="{8237BD84-689A-4055-89D4-EA5609427921}" srcOrd="0" destOrd="0" presId="urn:microsoft.com/office/officeart/2005/8/layout/orgChart1"/>
    <dgm:cxn modelId="{C928F6A0-BAF6-4391-B8DA-E13A95273141}" type="presParOf" srcId="{8237BD84-689A-4055-89D4-EA5609427921}" destId="{7B4A76E7-95BE-4D0E-880E-D29E5DD42B73}" srcOrd="0" destOrd="0" presId="urn:microsoft.com/office/officeart/2005/8/layout/orgChart1"/>
    <dgm:cxn modelId="{1E71A10A-B8BF-4952-9BB0-4E0C791C370D}" type="presParOf" srcId="{8237BD84-689A-4055-89D4-EA5609427921}" destId="{D3D7111A-2F48-4A17-9934-52C4CBF9D8DC}" srcOrd="1" destOrd="0" presId="urn:microsoft.com/office/officeart/2005/8/layout/orgChart1"/>
    <dgm:cxn modelId="{1B901DEA-FA63-4DED-A949-B1829CBEADB2}" type="presParOf" srcId="{81B3E6DA-32D8-45E2-AE35-FA290FE0D8EF}" destId="{6B9EF848-5667-475D-B088-0EE8936C054F}" srcOrd="1" destOrd="0" presId="urn:microsoft.com/office/officeart/2005/8/layout/orgChart1"/>
    <dgm:cxn modelId="{D48BA317-CCF1-453A-B0B5-BE5B6D8E8059}" type="presParOf" srcId="{6B9EF848-5667-475D-B088-0EE8936C054F}" destId="{A7C1D31D-8C7D-46F8-B692-E8971CAC97D8}" srcOrd="0" destOrd="0" presId="urn:microsoft.com/office/officeart/2005/8/layout/orgChart1"/>
    <dgm:cxn modelId="{6AC31987-37AC-4DB1-A52B-D8106E7A275A}" type="presParOf" srcId="{6B9EF848-5667-475D-B088-0EE8936C054F}" destId="{488EFBBB-F646-4EFA-8B28-BA693EEB8637}" srcOrd="1" destOrd="0" presId="urn:microsoft.com/office/officeart/2005/8/layout/orgChart1"/>
    <dgm:cxn modelId="{7779634D-9910-4813-B916-0280291C20F4}" type="presParOf" srcId="{488EFBBB-F646-4EFA-8B28-BA693EEB8637}" destId="{4CA705BD-464E-4CE7-97FB-AEB6971EABCA}" srcOrd="0" destOrd="0" presId="urn:microsoft.com/office/officeart/2005/8/layout/orgChart1"/>
    <dgm:cxn modelId="{17B14AF4-8E1E-4096-A74F-26A5F5AB22BB}" type="presParOf" srcId="{4CA705BD-464E-4CE7-97FB-AEB6971EABCA}" destId="{B80AB4BE-B72A-4B8B-8D6C-30D6F4E2C24B}" srcOrd="0" destOrd="0" presId="urn:microsoft.com/office/officeart/2005/8/layout/orgChart1"/>
    <dgm:cxn modelId="{49F82941-C5E9-4DBE-8CAA-9ED3F8FE4008}" type="presParOf" srcId="{4CA705BD-464E-4CE7-97FB-AEB6971EABCA}" destId="{4E93257B-92D9-4B4B-87E8-B67C2266A6D5}" srcOrd="1" destOrd="0" presId="urn:microsoft.com/office/officeart/2005/8/layout/orgChart1"/>
    <dgm:cxn modelId="{67908A05-C48B-421D-AF21-35178D7E9D47}" type="presParOf" srcId="{488EFBBB-F646-4EFA-8B28-BA693EEB8637}" destId="{7FDC9C80-2135-407F-B430-5E4A753CAE7D}" srcOrd="1" destOrd="0" presId="urn:microsoft.com/office/officeart/2005/8/layout/orgChart1"/>
    <dgm:cxn modelId="{FCDC041A-FF9B-4C9D-A4F3-4F4C9F5A87F7}" type="presParOf" srcId="{7FDC9C80-2135-407F-B430-5E4A753CAE7D}" destId="{E467ED19-E440-4FAD-91A6-ED519A15623D}" srcOrd="0" destOrd="0" presId="urn:microsoft.com/office/officeart/2005/8/layout/orgChart1"/>
    <dgm:cxn modelId="{EB203FFE-488F-4E78-9418-3610B3F8D07B}" type="presParOf" srcId="{7FDC9C80-2135-407F-B430-5E4A753CAE7D}" destId="{72035C23-084D-4958-95B3-B310ED1C992D}" srcOrd="1" destOrd="0" presId="urn:microsoft.com/office/officeart/2005/8/layout/orgChart1"/>
    <dgm:cxn modelId="{40D8E6A2-3128-489B-9C2E-7AEA81DD6116}" type="presParOf" srcId="{72035C23-084D-4958-95B3-B310ED1C992D}" destId="{D21A1918-0791-444F-835E-0DDE9EFD1E47}" srcOrd="0" destOrd="0" presId="urn:microsoft.com/office/officeart/2005/8/layout/orgChart1"/>
    <dgm:cxn modelId="{80207258-B0AF-4B6E-AF02-33A8C5918603}" type="presParOf" srcId="{D21A1918-0791-444F-835E-0DDE9EFD1E47}" destId="{9A367EF2-CBDF-47A3-85F2-01C98E2DB51F}" srcOrd="0" destOrd="0" presId="urn:microsoft.com/office/officeart/2005/8/layout/orgChart1"/>
    <dgm:cxn modelId="{476AC959-BCAC-4632-B2D3-4F0ECE0F49B2}" type="presParOf" srcId="{D21A1918-0791-444F-835E-0DDE9EFD1E47}" destId="{7DFD0D00-D104-4E9A-A566-7BFD0D85B79D}" srcOrd="1" destOrd="0" presId="urn:microsoft.com/office/officeart/2005/8/layout/orgChart1"/>
    <dgm:cxn modelId="{CDA70635-14AD-4D43-AC7B-C67025E0DDBF}" type="presParOf" srcId="{72035C23-084D-4958-95B3-B310ED1C992D}" destId="{1A1F5DCB-AD01-40D3-932F-36EDD0BE46CD}" srcOrd="1" destOrd="0" presId="urn:microsoft.com/office/officeart/2005/8/layout/orgChart1"/>
    <dgm:cxn modelId="{629A4D93-A433-4C77-98F4-3B0070BB6E89}" type="presParOf" srcId="{72035C23-084D-4958-95B3-B310ED1C992D}" destId="{853D660D-8896-4AD5-93DB-9A4402554D8F}" srcOrd="2" destOrd="0" presId="urn:microsoft.com/office/officeart/2005/8/layout/orgChart1"/>
    <dgm:cxn modelId="{F5C5DF11-4BC0-42C3-BA8B-15E710CCCB0F}" type="presParOf" srcId="{7FDC9C80-2135-407F-B430-5E4A753CAE7D}" destId="{DBCAB1A1-6A82-4649-BC1A-D0C633F79FBB}" srcOrd="2" destOrd="0" presId="urn:microsoft.com/office/officeart/2005/8/layout/orgChart1"/>
    <dgm:cxn modelId="{DC59B8AD-370A-4978-851B-30A153CA1CFF}" type="presParOf" srcId="{7FDC9C80-2135-407F-B430-5E4A753CAE7D}" destId="{C0F7249F-A2D6-4804-8F96-3767E9736FD1}" srcOrd="3" destOrd="0" presId="urn:microsoft.com/office/officeart/2005/8/layout/orgChart1"/>
    <dgm:cxn modelId="{BA3A1EBB-78C4-4DA9-9FC5-96AC904FCBD9}" type="presParOf" srcId="{C0F7249F-A2D6-4804-8F96-3767E9736FD1}" destId="{7191FC46-17AA-41D9-9B9A-51A0002417D3}" srcOrd="0" destOrd="0" presId="urn:microsoft.com/office/officeart/2005/8/layout/orgChart1"/>
    <dgm:cxn modelId="{6603BC1E-752B-4262-920D-4724DB3CE16C}" type="presParOf" srcId="{7191FC46-17AA-41D9-9B9A-51A0002417D3}" destId="{4EB9ECA5-BB9D-4F53-9938-58BEBD526AD8}" srcOrd="0" destOrd="0" presId="urn:microsoft.com/office/officeart/2005/8/layout/orgChart1"/>
    <dgm:cxn modelId="{44D89687-88C6-4395-858B-559DECC8AFB2}" type="presParOf" srcId="{7191FC46-17AA-41D9-9B9A-51A0002417D3}" destId="{338F274C-C7CE-4283-99C6-7F4AFC9559E9}" srcOrd="1" destOrd="0" presId="urn:microsoft.com/office/officeart/2005/8/layout/orgChart1"/>
    <dgm:cxn modelId="{1E331F89-7C77-4298-AB34-D2FF8733A195}" type="presParOf" srcId="{C0F7249F-A2D6-4804-8F96-3767E9736FD1}" destId="{B353072D-0BF0-49AD-A578-258EFFC85F12}" srcOrd="1" destOrd="0" presId="urn:microsoft.com/office/officeart/2005/8/layout/orgChart1"/>
    <dgm:cxn modelId="{B2846BD6-ACE2-4DB8-84B4-979098E161E4}" type="presParOf" srcId="{C0F7249F-A2D6-4804-8F96-3767E9736FD1}" destId="{7256FED6-F173-4D40-A9B1-BC54F0507B09}" srcOrd="2" destOrd="0" presId="urn:microsoft.com/office/officeart/2005/8/layout/orgChart1"/>
    <dgm:cxn modelId="{977C62F5-1B31-4DCE-991D-82565E09CA3A}" type="presParOf" srcId="{7FDC9C80-2135-407F-B430-5E4A753CAE7D}" destId="{E7A0D9EF-96FE-4B6A-8623-6BA251E63A27}" srcOrd="4" destOrd="0" presId="urn:microsoft.com/office/officeart/2005/8/layout/orgChart1"/>
    <dgm:cxn modelId="{137E963E-0F5B-46B8-8990-AF19C421FE74}" type="presParOf" srcId="{7FDC9C80-2135-407F-B430-5E4A753CAE7D}" destId="{5716BEC0-6BC4-4549-9882-6EBD855A40E9}" srcOrd="5" destOrd="0" presId="urn:microsoft.com/office/officeart/2005/8/layout/orgChart1"/>
    <dgm:cxn modelId="{CCAAC926-084D-49B5-BBF6-0E47926009CD}" type="presParOf" srcId="{5716BEC0-6BC4-4549-9882-6EBD855A40E9}" destId="{B3F4AB98-4F08-4D89-8781-8B2EB7DF183C}" srcOrd="0" destOrd="0" presId="urn:microsoft.com/office/officeart/2005/8/layout/orgChart1"/>
    <dgm:cxn modelId="{39E8CCED-7E5F-4E4F-8EE7-42C67252E54E}" type="presParOf" srcId="{B3F4AB98-4F08-4D89-8781-8B2EB7DF183C}" destId="{027E416A-F29C-4449-AA76-BAF392922FE4}" srcOrd="0" destOrd="0" presId="urn:microsoft.com/office/officeart/2005/8/layout/orgChart1"/>
    <dgm:cxn modelId="{766BFDF1-5B95-4D1B-A80A-00E9434B262C}" type="presParOf" srcId="{B3F4AB98-4F08-4D89-8781-8B2EB7DF183C}" destId="{2689BEDD-0376-4DC7-B6F9-CE856A4064C2}" srcOrd="1" destOrd="0" presId="urn:microsoft.com/office/officeart/2005/8/layout/orgChart1"/>
    <dgm:cxn modelId="{5B5F38E4-3C8A-45AE-B569-3139655FB388}" type="presParOf" srcId="{5716BEC0-6BC4-4549-9882-6EBD855A40E9}" destId="{40369ED5-400B-4F1F-9AE3-9AC695949504}" srcOrd="1" destOrd="0" presId="urn:microsoft.com/office/officeart/2005/8/layout/orgChart1"/>
    <dgm:cxn modelId="{181C1459-4CC3-4162-8AF2-4969577987CB}" type="presParOf" srcId="{5716BEC0-6BC4-4549-9882-6EBD855A40E9}" destId="{D101B8F7-F0BD-49B8-9D66-C7F279CBC3B6}" srcOrd="2" destOrd="0" presId="urn:microsoft.com/office/officeart/2005/8/layout/orgChart1"/>
    <dgm:cxn modelId="{A375032D-BD9B-4D06-AC41-977159E5440E}" type="presParOf" srcId="{488EFBBB-F646-4EFA-8B28-BA693EEB8637}" destId="{52BD0CF5-64CB-44E1-8DFA-65EBFB8BDEE7}" srcOrd="2" destOrd="0" presId="urn:microsoft.com/office/officeart/2005/8/layout/orgChart1"/>
    <dgm:cxn modelId="{9551D198-A7A0-4B25-AC29-041F81692CCF}" type="presParOf" srcId="{6B9EF848-5667-475D-B088-0EE8936C054F}" destId="{EA7B0645-32D1-4796-8C33-B706E0E131D1}" srcOrd="2" destOrd="0" presId="urn:microsoft.com/office/officeart/2005/8/layout/orgChart1"/>
    <dgm:cxn modelId="{B832E724-1A5F-4762-A00C-8285CD3F24B6}" type="presParOf" srcId="{6B9EF848-5667-475D-B088-0EE8936C054F}" destId="{C5B9626E-0B9A-41B3-97E0-657AFF64B86D}" srcOrd="3" destOrd="0" presId="urn:microsoft.com/office/officeart/2005/8/layout/orgChart1"/>
    <dgm:cxn modelId="{61E6E7C2-FCBA-4535-8013-EE112FB08F36}" type="presParOf" srcId="{C5B9626E-0B9A-41B3-97E0-657AFF64B86D}" destId="{38E4CADA-DB9C-40EE-A536-F29C5CB2381D}" srcOrd="0" destOrd="0" presId="urn:microsoft.com/office/officeart/2005/8/layout/orgChart1"/>
    <dgm:cxn modelId="{E2C3EEBB-FCBB-4EB6-A846-4330B0DFD05F}" type="presParOf" srcId="{38E4CADA-DB9C-40EE-A536-F29C5CB2381D}" destId="{A7F29F5A-F540-492F-A255-0EF96F1A04D4}" srcOrd="0" destOrd="0" presId="urn:microsoft.com/office/officeart/2005/8/layout/orgChart1"/>
    <dgm:cxn modelId="{B909D6C0-3CA5-4323-A2E4-A68C120107C6}" type="presParOf" srcId="{38E4CADA-DB9C-40EE-A536-F29C5CB2381D}" destId="{92E4C514-1B31-4FBC-BCF1-32C696B7210A}" srcOrd="1" destOrd="0" presId="urn:microsoft.com/office/officeart/2005/8/layout/orgChart1"/>
    <dgm:cxn modelId="{D7E21059-2267-4C5C-B180-3A6FA4C0E37C}" type="presParOf" srcId="{C5B9626E-0B9A-41B3-97E0-657AFF64B86D}" destId="{E0F1C06A-962C-42E8-AB3C-F9800F158633}" srcOrd="1" destOrd="0" presId="urn:microsoft.com/office/officeart/2005/8/layout/orgChart1"/>
    <dgm:cxn modelId="{BEB0805D-6771-4580-8B1E-D1FCC862506F}" type="presParOf" srcId="{E0F1C06A-962C-42E8-AB3C-F9800F158633}" destId="{47EE9C03-AF7B-4B4C-A837-2B6727176A0F}" srcOrd="0" destOrd="0" presId="urn:microsoft.com/office/officeart/2005/8/layout/orgChart1"/>
    <dgm:cxn modelId="{4DF3308D-11E8-472C-8B66-F7EB17CF0DC9}" type="presParOf" srcId="{E0F1C06A-962C-42E8-AB3C-F9800F158633}" destId="{8A4A3A15-B7A9-42F9-BE42-567CD6D444A1}" srcOrd="1" destOrd="0" presId="urn:microsoft.com/office/officeart/2005/8/layout/orgChart1"/>
    <dgm:cxn modelId="{DE4E8811-9598-401C-A6B9-918530AE992C}" type="presParOf" srcId="{8A4A3A15-B7A9-42F9-BE42-567CD6D444A1}" destId="{72CF7CE3-25B2-4F0D-A8BE-B75723657C52}" srcOrd="0" destOrd="0" presId="urn:microsoft.com/office/officeart/2005/8/layout/orgChart1"/>
    <dgm:cxn modelId="{CE5F8A9A-C4A9-4085-AE5F-AC79F79D623A}" type="presParOf" srcId="{72CF7CE3-25B2-4F0D-A8BE-B75723657C52}" destId="{A7C85A8F-D567-4E40-BB89-E4D95A40A506}" srcOrd="0" destOrd="0" presId="urn:microsoft.com/office/officeart/2005/8/layout/orgChart1"/>
    <dgm:cxn modelId="{11CEAF5B-8872-4DFC-BD90-B947B1094AAA}" type="presParOf" srcId="{72CF7CE3-25B2-4F0D-A8BE-B75723657C52}" destId="{BFAB29CD-9D33-40C5-9FB9-B7B7A38BB430}" srcOrd="1" destOrd="0" presId="urn:microsoft.com/office/officeart/2005/8/layout/orgChart1"/>
    <dgm:cxn modelId="{DB62821A-AA78-451F-924A-C1A2EDA55BDF}" type="presParOf" srcId="{8A4A3A15-B7A9-42F9-BE42-567CD6D444A1}" destId="{B9B55B44-05A3-41D8-A047-1B7A39E39276}" srcOrd="1" destOrd="0" presId="urn:microsoft.com/office/officeart/2005/8/layout/orgChart1"/>
    <dgm:cxn modelId="{70B58415-2034-4E61-B511-AD064D27C524}" type="presParOf" srcId="{8A4A3A15-B7A9-42F9-BE42-567CD6D444A1}" destId="{497E0D51-4BBA-464D-A1B3-79EBFEC8109B}" srcOrd="2" destOrd="0" presId="urn:microsoft.com/office/officeart/2005/8/layout/orgChart1"/>
    <dgm:cxn modelId="{168E9D0F-BE2B-44A8-8739-72B3818B165F}" type="presParOf" srcId="{C5B9626E-0B9A-41B3-97E0-657AFF64B86D}" destId="{31FF4F38-0923-45C4-A8AA-1D92F2FE643A}" srcOrd="2" destOrd="0" presId="urn:microsoft.com/office/officeart/2005/8/layout/orgChart1"/>
    <dgm:cxn modelId="{8763D96B-31DE-4FFB-8887-D7151C672109}" type="presParOf" srcId="{6B9EF848-5667-475D-B088-0EE8936C054F}" destId="{EF18D0D2-AE21-4360-813D-5DC6E790403C}" srcOrd="4" destOrd="0" presId="urn:microsoft.com/office/officeart/2005/8/layout/orgChart1"/>
    <dgm:cxn modelId="{BCC8B5D7-5DE4-4CB6-84EB-73A4631CBFF0}" type="presParOf" srcId="{6B9EF848-5667-475D-B088-0EE8936C054F}" destId="{8CEF48AE-DB1C-41C5-968F-C9E4F7BE4D36}" srcOrd="5" destOrd="0" presId="urn:microsoft.com/office/officeart/2005/8/layout/orgChart1"/>
    <dgm:cxn modelId="{FA021A3C-6193-4A14-83DF-1A3DB21B77EF}" type="presParOf" srcId="{8CEF48AE-DB1C-41C5-968F-C9E4F7BE4D36}" destId="{E77556EC-6BB2-46F9-942A-70482A94836D}" srcOrd="0" destOrd="0" presId="urn:microsoft.com/office/officeart/2005/8/layout/orgChart1"/>
    <dgm:cxn modelId="{70A20994-F5B7-4A9B-B233-A9B91EBD6D53}" type="presParOf" srcId="{E77556EC-6BB2-46F9-942A-70482A94836D}" destId="{606056D3-1A8C-48B7-9DEB-4AB714D83BBD}" srcOrd="0" destOrd="0" presId="urn:microsoft.com/office/officeart/2005/8/layout/orgChart1"/>
    <dgm:cxn modelId="{60D1CE68-F820-45D4-826D-0BF1E2635C48}" type="presParOf" srcId="{E77556EC-6BB2-46F9-942A-70482A94836D}" destId="{7A63FD84-8949-4C47-8661-842E965765DA}" srcOrd="1" destOrd="0" presId="urn:microsoft.com/office/officeart/2005/8/layout/orgChart1"/>
    <dgm:cxn modelId="{D8C3DE7D-2D07-4F18-8349-CB582DC5DDAC}" type="presParOf" srcId="{8CEF48AE-DB1C-41C5-968F-C9E4F7BE4D36}" destId="{0A61DCEA-CF91-4465-B3C0-41BF2F49EEE4}" srcOrd="1" destOrd="0" presId="urn:microsoft.com/office/officeart/2005/8/layout/orgChart1"/>
    <dgm:cxn modelId="{4DCFF135-7397-4663-B1EB-467127C0D1C7}" type="presParOf" srcId="{0A61DCEA-CF91-4465-B3C0-41BF2F49EEE4}" destId="{4B1E89C8-4023-4EC4-A4BB-91F103D88B9B}" srcOrd="0" destOrd="0" presId="urn:microsoft.com/office/officeart/2005/8/layout/orgChart1"/>
    <dgm:cxn modelId="{11DD21BD-C9DB-47FB-BFA0-B42D3B37E51F}" type="presParOf" srcId="{0A61DCEA-CF91-4465-B3C0-41BF2F49EEE4}" destId="{CF9AD545-8FDD-4644-86C4-98D10E87AE59}" srcOrd="1" destOrd="0" presId="urn:microsoft.com/office/officeart/2005/8/layout/orgChart1"/>
    <dgm:cxn modelId="{CC961F95-9D6F-4B07-8B68-66B79079A44D}" type="presParOf" srcId="{CF9AD545-8FDD-4644-86C4-98D10E87AE59}" destId="{FC939BC4-B78E-4BCA-9E34-104FA97644DB}" srcOrd="0" destOrd="0" presId="urn:microsoft.com/office/officeart/2005/8/layout/orgChart1"/>
    <dgm:cxn modelId="{2E5D88BD-3816-42A8-88AE-B22E6E1BCE07}" type="presParOf" srcId="{FC939BC4-B78E-4BCA-9E34-104FA97644DB}" destId="{1E2F7BD7-F19E-4B81-A38E-18419FC9EA64}" srcOrd="0" destOrd="0" presId="urn:microsoft.com/office/officeart/2005/8/layout/orgChart1"/>
    <dgm:cxn modelId="{8B8CFF9E-E5DD-436E-BF03-28A94DEB8516}" type="presParOf" srcId="{FC939BC4-B78E-4BCA-9E34-104FA97644DB}" destId="{90D5A7AE-BAE9-42B7-9050-52FF7427DB23}" srcOrd="1" destOrd="0" presId="urn:microsoft.com/office/officeart/2005/8/layout/orgChart1"/>
    <dgm:cxn modelId="{D5CF6C27-6233-4792-9EDA-3A2B9C53148B}" type="presParOf" srcId="{CF9AD545-8FDD-4644-86C4-98D10E87AE59}" destId="{AFC5F08C-7D1A-4DA6-9AE4-F9B868A58127}" srcOrd="1" destOrd="0" presId="urn:microsoft.com/office/officeart/2005/8/layout/orgChart1"/>
    <dgm:cxn modelId="{1E336115-ADEE-4B21-BB1B-2A39F148B11B}" type="presParOf" srcId="{CF9AD545-8FDD-4644-86C4-98D10E87AE59}" destId="{A4F0914E-81C2-4752-9055-459AE6978EA8}" srcOrd="2" destOrd="0" presId="urn:microsoft.com/office/officeart/2005/8/layout/orgChart1"/>
    <dgm:cxn modelId="{DAA80642-3EC4-490E-96D2-9DF3560CF01D}" type="presParOf" srcId="{8CEF48AE-DB1C-41C5-968F-C9E4F7BE4D36}" destId="{CF24F5FA-D2EC-426E-B690-0A7931E16470}" srcOrd="2" destOrd="0" presId="urn:microsoft.com/office/officeart/2005/8/layout/orgChart1"/>
    <dgm:cxn modelId="{7E82BC6A-38C4-4420-A7A3-93D1DD3B7CF9}" type="presParOf" srcId="{6B9EF848-5667-475D-B088-0EE8936C054F}" destId="{95DD4038-DD05-4D09-B546-FA7C54AE7117}" srcOrd="6" destOrd="0" presId="urn:microsoft.com/office/officeart/2005/8/layout/orgChart1"/>
    <dgm:cxn modelId="{81189883-BF9C-4F72-B78A-7A1156CBE598}" type="presParOf" srcId="{6B9EF848-5667-475D-B088-0EE8936C054F}" destId="{C6811A68-2686-4E82-AAC8-A0AF3ABC87CD}" srcOrd="7" destOrd="0" presId="urn:microsoft.com/office/officeart/2005/8/layout/orgChart1"/>
    <dgm:cxn modelId="{9F83643E-30C8-4951-A2FA-9AB49AD97DD8}" type="presParOf" srcId="{C6811A68-2686-4E82-AAC8-A0AF3ABC87CD}" destId="{C9D87C83-6CE4-40EC-9945-20D9A01D9F02}" srcOrd="0" destOrd="0" presId="urn:microsoft.com/office/officeart/2005/8/layout/orgChart1"/>
    <dgm:cxn modelId="{1642D373-EE04-408C-8AA1-787C08CAB7D1}" type="presParOf" srcId="{C9D87C83-6CE4-40EC-9945-20D9A01D9F02}" destId="{1F61F3E1-18AE-45A4-8C11-9FFF6452D347}" srcOrd="0" destOrd="0" presId="urn:microsoft.com/office/officeart/2005/8/layout/orgChart1"/>
    <dgm:cxn modelId="{607A0CC4-1254-4C63-A4C9-E4C117DA23DE}" type="presParOf" srcId="{C9D87C83-6CE4-40EC-9945-20D9A01D9F02}" destId="{5809FC37-0319-47C4-90E2-38D3AEC7BDF7}" srcOrd="1" destOrd="0" presId="urn:microsoft.com/office/officeart/2005/8/layout/orgChart1"/>
    <dgm:cxn modelId="{A53ECF39-8A77-4D66-92AD-FD8E6408B123}" type="presParOf" srcId="{C6811A68-2686-4E82-AAC8-A0AF3ABC87CD}" destId="{6085B9A8-0F8C-4329-8705-5DFEE2CF5CE2}" srcOrd="1" destOrd="0" presId="urn:microsoft.com/office/officeart/2005/8/layout/orgChart1"/>
    <dgm:cxn modelId="{80B099F9-DCF3-4B2E-B233-CDF528532A12}" type="presParOf" srcId="{C6811A68-2686-4E82-AAC8-A0AF3ABC87CD}" destId="{B7EE43E2-2C00-4984-A3D6-4F382045571F}" srcOrd="2" destOrd="0" presId="urn:microsoft.com/office/officeart/2005/8/layout/orgChart1"/>
    <dgm:cxn modelId="{FE324560-6418-453E-B19F-F8EEFEDD3BC0}" type="presParOf" srcId="{81B3E6DA-32D8-45E2-AE35-FA290FE0D8EF}" destId="{DA3305CD-5552-416B-9EAE-D1B9014630CC}" srcOrd="2" destOrd="0" presId="urn:microsoft.com/office/officeart/2005/8/layout/orgChart1"/>
    <dgm:cxn modelId="{4141D552-6591-413D-B7F1-D868EA76D151}" type="presParOf" srcId="{8DA54782-1EC1-4799-881F-5C47736429D9}" destId="{9006BE59-3187-4B7E-B899-242FB77C4BF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F4C124-4C08-437E-A7F8-60C42533BFB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36CA4FE-A5E3-457C-A242-13C3C91C5CD3}">
      <dgm:prSet phldrT="[Text]" custT="1"/>
      <dgm:spPr>
        <a:xfrm>
          <a:off x="3399692" y="1207707"/>
          <a:ext cx="1076054" cy="538027"/>
        </a:xfrm>
        <a:solidFill>
          <a:schemeClr val="accent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 Hub Commissioning </a:t>
          </a:r>
        </a:p>
        <a:p>
          <a:pPr>
            <a:buNone/>
          </a:pP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</a:t>
          </a:r>
        </a:p>
        <a:p>
          <a:pPr>
            <a:buNone/>
          </a:pPr>
          <a:r>
            <a:rPr lang="en-GB" sz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Grade 6</a:t>
          </a:r>
        </a:p>
      </dgm:t>
    </dgm:pt>
    <dgm:pt modelId="{304E3E53-D173-43B5-9FD9-176E1196B6F0}" type="parTrans" cxnId="{FF5BDA94-6265-486D-998B-A71B1D95F923}">
      <dgm:prSet/>
      <dgm:spPr/>
      <dgm:t>
        <a:bodyPr/>
        <a:lstStyle/>
        <a:p>
          <a:endParaRPr lang="en-GB" sz="1200"/>
        </a:p>
      </dgm:t>
    </dgm:pt>
    <dgm:pt modelId="{EDF9224D-44A3-458D-8DF7-BF8420B8D8E6}" type="sibTrans" cxnId="{FF5BDA94-6265-486D-998B-A71B1D95F923}">
      <dgm:prSet/>
      <dgm:spPr/>
      <dgm:t>
        <a:bodyPr/>
        <a:lstStyle/>
        <a:p>
          <a:endParaRPr lang="en-GB" sz="1200"/>
        </a:p>
      </dgm:t>
    </dgm:pt>
    <dgm:pt modelId="{7E7EA8F6-32B2-43E0-8E62-CE02F36828B5}">
      <dgm:prSet custT="1"/>
      <dgm:spPr/>
      <dgm:t>
        <a:bodyPr/>
        <a:lstStyle/>
        <a:p>
          <a:r>
            <a:rPr lang="en-GB" sz="1200" dirty="0"/>
            <a:t>Hub Services </a:t>
          </a:r>
        </a:p>
        <a:p>
          <a:r>
            <a:rPr lang="en-GB" sz="1200" dirty="0"/>
            <a:t>Lead</a:t>
          </a:r>
        </a:p>
        <a:p>
          <a:r>
            <a:rPr lang="en-GB" sz="1200" dirty="0"/>
            <a:t>Grade 5 </a:t>
          </a:r>
        </a:p>
      </dgm:t>
    </dgm:pt>
    <dgm:pt modelId="{015545CA-52D8-420C-B61A-5E1958391B78}" type="parTrans" cxnId="{21CBCA0C-6D02-4F0B-9936-B1FDBB19F37D}">
      <dgm:prSet/>
      <dgm:spPr/>
      <dgm:t>
        <a:bodyPr/>
        <a:lstStyle/>
        <a:p>
          <a:endParaRPr lang="en-GB" sz="1200"/>
        </a:p>
      </dgm:t>
    </dgm:pt>
    <dgm:pt modelId="{063A46EE-FA26-4C44-BC89-AAE6468F2443}" type="sibTrans" cxnId="{21CBCA0C-6D02-4F0B-9936-B1FDBB19F37D}">
      <dgm:prSet/>
      <dgm:spPr/>
      <dgm:t>
        <a:bodyPr/>
        <a:lstStyle/>
        <a:p>
          <a:endParaRPr lang="en-GB" sz="1200"/>
        </a:p>
      </dgm:t>
    </dgm:pt>
    <dgm:pt modelId="{08E439D5-0090-4891-9FFB-D08CAC506197}">
      <dgm:prSet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GB" sz="1200"/>
            <a:t>Connector</a:t>
          </a:r>
        </a:p>
        <a:p>
          <a:r>
            <a:rPr lang="en-GB" sz="1200"/>
            <a:t>Grade 4</a:t>
          </a:r>
        </a:p>
        <a:p>
          <a:r>
            <a:rPr lang="en-GB" sz="1200"/>
            <a:t>3 FTE </a:t>
          </a:r>
        </a:p>
      </dgm:t>
    </dgm:pt>
    <dgm:pt modelId="{19172CE1-B666-453A-AD82-E20C598DA78F}" type="parTrans" cxnId="{E68163B0-8404-44E6-853B-EA37C2FD6E8B}">
      <dgm:prSet/>
      <dgm:spPr/>
      <dgm:t>
        <a:bodyPr/>
        <a:lstStyle/>
        <a:p>
          <a:endParaRPr lang="en-GB" sz="1200"/>
        </a:p>
      </dgm:t>
    </dgm:pt>
    <dgm:pt modelId="{9C354894-ECC8-4C01-878B-0F370926282D}" type="sibTrans" cxnId="{E68163B0-8404-44E6-853B-EA37C2FD6E8B}">
      <dgm:prSet/>
      <dgm:spPr/>
      <dgm:t>
        <a:bodyPr/>
        <a:lstStyle/>
        <a:p>
          <a:endParaRPr lang="en-GB" sz="1200"/>
        </a:p>
      </dgm:t>
    </dgm:pt>
    <dgm:pt modelId="{03420D4D-DD67-4F07-8590-50C50F0BB5A4}">
      <dgm:prSet custT="1"/>
      <dgm:spPr/>
      <dgm:t>
        <a:bodyPr/>
        <a:lstStyle/>
        <a:p>
          <a:r>
            <a:rPr lang="en-GB" sz="1200"/>
            <a:t>Quality Assurance Lead</a:t>
          </a:r>
        </a:p>
        <a:p>
          <a:r>
            <a:rPr lang="en-GB" sz="1200"/>
            <a:t>Grade 5 </a:t>
          </a:r>
        </a:p>
      </dgm:t>
    </dgm:pt>
    <dgm:pt modelId="{7203D7F0-B65E-497B-B43E-91F55484994C}" type="parTrans" cxnId="{2E54EA82-290C-4879-8335-F80C445982EF}">
      <dgm:prSet/>
      <dgm:spPr/>
      <dgm:t>
        <a:bodyPr/>
        <a:lstStyle/>
        <a:p>
          <a:endParaRPr lang="en-GB" sz="1200"/>
        </a:p>
      </dgm:t>
    </dgm:pt>
    <dgm:pt modelId="{E585F51C-8CA3-48B5-83D8-7752180F1E42}" type="sibTrans" cxnId="{2E54EA82-290C-4879-8335-F80C445982EF}">
      <dgm:prSet/>
      <dgm:spPr/>
      <dgm:t>
        <a:bodyPr/>
        <a:lstStyle/>
        <a:p>
          <a:endParaRPr lang="en-GB" sz="1200"/>
        </a:p>
      </dgm:t>
    </dgm:pt>
    <dgm:pt modelId="{ED12E7F8-57EE-417C-BFFA-A7FD08302A60}">
      <dgm:prSet custT="1"/>
      <dgm:spPr>
        <a:solidFill>
          <a:srgbClr val="4F81BD"/>
        </a:solidFill>
      </dgm:spPr>
      <dgm:t>
        <a:bodyPr/>
        <a:lstStyle/>
        <a:p>
          <a:r>
            <a:rPr lang="en-GB" sz="1200" dirty="0"/>
            <a:t>Customer Data and Systems Officer</a:t>
          </a:r>
        </a:p>
        <a:p>
          <a:r>
            <a:rPr lang="en-GB" sz="1200" dirty="0"/>
            <a:t>Grade 3  </a:t>
          </a:r>
        </a:p>
      </dgm:t>
    </dgm:pt>
    <dgm:pt modelId="{6BEB1529-F021-43EC-AA17-987675BAB540}" type="parTrans" cxnId="{E34FD3E8-5248-48BD-92DB-EF3E9BB339D3}">
      <dgm:prSet/>
      <dgm:spPr/>
      <dgm:t>
        <a:bodyPr/>
        <a:lstStyle/>
        <a:p>
          <a:endParaRPr lang="en-GB" sz="1200"/>
        </a:p>
      </dgm:t>
    </dgm:pt>
    <dgm:pt modelId="{80548C1A-B2FA-44E9-B4B1-E619E96BDBED}" type="sibTrans" cxnId="{E34FD3E8-5248-48BD-92DB-EF3E9BB339D3}">
      <dgm:prSet/>
      <dgm:spPr/>
      <dgm:t>
        <a:bodyPr/>
        <a:lstStyle/>
        <a:p>
          <a:endParaRPr lang="en-GB" sz="1200"/>
        </a:p>
      </dgm:t>
    </dgm:pt>
    <dgm:pt modelId="{10E142D9-B32C-4E2C-9FAA-8EFD820B9ECA}">
      <dgm:prSet custT="1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GB" sz="1200"/>
            <a:t>Fidelity Assurance Officer</a:t>
          </a:r>
        </a:p>
        <a:p>
          <a:r>
            <a:rPr lang="en-GB" sz="1200"/>
            <a:t>Grade 2</a:t>
          </a:r>
        </a:p>
      </dgm:t>
    </dgm:pt>
    <dgm:pt modelId="{D3458E65-7E21-4F41-968B-FC8D93832C92}" type="parTrans" cxnId="{6DA61E92-E65D-4CC0-872D-8FC6F969C2EE}">
      <dgm:prSet/>
      <dgm:spPr/>
      <dgm:t>
        <a:bodyPr/>
        <a:lstStyle/>
        <a:p>
          <a:endParaRPr lang="en-GB" sz="1200"/>
        </a:p>
      </dgm:t>
    </dgm:pt>
    <dgm:pt modelId="{D6663D77-3340-432B-8EC0-C68F8873422E}" type="sibTrans" cxnId="{6DA61E92-E65D-4CC0-872D-8FC6F969C2EE}">
      <dgm:prSet/>
      <dgm:spPr/>
      <dgm:t>
        <a:bodyPr/>
        <a:lstStyle/>
        <a:p>
          <a:endParaRPr lang="en-GB" sz="1200"/>
        </a:p>
      </dgm:t>
    </dgm:pt>
    <dgm:pt modelId="{8B05A729-081F-4D38-809A-06230BB1B05C}">
      <dgm:prSet custT="1"/>
      <dgm:spPr/>
      <dgm:t>
        <a:bodyPr/>
        <a:lstStyle/>
        <a:p>
          <a:r>
            <a:rPr lang="en-GB" sz="1200"/>
            <a:t>Provider Contract Lead </a:t>
          </a:r>
        </a:p>
        <a:p>
          <a:r>
            <a:rPr lang="en-GB" sz="1200"/>
            <a:t>Grade 5 </a:t>
          </a:r>
        </a:p>
      </dgm:t>
    </dgm:pt>
    <dgm:pt modelId="{B2BA9468-AFD1-460A-98F5-A135F96B966D}" type="parTrans" cxnId="{926EF9AA-0233-48F5-8EEF-66F6E0A78D6E}">
      <dgm:prSet/>
      <dgm:spPr/>
      <dgm:t>
        <a:bodyPr/>
        <a:lstStyle/>
        <a:p>
          <a:endParaRPr lang="en-GB" sz="1200"/>
        </a:p>
      </dgm:t>
    </dgm:pt>
    <dgm:pt modelId="{DF8FA67F-9885-4404-8966-AE78D3A90C80}" type="sibTrans" cxnId="{926EF9AA-0233-48F5-8EEF-66F6E0A78D6E}">
      <dgm:prSet/>
      <dgm:spPr/>
      <dgm:t>
        <a:bodyPr/>
        <a:lstStyle/>
        <a:p>
          <a:endParaRPr lang="en-GB" sz="1200"/>
        </a:p>
      </dgm:t>
    </dgm:pt>
    <dgm:pt modelId="{B4217E70-FFBA-4074-A1BF-714F0620F627}">
      <dgm:prSet custT="1"/>
      <dgm:spPr/>
      <dgm:t>
        <a:bodyPr/>
        <a:lstStyle/>
        <a:p>
          <a:r>
            <a:rPr lang="en-GB" sz="1200"/>
            <a:t>Claims and Audit Coordinator</a:t>
          </a:r>
        </a:p>
        <a:p>
          <a:r>
            <a:rPr lang="en-GB" sz="1200"/>
            <a:t>Grade  3</a:t>
          </a:r>
        </a:p>
      </dgm:t>
    </dgm:pt>
    <dgm:pt modelId="{D2E2DE67-C423-4ECD-8C14-23C9CA9ABE33}" type="parTrans" cxnId="{658461EC-1673-4CEB-B068-3273ADD8075A}">
      <dgm:prSet/>
      <dgm:spPr/>
      <dgm:t>
        <a:bodyPr/>
        <a:lstStyle/>
        <a:p>
          <a:endParaRPr lang="en-GB" sz="1200"/>
        </a:p>
      </dgm:t>
    </dgm:pt>
    <dgm:pt modelId="{D295BDED-CFE0-4013-8BDF-06093B778797}" type="sibTrans" cxnId="{658461EC-1673-4CEB-B068-3273ADD8075A}">
      <dgm:prSet/>
      <dgm:spPr/>
      <dgm:t>
        <a:bodyPr/>
        <a:lstStyle/>
        <a:p>
          <a:endParaRPr lang="en-GB" sz="1200"/>
        </a:p>
      </dgm:t>
    </dgm:pt>
    <dgm:pt modelId="{17BE5A4D-7ED8-43D4-882A-BEDAD0DDD45B}">
      <dgm:prSet custT="1"/>
      <dgm:spPr>
        <a:solidFill>
          <a:srgbClr val="4F81BD"/>
        </a:solidFill>
      </dgm:spPr>
      <dgm:t>
        <a:bodyPr/>
        <a:lstStyle/>
        <a:p>
          <a:r>
            <a:rPr lang="en-GB" sz="1200"/>
            <a:t>Support Assistant</a:t>
          </a:r>
        </a:p>
        <a:p>
          <a:r>
            <a:rPr lang="en-GB" sz="1200"/>
            <a:t>Grade 2 </a:t>
          </a:r>
        </a:p>
      </dgm:t>
    </dgm:pt>
    <dgm:pt modelId="{CED36820-7AD6-4FED-8B4A-4676EBB43AEF}" type="parTrans" cxnId="{377540D9-C401-4F6E-A946-A52136810032}">
      <dgm:prSet/>
      <dgm:spPr/>
      <dgm:t>
        <a:bodyPr/>
        <a:lstStyle/>
        <a:p>
          <a:endParaRPr lang="en-GB" sz="1200"/>
        </a:p>
      </dgm:t>
    </dgm:pt>
    <dgm:pt modelId="{059FD920-9DBB-42DB-BF75-CB7170AD0A3B}" type="sibTrans" cxnId="{377540D9-C401-4F6E-A946-A52136810032}">
      <dgm:prSet/>
      <dgm:spPr/>
      <dgm:t>
        <a:bodyPr/>
        <a:lstStyle/>
        <a:p>
          <a:endParaRPr lang="en-GB" sz="1200"/>
        </a:p>
      </dgm:t>
    </dgm:pt>
    <dgm:pt modelId="{C6E2B361-34CB-443A-8F6C-78E822BAA75D}">
      <dgm:prSet custT="1"/>
      <dgm:spPr>
        <a:solidFill>
          <a:schemeClr val="accent1"/>
        </a:solidFill>
      </dgm:spPr>
      <dgm:t>
        <a:bodyPr/>
        <a:lstStyle/>
        <a:p>
          <a:r>
            <a:rPr lang="en-GB" sz="1200"/>
            <a:t>Navigator </a:t>
          </a:r>
        </a:p>
        <a:p>
          <a:r>
            <a:rPr lang="en-GB" sz="1200"/>
            <a:t>Grade 3 </a:t>
          </a:r>
        </a:p>
        <a:p>
          <a:r>
            <a:rPr lang="en-GB" sz="1200"/>
            <a:t>2 FTE</a:t>
          </a:r>
        </a:p>
      </dgm:t>
    </dgm:pt>
    <dgm:pt modelId="{31B3B0A6-E5DF-4B88-B5AA-862BBD92517E}" type="parTrans" cxnId="{3720DDB7-4FA3-4B81-BBA8-4DB83C1EC7FD}">
      <dgm:prSet/>
      <dgm:spPr/>
      <dgm:t>
        <a:bodyPr/>
        <a:lstStyle/>
        <a:p>
          <a:endParaRPr lang="en-GB" sz="1200"/>
        </a:p>
      </dgm:t>
    </dgm:pt>
    <dgm:pt modelId="{73FD25D4-E835-4371-BE7E-79B824B1A87E}" type="sibTrans" cxnId="{3720DDB7-4FA3-4B81-BBA8-4DB83C1EC7FD}">
      <dgm:prSet/>
      <dgm:spPr/>
      <dgm:t>
        <a:bodyPr/>
        <a:lstStyle/>
        <a:p>
          <a:endParaRPr lang="en-GB" sz="1200"/>
        </a:p>
      </dgm:t>
    </dgm:pt>
    <dgm:pt modelId="{8953A429-113A-4C6F-9920-50EFA8115A4C}">
      <dgm:prSet custT="1"/>
      <dgm:spPr>
        <a:solidFill>
          <a:srgbClr val="4F81BD"/>
        </a:solidFill>
      </dgm:spPr>
      <dgm:t>
        <a:bodyPr/>
        <a:lstStyle/>
        <a:p>
          <a:r>
            <a:rPr lang="en-GB" sz="1200" dirty="0"/>
            <a:t>Skills Connector</a:t>
          </a:r>
        </a:p>
        <a:p>
          <a:r>
            <a:rPr lang="en-GB" sz="1200" dirty="0"/>
            <a:t>Grade 3</a:t>
          </a:r>
        </a:p>
        <a:p>
          <a:r>
            <a:rPr lang="en-GB" sz="1200" dirty="0"/>
            <a:t>2 FTE</a:t>
          </a:r>
        </a:p>
      </dgm:t>
    </dgm:pt>
    <dgm:pt modelId="{3C5FFE5A-056B-47E8-8FB9-E9B890CA1F14}" type="parTrans" cxnId="{C058209C-4D95-4E9A-9677-B97DAC49F168}">
      <dgm:prSet/>
      <dgm:spPr/>
      <dgm:t>
        <a:bodyPr/>
        <a:lstStyle/>
        <a:p>
          <a:endParaRPr lang="en-GB"/>
        </a:p>
      </dgm:t>
    </dgm:pt>
    <dgm:pt modelId="{1FA56E3D-DE9F-496C-A321-0380DE2EDC94}" type="sibTrans" cxnId="{C058209C-4D95-4E9A-9677-B97DAC49F168}">
      <dgm:prSet/>
      <dgm:spPr/>
      <dgm:t>
        <a:bodyPr/>
        <a:lstStyle/>
        <a:p>
          <a:endParaRPr lang="en-GB"/>
        </a:p>
      </dgm:t>
    </dgm:pt>
    <dgm:pt modelId="{316E6B97-3E63-4E5E-A9CD-428A4DEA23F5}">
      <dgm:prSet custT="1"/>
      <dgm:spPr>
        <a:solidFill>
          <a:srgbClr val="4F81BD"/>
        </a:solidFill>
      </dgm:spPr>
      <dgm:t>
        <a:bodyPr/>
        <a:lstStyle/>
        <a:p>
          <a:r>
            <a:rPr lang="en-GB" sz="1200" dirty="0"/>
            <a:t>Fidelity Assurance Officer</a:t>
          </a:r>
        </a:p>
        <a:p>
          <a:r>
            <a:rPr lang="en-GB" sz="1200" dirty="0"/>
            <a:t>Grade 2</a:t>
          </a:r>
        </a:p>
      </dgm:t>
    </dgm:pt>
    <dgm:pt modelId="{B524DAF9-3748-4AC2-98F0-49CE6E6A6438}" type="parTrans" cxnId="{4385A5A3-36BA-49D2-A1AD-69F1C7A6C856}">
      <dgm:prSet/>
      <dgm:spPr/>
      <dgm:t>
        <a:bodyPr/>
        <a:lstStyle/>
        <a:p>
          <a:endParaRPr lang="en-GB"/>
        </a:p>
      </dgm:t>
    </dgm:pt>
    <dgm:pt modelId="{BE1E4B50-DB35-4EFE-A79D-F8F23E920D53}" type="sibTrans" cxnId="{4385A5A3-36BA-49D2-A1AD-69F1C7A6C856}">
      <dgm:prSet/>
      <dgm:spPr/>
      <dgm:t>
        <a:bodyPr/>
        <a:lstStyle/>
        <a:p>
          <a:endParaRPr lang="en-GB"/>
        </a:p>
      </dgm:t>
    </dgm:pt>
    <dgm:pt modelId="{81BA99CB-A30E-4DE2-91AF-7F262EEC15C2}">
      <dgm:prSet/>
      <dgm:spPr>
        <a:solidFill>
          <a:srgbClr val="4F81BD"/>
        </a:solidFill>
      </dgm:spPr>
      <dgm:t>
        <a:bodyPr/>
        <a:lstStyle/>
        <a:p>
          <a:r>
            <a:rPr lang="en-GB"/>
            <a:t>Connector </a:t>
          </a:r>
        </a:p>
        <a:p>
          <a:r>
            <a:rPr lang="en-GB"/>
            <a:t>Grade 4</a:t>
          </a:r>
        </a:p>
        <a:p>
          <a:r>
            <a:rPr lang="en-GB"/>
            <a:t>4 FTE</a:t>
          </a:r>
        </a:p>
      </dgm:t>
    </dgm:pt>
    <dgm:pt modelId="{19205353-BD49-4298-BFC1-12E9E14876E2}" type="parTrans" cxnId="{9443F24B-98E2-4BF0-AA1B-B82EBC57C63E}">
      <dgm:prSet/>
      <dgm:spPr/>
      <dgm:t>
        <a:bodyPr/>
        <a:lstStyle/>
        <a:p>
          <a:endParaRPr lang="en-GB"/>
        </a:p>
      </dgm:t>
    </dgm:pt>
    <dgm:pt modelId="{FBAC7EB0-BC23-48D7-85F5-D6E6B30F7802}" type="sibTrans" cxnId="{9443F24B-98E2-4BF0-AA1B-B82EBC57C63E}">
      <dgm:prSet/>
      <dgm:spPr/>
      <dgm:t>
        <a:bodyPr/>
        <a:lstStyle/>
        <a:p>
          <a:endParaRPr lang="en-GB"/>
        </a:p>
      </dgm:t>
    </dgm:pt>
    <dgm:pt modelId="{8195FB93-4678-418D-825C-79996BCE54BE}" type="pres">
      <dgm:prSet presAssocID="{28F4C124-4C08-437E-A7F8-60C42533BFB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89E0B27-B9B3-4191-9652-026BD2A438B9}" type="pres">
      <dgm:prSet presAssocID="{436CA4FE-A5E3-457C-A242-13C3C91C5CD3}" presName="hierRoot1" presStyleCnt="0">
        <dgm:presLayoutVars>
          <dgm:hierBranch val="init"/>
        </dgm:presLayoutVars>
      </dgm:prSet>
      <dgm:spPr/>
    </dgm:pt>
    <dgm:pt modelId="{548B78E9-0152-4A21-8245-750611F16857}" type="pres">
      <dgm:prSet presAssocID="{436CA4FE-A5E3-457C-A242-13C3C91C5CD3}" presName="rootComposite1" presStyleCnt="0"/>
      <dgm:spPr/>
    </dgm:pt>
    <dgm:pt modelId="{19EDEFF3-D82B-4A99-9EE4-54B282596B66}" type="pres">
      <dgm:prSet presAssocID="{436CA4FE-A5E3-457C-A242-13C3C91C5CD3}" presName="rootText1" presStyleLbl="node0" presStyleIdx="0" presStyleCnt="1" custScaleX="165455">
        <dgm:presLayoutVars>
          <dgm:chPref val="3"/>
        </dgm:presLayoutVars>
      </dgm:prSet>
      <dgm:spPr/>
    </dgm:pt>
    <dgm:pt modelId="{4C4ECF45-8A9F-4C7F-BD17-CA387B364D5C}" type="pres">
      <dgm:prSet presAssocID="{436CA4FE-A5E3-457C-A242-13C3C91C5CD3}" presName="rootConnector1" presStyleLbl="node1" presStyleIdx="0" presStyleCnt="0"/>
      <dgm:spPr/>
    </dgm:pt>
    <dgm:pt modelId="{F061EAD8-63FE-49C0-922D-43E9FED55324}" type="pres">
      <dgm:prSet presAssocID="{436CA4FE-A5E3-457C-A242-13C3C91C5CD3}" presName="hierChild2" presStyleCnt="0"/>
      <dgm:spPr/>
    </dgm:pt>
    <dgm:pt modelId="{F80A241B-D5B4-4B4A-8984-854700B2E4CB}" type="pres">
      <dgm:prSet presAssocID="{7203D7F0-B65E-497B-B43E-91F55484994C}" presName="Name37" presStyleLbl="parChTrans1D2" presStyleIdx="0" presStyleCnt="3"/>
      <dgm:spPr/>
    </dgm:pt>
    <dgm:pt modelId="{6BCF0E16-B4D5-4A44-8D4C-97694DBE9ECD}" type="pres">
      <dgm:prSet presAssocID="{03420D4D-DD67-4F07-8590-50C50F0BB5A4}" presName="hierRoot2" presStyleCnt="0">
        <dgm:presLayoutVars>
          <dgm:hierBranch val="init"/>
        </dgm:presLayoutVars>
      </dgm:prSet>
      <dgm:spPr/>
    </dgm:pt>
    <dgm:pt modelId="{1869B40F-BBF0-4328-8961-5D80D3E6FE33}" type="pres">
      <dgm:prSet presAssocID="{03420D4D-DD67-4F07-8590-50C50F0BB5A4}" presName="rootComposite" presStyleCnt="0"/>
      <dgm:spPr/>
    </dgm:pt>
    <dgm:pt modelId="{E7B653A8-F269-46D0-839F-F0B36F5AA76F}" type="pres">
      <dgm:prSet presAssocID="{03420D4D-DD67-4F07-8590-50C50F0BB5A4}" presName="rootText" presStyleLbl="node2" presStyleIdx="0" presStyleCnt="3">
        <dgm:presLayoutVars>
          <dgm:chPref val="3"/>
        </dgm:presLayoutVars>
      </dgm:prSet>
      <dgm:spPr/>
    </dgm:pt>
    <dgm:pt modelId="{21CBACF6-C167-404C-8672-D248E6E2A3FE}" type="pres">
      <dgm:prSet presAssocID="{03420D4D-DD67-4F07-8590-50C50F0BB5A4}" presName="rootConnector" presStyleLbl="node2" presStyleIdx="0" presStyleCnt="3"/>
      <dgm:spPr/>
    </dgm:pt>
    <dgm:pt modelId="{F06DCE45-353A-42CC-B828-C05E7BC6828B}" type="pres">
      <dgm:prSet presAssocID="{03420D4D-DD67-4F07-8590-50C50F0BB5A4}" presName="hierChild4" presStyleCnt="0"/>
      <dgm:spPr/>
    </dgm:pt>
    <dgm:pt modelId="{8B8E6974-EE1A-4032-82D8-4284FC2F8CEB}" type="pres">
      <dgm:prSet presAssocID="{6BEB1529-F021-43EC-AA17-987675BAB540}" presName="Name37" presStyleLbl="parChTrans1D3" presStyleIdx="0" presStyleCnt="9"/>
      <dgm:spPr/>
    </dgm:pt>
    <dgm:pt modelId="{592E6781-243F-468A-82F5-BFCE7BF440DE}" type="pres">
      <dgm:prSet presAssocID="{ED12E7F8-57EE-417C-BFFA-A7FD08302A60}" presName="hierRoot2" presStyleCnt="0">
        <dgm:presLayoutVars>
          <dgm:hierBranch val="init"/>
        </dgm:presLayoutVars>
      </dgm:prSet>
      <dgm:spPr/>
    </dgm:pt>
    <dgm:pt modelId="{7744348B-741B-47F6-BA17-753D7585E270}" type="pres">
      <dgm:prSet presAssocID="{ED12E7F8-57EE-417C-BFFA-A7FD08302A60}" presName="rootComposite" presStyleCnt="0"/>
      <dgm:spPr/>
    </dgm:pt>
    <dgm:pt modelId="{4727A7BA-DE8F-4728-8FE3-19568BE6AB3E}" type="pres">
      <dgm:prSet presAssocID="{ED12E7F8-57EE-417C-BFFA-A7FD08302A60}" presName="rootText" presStyleLbl="node3" presStyleIdx="0" presStyleCnt="9" custScaleY="141196">
        <dgm:presLayoutVars>
          <dgm:chPref val="3"/>
        </dgm:presLayoutVars>
      </dgm:prSet>
      <dgm:spPr/>
    </dgm:pt>
    <dgm:pt modelId="{39DAD547-ABF2-4A63-8D53-59CC3AB46026}" type="pres">
      <dgm:prSet presAssocID="{ED12E7F8-57EE-417C-BFFA-A7FD08302A60}" presName="rootConnector" presStyleLbl="node3" presStyleIdx="0" presStyleCnt="9"/>
      <dgm:spPr/>
    </dgm:pt>
    <dgm:pt modelId="{ED644601-EC6D-42A5-8FE5-4A530FB4CC78}" type="pres">
      <dgm:prSet presAssocID="{ED12E7F8-57EE-417C-BFFA-A7FD08302A60}" presName="hierChild4" presStyleCnt="0"/>
      <dgm:spPr/>
    </dgm:pt>
    <dgm:pt modelId="{E07CDA7D-4D3E-418F-997A-78653FE22E7F}" type="pres">
      <dgm:prSet presAssocID="{ED12E7F8-57EE-417C-BFFA-A7FD08302A60}" presName="hierChild5" presStyleCnt="0"/>
      <dgm:spPr/>
    </dgm:pt>
    <dgm:pt modelId="{7DC47249-9708-4D3F-B5F8-65C781C4881E}" type="pres">
      <dgm:prSet presAssocID="{D3458E65-7E21-4F41-968B-FC8D93832C92}" presName="Name37" presStyleLbl="parChTrans1D3" presStyleIdx="1" presStyleCnt="9"/>
      <dgm:spPr/>
    </dgm:pt>
    <dgm:pt modelId="{62572CC2-4F78-4C7D-AAD7-6ACF0AC59915}" type="pres">
      <dgm:prSet presAssocID="{10E142D9-B32C-4E2C-9FAA-8EFD820B9ECA}" presName="hierRoot2" presStyleCnt="0">
        <dgm:presLayoutVars>
          <dgm:hierBranch val="init"/>
        </dgm:presLayoutVars>
      </dgm:prSet>
      <dgm:spPr/>
    </dgm:pt>
    <dgm:pt modelId="{66430FF6-AFA9-4CF6-9B84-99227A1BF856}" type="pres">
      <dgm:prSet presAssocID="{10E142D9-B32C-4E2C-9FAA-8EFD820B9ECA}" presName="rootComposite" presStyleCnt="0"/>
      <dgm:spPr/>
    </dgm:pt>
    <dgm:pt modelId="{2AE939FD-F70A-4E87-B228-05CC591C1CC7}" type="pres">
      <dgm:prSet presAssocID="{10E142D9-B32C-4E2C-9FAA-8EFD820B9ECA}" presName="rootText" presStyleLbl="node3" presStyleIdx="1" presStyleCnt="9" custScaleY="101411">
        <dgm:presLayoutVars>
          <dgm:chPref val="3"/>
        </dgm:presLayoutVars>
      </dgm:prSet>
      <dgm:spPr/>
    </dgm:pt>
    <dgm:pt modelId="{67B96056-1E2C-445F-84DE-289854ED2227}" type="pres">
      <dgm:prSet presAssocID="{10E142D9-B32C-4E2C-9FAA-8EFD820B9ECA}" presName="rootConnector" presStyleLbl="node3" presStyleIdx="1" presStyleCnt="9"/>
      <dgm:spPr/>
    </dgm:pt>
    <dgm:pt modelId="{4AF0F423-6EA1-412C-8421-FFEA2C7D2B88}" type="pres">
      <dgm:prSet presAssocID="{10E142D9-B32C-4E2C-9FAA-8EFD820B9ECA}" presName="hierChild4" presStyleCnt="0"/>
      <dgm:spPr/>
    </dgm:pt>
    <dgm:pt modelId="{64B66D24-F310-4BA9-96C8-F5BE0FEB600A}" type="pres">
      <dgm:prSet presAssocID="{10E142D9-B32C-4E2C-9FAA-8EFD820B9ECA}" presName="hierChild5" presStyleCnt="0"/>
      <dgm:spPr/>
    </dgm:pt>
    <dgm:pt modelId="{0BCA1D3C-0B65-45AD-A2F3-C835C5696332}" type="pres">
      <dgm:prSet presAssocID="{B524DAF9-3748-4AC2-98F0-49CE6E6A6438}" presName="Name37" presStyleLbl="parChTrans1D3" presStyleIdx="2" presStyleCnt="9"/>
      <dgm:spPr/>
    </dgm:pt>
    <dgm:pt modelId="{705B3263-DECA-40C6-8E82-1EF9299E733A}" type="pres">
      <dgm:prSet presAssocID="{316E6B97-3E63-4E5E-A9CD-428A4DEA23F5}" presName="hierRoot2" presStyleCnt="0">
        <dgm:presLayoutVars>
          <dgm:hierBranch val="init"/>
        </dgm:presLayoutVars>
      </dgm:prSet>
      <dgm:spPr/>
    </dgm:pt>
    <dgm:pt modelId="{E8B524D8-7102-470A-B8E1-17F5E7CC6D97}" type="pres">
      <dgm:prSet presAssocID="{316E6B97-3E63-4E5E-A9CD-428A4DEA23F5}" presName="rootComposite" presStyleCnt="0"/>
      <dgm:spPr/>
    </dgm:pt>
    <dgm:pt modelId="{E24B1856-9204-453A-90C9-036FB1F3D58B}" type="pres">
      <dgm:prSet presAssocID="{316E6B97-3E63-4E5E-A9CD-428A4DEA23F5}" presName="rootText" presStyleLbl="node3" presStyleIdx="2" presStyleCnt="9">
        <dgm:presLayoutVars>
          <dgm:chPref val="3"/>
        </dgm:presLayoutVars>
      </dgm:prSet>
      <dgm:spPr/>
    </dgm:pt>
    <dgm:pt modelId="{9396653E-C53C-4D1E-9BAE-541139E878A2}" type="pres">
      <dgm:prSet presAssocID="{316E6B97-3E63-4E5E-A9CD-428A4DEA23F5}" presName="rootConnector" presStyleLbl="node3" presStyleIdx="2" presStyleCnt="9"/>
      <dgm:spPr/>
    </dgm:pt>
    <dgm:pt modelId="{229D65B5-2C8F-4873-BF5F-E61CC6F30157}" type="pres">
      <dgm:prSet presAssocID="{316E6B97-3E63-4E5E-A9CD-428A4DEA23F5}" presName="hierChild4" presStyleCnt="0"/>
      <dgm:spPr/>
    </dgm:pt>
    <dgm:pt modelId="{C488F4AC-045F-494F-8FFE-759B4F8F81B7}" type="pres">
      <dgm:prSet presAssocID="{316E6B97-3E63-4E5E-A9CD-428A4DEA23F5}" presName="hierChild5" presStyleCnt="0"/>
      <dgm:spPr/>
    </dgm:pt>
    <dgm:pt modelId="{A118F6CF-FE13-4319-9787-849735345E33}" type="pres">
      <dgm:prSet presAssocID="{03420D4D-DD67-4F07-8590-50C50F0BB5A4}" presName="hierChild5" presStyleCnt="0"/>
      <dgm:spPr/>
    </dgm:pt>
    <dgm:pt modelId="{272A6DAF-93AC-479E-8DE4-4826F0E022CC}" type="pres">
      <dgm:prSet presAssocID="{015545CA-52D8-420C-B61A-5E1958391B78}" presName="Name37" presStyleLbl="parChTrans1D2" presStyleIdx="1" presStyleCnt="3"/>
      <dgm:spPr/>
    </dgm:pt>
    <dgm:pt modelId="{94A60B5C-E764-4A6E-B664-81B655F1D237}" type="pres">
      <dgm:prSet presAssocID="{7E7EA8F6-32B2-43E0-8E62-CE02F36828B5}" presName="hierRoot2" presStyleCnt="0">
        <dgm:presLayoutVars>
          <dgm:hierBranch val="init"/>
        </dgm:presLayoutVars>
      </dgm:prSet>
      <dgm:spPr/>
    </dgm:pt>
    <dgm:pt modelId="{EF3E9CC3-C127-482F-8AE5-2FBB6B9CC4F9}" type="pres">
      <dgm:prSet presAssocID="{7E7EA8F6-32B2-43E0-8E62-CE02F36828B5}" presName="rootComposite" presStyleCnt="0"/>
      <dgm:spPr/>
    </dgm:pt>
    <dgm:pt modelId="{9149A350-06D7-4685-8FFC-1367EF51AF6A}" type="pres">
      <dgm:prSet presAssocID="{7E7EA8F6-32B2-43E0-8E62-CE02F36828B5}" presName="rootText" presStyleLbl="node2" presStyleIdx="1" presStyleCnt="3">
        <dgm:presLayoutVars>
          <dgm:chPref val="3"/>
        </dgm:presLayoutVars>
      </dgm:prSet>
      <dgm:spPr/>
    </dgm:pt>
    <dgm:pt modelId="{BC67EC7A-5B78-4383-8A79-C33BA6CC6499}" type="pres">
      <dgm:prSet presAssocID="{7E7EA8F6-32B2-43E0-8E62-CE02F36828B5}" presName="rootConnector" presStyleLbl="node2" presStyleIdx="1" presStyleCnt="3"/>
      <dgm:spPr/>
    </dgm:pt>
    <dgm:pt modelId="{0569789A-42C3-4D49-88AD-7F1AA696049C}" type="pres">
      <dgm:prSet presAssocID="{7E7EA8F6-32B2-43E0-8E62-CE02F36828B5}" presName="hierChild4" presStyleCnt="0"/>
      <dgm:spPr/>
    </dgm:pt>
    <dgm:pt modelId="{1E27D28B-A412-40DE-9779-B85250961C90}" type="pres">
      <dgm:prSet presAssocID="{19172CE1-B666-453A-AD82-E20C598DA78F}" presName="Name37" presStyleLbl="parChTrans1D3" presStyleIdx="3" presStyleCnt="9"/>
      <dgm:spPr/>
    </dgm:pt>
    <dgm:pt modelId="{EAA6745F-8A54-4C77-802D-BF2F42AD3EFF}" type="pres">
      <dgm:prSet presAssocID="{08E439D5-0090-4891-9FFB-D08CAC506197}" presName="hierRoot2" presStyleCnt="0">
        <dgm:presLayoutVars>
          <dgm:hierBranch val="init"/>
        </dgm:presLayoutVars>
      </dgm:prSet>
      <dgm:spPr/>
    </dgm:pt>
    <dgm:pt modelId="{05D2AE78-53C4-4FF6-A3E5-2E3E522399E1}" type="pres">
      <dgm:prSet presAssocID="{08E439D5-0090-4891-9FFB-D08CAC506197}" presName="rootComposite" presStyleCnt="0"/>
      <dgm:spPr/>
    </dgm:pt>
    <dgm:pt modelId="{3B34FBE8-A581-4DF9-A669-07E41910D135}" type="pres">
      <dgm:prSet presAssocID="{08E439D5-0090-4891-9FFB-D08CAC506197}" presName="rootText" presStyleLbl="node3" presStyleIdx="3" presStyleCnt="9" custScaleY="107534">
        <dgm:presLayoutVars>
          <dgm:chPref val="3"/>
        </dgm:presLayoutVars>
      </dgm:prSet>
      <dgm:spPr/>
    </dgm:pt>
    <dgm:pt modelId="{EAEB4CB3-D06F-4961-B925-FD6298004A96}" type="pres">
      <dgm:prSet presAssocID="{08E439D5-0090-4891-9FFB-D08CAC506197}" presName="rootConnector" presStyleLbl="node3" presStyleIdx="3" presStyleCnt="9"/>
      <dgm:spPr/>
    </dgm:pt>
    <dgm:pt modelId="{41CF9DAB-8CE4-443A-8909-4D723459EBE8}" type="pres">
      <dgm:prSet presAssocID="{08E439D5-0090-4891-9FFB-D08CAC506197}" presName="hierChild4" presStyleCnt="0"/>
      <dgm:spPr/>
    </dgm:pt>
    <dgm:pt modelId="{E682F44E-2872-4744-88E7-E722105D6006}" type="pres">
      <dgm:prSet presAssocID="{08E439D5-0090-4891-9FFB-D08CAC506197}" presName="hierChild5" presStyleCnt="0"/>
      <dgm:spPr/>
    </dgm:pt>
    <dgm:pt modelId="{5B0F9159-DBAE-47EF-8FAF-A34FB2FF9D31}" type="pres">
      <dgm:prSet presAssocID="{31B3B0A6-E5DF-4B88-B5AA-862BBD92517E}" presName="Name37" presStyleLbl="parChTrans1D3" presStyleIdx="4" presStyleCnt="9"/>
      <dgm:spPr/>
    </dgm:pt>
    <dgm:pt modelId="{52EC425A-E5C4-4C19-B8D7-157AE3037EFB}" type="pres">
      <dgm:prSet presAssocID="{C6E2B361-34CB-443A-8F6C-78E822BAA75D}" presName="hierRoot2" presStyleCnt="0">
        <dgm:presLayoutVars>
          <dgm:hierBranch val="init"/>
        </dgm:presLayoutVars>
      </dgm:prSet>
      <dgm:spPr/>
    </dgm:pt>
    <dgm:pt modelId="{D093DDB2-83B6-4425-8BD3-B64219C8D913}" type="pres">
      <dgm:prSet presAssocID="{C6E2B361-34CB-443A-8F6C-78E822BAA75D}" presName="rootComposite" presStyleCnt="0"/>
      <dgm:spPr/>
    </dgm:pt>
    <dgm:pt modelId="{6EAA54C0-A5DF-4A9D-9371-7C067F198CAD}" type="pres">
      <dgm:prSet presAssocID="{C6E2B361-34CB-443A-8F6C-78E822BAA75D}" presName="rootText" presStyleLbl="node3" presStyleIdx="4" presStyleCnt="9" custScaleY="116189" custLinFactY="6177" custLinFactNeighborX="1585" custLinFactNeighborY="100000">
        <dgm:presLayoutVars>
          <dgm:chPref val="3"/>
        </dgm:presLayoutVars>
      </dgm:prSet>
      <dgm:spPr/>
    </dgm:pt>
    <dgm:pt modelId="{8071F85B-6AC9-4A0A-87EF-FFF5AFE32BB8}" type="pres">
      <dgm:prSet presAssocID="{C6E2B361-34CB-443A-8F6C-78E822BAA75D}" presName="rootConnector" presStyleLbl="node3" presStyleIdx="4" presStyleCnt="9"/>
      <dgm:spPr/>
    </dgm:pt>
    <dgm:pt modelId="{4715A720-E665-4EBF-8A08-A3B069517840}" type="pres">
      <dgm:prSet presAssocID="{C6E2B361-34CB-443A-8F6C-78E822BAA75D}" presName="hierChild4" presStyleCnt="0"/>
      <dgm:spPr/>
    </dgm:pt>
    <dgm:pt modelId="{7381D419-3200-48D4-84CC-B159624EB8B8}" type="pres">
      <dgm:prSet presAssocID="{C6E2B361-34CB-443A-8F6C-78E822BAA75D}" presName="hierChild5" presStyleCnt="0"/>
      <dgm:spPr/>
    </dgm:pt>
    <dgm:pt modelId="{E8AD10EA-D89F-41B6-916C-1817C38AB112}" type="pres">
      <dgm:prSet presAssocID="{3C5FFE5A-056B-47E8-8FB9-E9B890CA1F14}" presName="Name37" presStyleLbl="parChTrans1D3" presStyleIdx="5" presStyleCnt="9"/>
      <dgm:spPr/>
    </dgm:pt>
    <dgm:pt modelId="{5266ECB3-6A51-44C1-835D-19D3F5D2231E}" type="pres">
      <dgm:prSet presAssocID="{8953A429-113A-4C6F-9920-50EFA8115A4C}" presName="hierRoot2" presStyleCnt="0">
        <dgm:presLayoutVars>
          <dgm:hierBranch val="init"/>
        </dgm:presLayoutVars>
      </dgm:prSet>
      <dgm:spPr/>
    </dgm:pt>
    <dgm:pt modelId="{16B081EE-E67D-483F-AEEF-13FDE9A9EE6D}" type="pres">
      <dgm:prSet presAssocID="{8953A429-113A-4C6F-9920-50EFA8115A4C}" presName="rootComposite" presStyleCnt="0"/>
      <dgm:spPr/>
    </dgm:pt>
    <dgm:pt modelId="{BAAB4938-8CD0-4CF1-BA32-4C671E1FFCCD}" type="pres">
      <dgm:prSet presAssocID="{8953A429-113A-4C6F-9920-50EFA8115A4C}" presName="rootText" presStyleLbl="node3" presStyleIdx="5" presStyleCnt="9" custScaleY="112179" custLinFactY="1422" custLinFactNeighborX="-792" custLinFactNeighborY="100000">
        <dgm:presLayoutVars>
          <dgm:chPref val="3"/>
        </dgm:presLayoutVars>
      </dgm:prSet>
      <dgm:spPr/>
    </dgm:pt>
    <dgm:pt modelId="{05A144E3-EE42-4C73-A2D3-6D28D08C993B}" type="pres">
      <dgm:prSet presAssocID="{8953A429-113A-4C6F-9920-50EFA8115A4C}" presName="rootConnector" presStyleLbl="node3" presStyleIdx="5" presStyleCnt="9"/>
      <dgm:spPr/>
    </dgm:pt>
    <dgm:pt modelId="{6A9141CF-A92C-4E48-9C88-A191F5F7F532}" type="pres">
      <dgm:prSet presAssocID="{8953A429-113A-4C6F-9920-50EFA8115A4C}" presName="hierChild4" presStyleCnt="0"/>
      <dgm:spPr/>
    </dgm:pt>
    <dgm:pt modelId="{92CC58A1-815B-48B9-965D-8EB2E09E62F9}" type="pres">
      <dgm:prSet presAssocID="{8953A429-113A-4C6F-9920-50EFA8115A4C}" presName="hierChild5" presStyleCnt="0"/>
      <dgm:spPr/>
    </dgm:pt>
    <dgm:pt modelId="{88CD3ECC-2307-499B-ABA3-6BD90B774AD0}" type="pres">
      <dgm:prSet presAssocID="{19205353-BD49-4298-BFC1-12E9E14876E2}" presName="Name37" presStyleLbl="parChTrans1D3" presStyleIdx="6" presStyleCnt="9"/>
      <dgm:spPr/>
    </dgm:pt>
    <dgm:pt modelId="{EE65ABBD-7644-4FB8-A2FC-E1CAB955819B}" type="pres">
      <dgm:prSet presAssocID="{81BA99CB-A30E-4DE2-91AF-7F262EEC15C2}" presName="hierRoot2" presStyleCnt="0">
        <dgm:presLayoutVars>
          <dgm:hierBranch val="init"/>
        </dgm:presLayoutVars>
      </dgm:prSet>
      <dgm:spPr/>
    </dgm:pt>
    <dgm:pt modelId="{7C15995F-C0DE-4D42-84F7-68D5E7557D22}" type="pres">
      <dgm:prSet presAssocID="{81BA99CB-A30E-4DE2-91AF-7F262EEC15C2}" presName="rootComposite" presStyleCnt="0"/>
      <dgm:spPr/>
    </dgm:pt>
    <dgm:pt modelId="{E009B5BC-1312-479B-9CF5-104BB49DB372}" type="pres">
      <dgm:prSet presAssocID="{81BA99CB-A30E-4DE2-91AF-7F262EEC15C2}" presName="rootText" presStyleLbl="node3" presStyleIdx="6" presStyleCnt="9" custLinFactY="-125295" custLinFactNeighborX="724" custLinFactNeighborY="-200000">
        <dgm:presLayoutVars>
          <dgm:chPref val="3"/>
        </dgm:presLayoutVars>
      </dgm:prSet>
      <dgm:spPr/>
    </dgm:pt>
    <dgm:pt modelId="{279E9E13-88D6-499F-B55D-BF23A65F2115}" type="pres">
      <dgm:prSet presAssocID="{81BA99CB-A30E-4DE2-91AF-7F262EEC15C2}" presName="rootConnector" presStyleLbl="node3" presStyleIdx="6" presStyleCnt="9"/>
      <dgm:spPr/>
    </dgm:pt>
    <dgm:pt modelId="{224E5509-2496-4BF0-9D2D-F98BD0540B04}" type="pres">
      <dgm:prSet presAssocID="{81BA99CB-A30E-4DE2-91AF-7F262EEC15C2}" presName="hierChild4" presStyleCnt="0"/>
      <dgm:spPr/>
    </dgm:pt>
    <dgm:pt modelId="{DE666FFB-AFAA-48F4-ACE3-BD8597BE5988}" type="pres">
      <dgm:prSet presAssocID="{81BA99CB-A30E-4DE2-91AF-7F262EEC15C2}" presName="hierChild5" presStyleCnt="0"/>
      <dgm:spPr/>
    </dgm:pt>
    <dgm:pt modelId="{F8348460-1418-4461-9060-F54D13B0D142}" type="pres">
      <dgm:prSet presAssocID="{7E7EA8F6-32B2-43E0-8E62-CE02F36828B5}" presName="hierChild5" presStyleCnt="0"/>
      <dgm:spPr/>
    </dgm:pt>
    <dgm:pt modelId="{483787FA-A3D5-467D-A241-D56103B48765}" type="pres">
      <dgm:prSet presAssocID="{B2BA9468-AFD1-460A-98F5-A135F96B966D}" presName="Name37" presStyleLbl="parChTrans1D2" presStyleIdx="2" presStyleCnt="3"/>
      <dgm:spPr/>
    </dgm:pt>
    <dgm:pt modelId="{BB2D981C-699E-468E-80B4-76D488BC0CBF}" type="pres">
      <dgm:prSet presAssocID="{8B05A729-081F-4D38-809A-06230BB1B05C}" presName="hierRoot2" presStyleCnt="0">
        <dgm:presLayoutVars>
          <dgm:hierBranch val="init"/>
        </dgm:presLayoutVars>
      </dgm:prSet>
      <dgm:spPr/>
    </dgm:pt>
    <dgm:pt modelId="{33BF6F8D-79A1-4130-A15C-48241F76191F}" type="pres">
      <dgm:prSet presAssocID="{8B05A729-081F-4D38-809A-06230BB1B05C}" presName="rootComposite" presStyleCnt="0"/>
      <dgm:spPr/>
    </dgm:pt>
    <dgm:pt modelId="{CDBE255E-7B93-4F6C-B9A8-C70582107A93}" type="pres">
      <dgm:prSet presAssocID="{8B05A729-081F-4D38-809A-06230BB1B05C}" presName="rootText" presStyleLbl="node2" presStyleIdx="2" presStyleCnt="3">
        <dgm:presLayoutVars>
          <dgm:chPref val="3"/>
        </dgm:presLayoutVars>
      </dgm:prSet>
      <dgm:spPr/>
    </dgm:pt>
    <dgm:pt modelId="{943AC85D-8A7F-4363-9E8D-E812BC3F91A6}" type="pres">
      <dgm:prSet presAssocID="{8B05A729-081F-4D38-809A-06230BB1B05C}" presName="rootConnector" presStyleLbl="node2" presStyleIdx="2" presStyleCnt="3"/>
      <dgm:spPr/>
    </dgm:pt>
    <dgm:pt modelId="{E57B30F3-2EF1-4529-8A42-F97FB27C895B}" type="pres">
      <dgm:prSet presAssocID="{8B05A729-081F-4D38-809A-06230BB1B05C}" presName="hierChild4" presStyleCnt="0"/>
      <dgm:spPr/>
    </dgm:pt>
    <dgm:pt modelId="{FAE84E54-7CB1-4A88-8608-E508BFED9B07}" type="pres">
      <dgm:prSet presAssocID="{D2E2DE67-C423-4ECD-8C14-23C9CA9ABE33}" presName="Name37" presStyleLbl="parChTrans1D3" presStyleIdx="7" presStyleCnt="9"/>
      <dgm:spPr/>
    </dgm:pt>
    <dgm:pt modelId="{A379ED1D-6274-42FB-9D15-29DE19B6ED9D}" type="pres">
      <dgm:prSet presAssocID="{B4217E70-FFBA-4074-A1BF-714F0620F627}" presName="hierRoot2" presStyleCnt="0">
        <dgm:presLayoutVars>
          <dgm:hierBranch val="init"/>
        </dgm:presLayoutVars>
      </dgm:prSet>
      <dgm:spPr/>
    </dgm:pt>
    <dgm:pt modelId="{6D69175A-3E5B-4B09-AA60-28A304BB01AA}" type="pres">
      <dgm:prSet presAssocID="{B4217E70-FFBA-4074-A1BF-714F0620F627}" presName="rootComposite" presStyleCnt="0"/>
      <dgm:spPr/>
    </dgm:pt>
    <dgm:pt modelId="{74A9D012-7A89-4F0A-BFE4-DF3A9D65AD2D}" type="pres">
      <dgm:prSet presAssocID="{B4217E70-FFBA-4074-A1BF-714F0620F627}" presName="rootText" presStyleLbl="node3" presStyleIdx="7" presStyleCnt="9">
        <dgm:presLayoutVars>
          <dgm:chPref val="3"/>
        </dgm:presLayoutVars>
      </dgm:prSet>
      <dgm:spPr/>
    </dgm:pt>
    <dgm:pt modelId="{00CCDE30-8E7D-42BE-8B04-ED82BB0F5259}" type="pres">
      <dgm:prSet presAssocID="{B4217E70-FFBA-4074-A1BF-714F0620F627}" presName="rootConnector" presStyleLbl="node3" presStyleIdx="7" presStyleCnt="9"/>
      <dgm:spPr/>
    </dgm:pt>
    <dgm:pt modelId="{BA759DFA-2616-4BA3-A571-C131BFC44911}" type="pres">
      <dgm:prSet presAssocID="{B4217E70-FFBA-4074-A1BF-714F0620F627}" presName="hierChild4" presStyleCnt="0"/>
      <dgm:spPr/>
    </dgm:pt>
    <dgm:pt modelId="{46D36CF2-7D2A-4BC1-9E43-FBEB44D9D109}" type="pres">
      <dgm:prSet presAssocID="{B4217E70-FFBA-4074-A1BF-714F0620F627}" presName="hierChild5" presStyleCnt="0"/>
      <dgm:spPr/>
    </dgm:pt>
    <dgm:pt modelId="{5721FB32-0EFE-4645-AC1E-3B31C2746F02}" type="pres">
      <dgm:prSet presAssocID="{CED36820-7AD6-4FED-8B4A-4676EBB43AEF}" presName="Name37" presStyleLbl="parChTrans1D3" presStyleIdx="8" presStyleCnt="9"/>
      <dgm:spPr/>
    </dgm:pt>
    <dgm:pt modelId="{ACCBC5F2-0678-4634-8E22-AB4E96C7FC5E}" type="pres">
      <dgm:prSet presAssocID="{17BE5A4D-7ED8-43D4-882A-BEDAD0DDD45B}" presName="hierRoot2" presStyleCnt="0">
        <dgm:presLayoutVars>
          <dgm:hierBranch val="init"/>
        </dgm:presLayoutVars>
      </dgm:prSet>
      <dgm:spPr/>
    </dgm:pt>
    <dgm:pt modelId="{35D0590B-5D3D-4EDF-BA8F-2D8E17826201}" type="pres">
      <dgm:prSet presAssocID="{17BE5A4D-7ED8-43D4-882A-BEDAD0DDD45B}" presName="rootComposite" presStyleCnt="0"/>
      <dgm:spPr/>
    </dgm:pt>
    <dgm:pt modelId="{4F475511-ED2F-435E-B561-950EB52A63EF}" type="pres">
      <dgm:prSet presAssocID="{17BE5A4D-7ED8-43D4-882A-BEDAD0DDD45B}" presName="rootText" presStyleLbl="node3" presStyleIdx="8" presStyleCnt="9" custScaleY="157244">
        <dgm:presLayoutVars>
          <dgm:chPref val="3"/>
        </dgm:presLayoutVars>
      </dgm:prSet>
      <dgm:spPr/>
    </dgm:pt>
    <dgm:pt modelId="{A2812021-1905-49C8-9ABD-9FDC444E3F96}" type="pres">
      <dgm:prSet presAssocID="{17BE5A4D-7ED8-43D4-882A-BEDAD0DDD45B}" presName="rootConnector" presStyleLbl="node3" presStyleIdx="8" presStyleCnt="9"/>
      <dgm:spPr/>
    </dgm:pt>
    <dgm:pt modelId="{0F2B16A7-9772-47ED-B3CC-173BDF7AC948}" type="pres">
      <dgm:prSet presAssocID="{17BE5A4D-7ED8-43D4-882A-BEDAD0DDD45B}" presName="hierChild4" presStyleCnt="0"/>
      <dgm:spPr/>
    </dgm:pt>
    <dgm:pt modelId="{D46D0CA6-070C-4CB1-B90F-9B007C7D010D}" type="pres">
      <dgm:prSet presAssocID="{17BE5A4D-7ED8-43D4-882A-BEDAD0DDD45B}" presName="hierChild5" presStyleCnt="0"/>
      <dgm:spPr/>
    </dgm:pt>
    <dgm:pt modelId="{F5D24CB9-0F34-4ADE-9442-EAF572E849F6}" type="pres">
      <dgm:prSet presAssocID="{8B05A729-081F-4D38-809A-06230BB1B05C}" presName="hierChild5" presStyleCnt="0"/>
      <dgm:spPr/>
    </dgm:pt>
    <dgm:pt modelId="{1AF49F49-4DB1-4089-B719-B3FC28DF2711}" type="pres">
      <dgm:prSet presAssocID="{436CA4FE-A5E3-457C-A242-13C3C91C5CD3}" presName="hierChild3" presStyleCnt="0"/>
      <dgm:spPr/>
    </dgm:pt>
  </dgm:ptLst>
  <dgm:cxnLst>
    <dgm:cxn modelId="{0B19A601-F80C-4598-87F6-A96E0C659BC9}" type="presOf" srcId="{81BA99CB-A30E-4DE2-91AF-7F262EEC15C2}" destId="{279E9E13-88D6-499F-B55D-BF23A65F2115}" srcOrd="1" destOrd="0" presId="urn:microsoft.com/office/officeart/2005/8/layout/orgChart1"/>
    <dgm:cxn modelId="{E886F908-9355-42F6-99E9-89A9FB405327}" type="presOf" srcId="{03420D4D-DD67-4F07-8590-50C50F0BB5A4}" destId="{E7B653A8-F269-46D0-839F-F0B36F5AA76F}" srcOrd="0" destOrd="0" presId="urn:microsoft.com/office/officeart/2005/8/layout/orgChart1"/>
    <dgm:cxn modelId="{4E8B320A-366A-43C7-BDE7-92E342FEBC44}" type="presOf" srcId="{08E439D5-0090-4891-9FFB-D08CAC506197}" destId="{EAEB4CB3-D06F-4961-B925-FD6298004A96}" srcOrd="1" destOrd="0" presId="urn:microsoft.com/office/officeart/2005/8/layout/orgChart1"/>
    <dgm:cxn modelId="{21CBCA0C-6D02-4F0B-9936-B1FDBB19F37D}" srcId="{436CA4FE-A5E3-457C-A242-13C3C91C5CD3}" destId="{7E7EA8F6-32B2-43E0-8E62-CE02F36828B5}" srcOrd="1" destOrd="0" parTransId="{015545CA-52D8-420C-B61A-5E1958391B78}" sibTransId="{063A46EE-FA26-4C44-BC89-AAE6468F2443}"/>
    <dgm:cxn modelId="{4E87EE1E-83DE-478D-9D8D-7EDAE6051425}" type="presOf" srcId="{C6E2B361-34CB-443A-8F6C-78E822BAA75D}" destId="{8071F85B-6AC9-4A0A-87EF-FFF5AFE32BB8}" srcOrd="1" destOrd="0" presId="urn:microsoft.com/office/officeart/2005/8/layout/orgChart1"/>
    <dgm:cxn modelId="{1DAD1821-3B3C-4619-8356-A2B6CAC32B72}" type="presOf" srcId="{436CA4FE-A5E3-457C-A242-13C3C91C5CD3}" destId="{19EDEFF3-D82B-4A99-9EE4-54B282596B66}" srcOrd="0" destOrd="0" presId="urn:microsoft.com/office/officeart/2005/8/layout/orgChart1"/>
    <dgm:cxn modelId="{26A89C25-A3B1-440D-A6FB-3DE56D2323E2}" type="presOf" srcId="{6BEB1529-F021-43EC-AA17-987675BAB540}" destId="{8B8E6974-EE1A-4032-82D8-4284FC2F8CEB}" srcOrd="0" destOrd="0" presId="urn:microsoft.com/office/officeart/2005/8/layout/orgChart1"/>
    <dgm:cxn modelId="{90E92028-6DC3-42C3-AC1E-A4FB79E54750}" type="presOf" srcId="{436CA4FE-A5E3-457C-A242-13C3C91C5CD3}" destId="{4C4ECF45-8A9F-4C7F-BD17-CA387B364D5C}" srcOrd="1" destOrd="0" presId="urn:microsoft.com/office/officeart/2005/8/layout/orgChart1"/>
    <dgm:cxn modelId="{AEC5C431-5087-4BF2-81B4-B5AB01D17962}" type="presOf" srcId="{C6E2B361-34CB-443A-8F6C-78E822BAA75D}" destId="{6EAA54C0-A5DF-4A9D-9371-7C067F198CAD}" srcOrd="0" destOrd="0" presId="urn:microsoft.com/office/officeart/2005/8/layout/orgChart1"/>
    <dgm:cxn modelId="{DCAD4334-95EA-4E45-B5A4-A1DBA27C7476}" type="presOf" srcId="{B4217E70-FFBA-4074-A1BF-714F0620F627}" destId="{74A9D012-7A89-4F0A-BFE4-DF3A9D65AD2D}" srcOrd="0" destOrd="0" presId="urn:microsoft.com/office/officeart/2005/8/layout/orgChart1"/>
    <dgm:cxn modelId="{3C628139-FA02-422B-870F-56EFD5714099}" type="presOf" srcId="{ED12E7F8-57EE-417C-BFFA-A7FD08302A60}" destId="{39DAD547-ABF2-4A63-8D53-59CC3AB46026}" srcOrd="1" destOrd="0" presId="urn:microsoft.com/office/officeart/2005/8/layout/orgChart1"/>
    <dgm:cxn modelId="{1C20C15F-11D6-41C2-A3F0-2946228DD9A6}" type="presOf" srcId="{28F4C124-4C08-437E-A7F8-60C42533BFBC}" destId="{8195FB93-4678-418D-825C-79996BCE54BE}" srcOrd="0" destOrd="0" presId="urn:microsoft.com/office/officeart/2005/8/layout/orgChart1"/>
    <dgm:cxn modelId="{6A07DF5F-E166-4A64-A6CD-616256D6219E}" type="presOf" srcId="{17BE5A4D-7ED8-43D4-882A-BEDAD0DDD45B}" destId="{A2812021-1905-49C8-9ABD-9FDC444E3F96}" srcOrd="1" destOrd="0" presId="urn:microsoft.com/office/officeart/2005/8/layout/orgChart1"/>
    <dgm:cxn modelId="{C362CD62-5275-4843-BE4D-4C5634DCEC11}" type="presOf" srcId="{7E7EA8F6-32B2-43E0-8E62-CE02F36828B5}" destId="{9149A350-06D7-4685-8FFC-1367EF51AF6A}" srcOrd="0" destOrd="0" presId="urn:microsoft.com/office/officeart/2005/8/layout/orgChart1"/>
    <dgm:cxn modelId="{403CA044-7632-46CC-A741-708CB6A1C388}" type="presOf" srcId="{8B05A729-081F-4D38-809A-06230BB1B05C}" destId="{CDBE255E-7B93-4F6C-B9A8-C70582107A93}" srcOrd="0" destOrd="0" presId="urn:microsoft.com/office/officeart/2005/8/layout/orgChart1"/>
    <dgm:cxn modelId="{49C09C66-57B3-4D9E-9374-D016F3DAEBCD}" type="presOf" srcId="{31B3B0A6-E5DF-4B88-B5AA-862BBD92517E}" destId="{5B0F9159-DBAE-47EF-8FAF-A34FB2FF9D31}" srcOrd="0" destOrd="0" presId="urn:microsoft.com/office/officeart/2005/8/layout/orgChart1"/>
    <dgm:cxn modelId="{9C521867-9916-4650-AE9C-AE1AC430D0A0}" type="presOf" srcId="{015545CA-52D8-420C-B61A-5E1958391B78}" destId="{272A6DAF-93AC-479E-8DE4-4826F0E022CC}" srcOrd="0" destOrd="0" presId="urn:microsoft.com/office/officeart/2005/8/layout/orgChart1"/>
    <dgm:cxn modelId="{732D5168-B898-4967-967C-2B17238D498E}" type="presOf" srcId="{19172CE1-B666-453A-AD82-E20C598DA78F}" destId="{1E27D28B-A412-40DE-9779-B85250961C90}" srcOrd="0" destOrd="0" presId="urn:microsoft.com/office/officeart/2005/8/layout/orgChart1"/>
    <dgm:cxn modelId="{9443F24B-98E2-4BF0-AA1B-B82EBC57C63E}" srcId="{7E7EA8F6-32B2-43E0-8E62-CE02F36828B5}" destId="{81BA99CB-A30E-4DE2-91AF-7F262EEC15C2}" srcOrd="3" destOrd="0" parTransId="{19205353-BD49-4298-BFC1-12E9E14876E2}" sibTransId="{FBAC7EB0-BC23-48D7-85F5-D6E6B30F7802}"/>
    <dgm:cxn modelId="{742E104C-BF80-4D48-8661-CC4807CB17D2}" type="presOf" srcId="{19205353-BD49-4298-BFC1-12E9E14876E2}" destId="{88CD3ECC-2307-499B-ABA3-6BD90B774AD0}" srcOrd="0" destOrd="0" presId="urn:microsoft.com/office/officeart/2005/8/layout/orgChart1"/>
    <dgm:cxn modelId="{37F71C71-68A4-4324-A41B-0EE46CA03C8C}" type="presOf" srcId="{7E7EA8F6-32B2-43E0-8E62-CE02F36828B5}" destId="{BC67EC7A-5B78-4383-8A79-C33BA6CC6499}" srcOrd="1" destOrd="0" presId="urn:microsoft.com/office/officeart/2005/8/layout/orgChart1"/>
    <dgm:cxn modelId="{08A55653-8D0C-479F-85A0-C8E583DB28BF}" type="presOf" srcId="{03420D4D-DD67-4F07-8590-50C50F0BB5A4}" destId="{21CBACF6-C167-404C-8672-D248E6E2A3FE}" srcOrd="1" destOrd="0" presId="urn:microsoft.com/office/officeart/2005/8/layout/orgChart1"/>
    <dgm:cxn modelId="{566D4976-3830-4BF3-B78D-4B9FB5951422}" type="presOf" srcId="{10E142D9-B32C-4E2C-9FAA-8EFD820B9ECA}" destId="{67B96056-1E2C-445F-84DE-289854ED2227}" srcOrd="1" destOrd="0" presId="urn:microsoft.com/office/officeart/2005/8/layout/orgChart1"/>
    <dgm:cxn modelId="{5239F479-4AC7-4FA8-AAB0-DBFE6AC83431}" type="presOf" srcId="{8B05A729-081F-4D38-809A-06230BB1B05C}" destId="{943AC85D-8A7F-4363-9E8D-E812BC3F91A6}" srcOrd="1" destOrd="0" presId="urn:microsoft.com/office/officeart/2005/8/layout/orgChart1"/>
    <dgm:cxn modelId="{37D0317D-D618-437D-A694-24DF4990331F}" type="presOf" srcId="{3C5FFE5A-056B-47E8-8FB9-E9B890CA1F14}" destId="{E8AD10EA-D89F-41B6-916C-1817C38AB112}" srcOrd="0" destOrd="0" presId="urn:microsoft.com/office/officeart/2005/8/layout/orgChart1"/>
    <dgm:cxn modelId="{2E54EA82-290C-4879-8335-F80C445982EF}" srcId="{436CA4FE-A5E3-457C-A242-13C3C91C5CD3}" destId="{03420D4D-DD67-4F07-8590-50C50F0BB5A4}" srcOrd="0" destOrd="0" parTransId="{7203D7F0-B65E-497B-B43E-91F55484994C}" sibTransId="{E585F51C-8CA3-48B5-83D8-7752180F1E42}"/>
    <dgm:cxn modelId="{B3925387-5F12-4F48-AF37-1EA4076E248A}" type="presOf" srcId="{ED12E7F8-57EE-417C-BFFA-A7FD08302A60}" destId="{4727A7BA-DE8F-4728-8FE3-19568BE6AB3E}" srcOrd="0" destOrd="0" presId="urn:microsoft.com/office/officeart/2005/8/layout/orgChart1"/>
    <dgm:cxn modelId="{6DA61E92-E65D-4CC0-872D-8FC6F969C2EE}" srcId="{03420D4D-DD67-4F07-8590-50C50F0BB5A4}" destId="{10E142D9-B32C-4E2C-9FAA-8EFD820B9ECA}" srcOrd="1" destOrd="0" parTransId="{D3458E65-7E21-4F41-968B-FC8D93832C92}" sibTransId="{D6663D77-3340-432B-8EC0-C68F8873422E}"/>
    <dgm:cxn modelId="{FF5BDA94-6265-486D-998B-A71B1D95F923}" srcId="{28F4C124-4C08-437E-A7F8-60C42533BFBC}" destId="{436CA4FE-A5E3-457C-A242-13C3C91C5CD3}" srcOrd="0" destOrd="0" parTransId="{304E3E53-D173-43B5-9FD9-176E1196B6F0}" sibTransId="{EDF9224D-44A3-458D-8DF7-BF8420B8D8E6}"/>
    <dgm:cxn modelId="{625CEB94-D946-4CC5-9275-56B6522C9296}" type="presOf" srcId="{8953A429-113A-4C6F-9920-50EFA8115A4C}" destId="{BAAB4938-8CD0-4CF1-BA32-4C671E1FFCCD}" srcOrd="0" destOrd="0" presId="urn:microsoft.com/office/officeart/2005/8/layout/orgChart1"/>
    <dgm:cxn modelId="{C058209C-4D95-4E9A-9677-B97DAC49F168}" srcId="{7E7EA8F6-32B2-43E0-8E62-CE02F36828B5}" destId="{8953A429-113A-4C6F-9920-50EFA8115A4C}" srcOrd="2" destOrd="0" parTransId="{3C5FFE5A-056B-47E8-8FB9-E9B890CA1F14}" sibTransId="{1FA56E3D-DE9F-496C-A321-0380DE2EDC94}"/>
    <dgm:cxn modelId="{4385A5A3-36BA-49D2-A1AD-69F1C7A6C856}" srcId="{03420D4D-DD67-4F07-8590-50C50F0BB5A4}" destId="{316E6B97-3E63-4E5E-A9CD-428A4DEA23F5}" srcOrd="2" destOrd="0" parTransId="{B524DAF9-3748-4AC2-98F0-49CE6E6A6438}" sibTransId="{BE1E4B50-DB35-4EFE-A79D-F8F23E920D53}"/>
    <dgm:cxn modelId="{378CC2A5-0D3B-4470-953A-4C6CA6FD6A10}" type="presOf" srcId="{B2BA9468-AFD1-460A-98F5-A135F96B966D}" destId="{483787FA-A3D5-467D-A241-D56103B48765}" srcOrd="0" destOrd="0" presId="urn:microsoft.com/office/officeart/2005/8/layout/orgChart1"/>
    <dgm:cxn modelId="{926EF9AA-0233-48F5-8EEF-66F6E0A78D6E}" srcId="{436CA4FE-A5E3-457C-A242-13C3C91C5CD3}" destId="{8B05A729-081F-4D38-809A-06230BB1B05C}" srcOrd="2" destOrd="0" parTransId="{B2BA9468-AFD1-460A-98F5-A135F96B966D}" sibTransId="{DF8FA67F-9885-4404-8966-AE78D3A90C80}"/>
    <dgm:cxn modelId="{F53E51AB-C8A8-46C5-B085-858C15722E45}" type="presOf" srcId="{D2E2DE67-C423-4ECD-8C14-23C9CA9ABE33}" destId="{FAE84E54-7CB1-4A88-8608-E508BFED9B07}" srcOrd="0" destOrd="0" presId="urn:microsoft.com/office/officeart/2005/8/layout/orgChart1"/>
    <dgm:cxn modelId="{D58EFAAF-AAFD-45A6-8A90-79F3C2E12ED9}" type="presOf" srcId="{CED36820-7AD6-4FED-8B4A-4676EBB43AEF}" destId="{5721FB32-0EFE-4645-AC1E-3B31C2746F02}" srcOrd="0" destOrd="0" presId="urn:microsoft.com/office/officeart/2005/8/layout/orgChart1"/>
    <dgm:cxn modelId="{E68163B0-8404-44E6-853B-EA37C2FD6E8B}" srcId="{7E7EA8F6-32B2-43E0-8E62-CE02F36828B5}" destId="{08E439D5-0090-4891-9FFB-D08CAC506197}" srcOrd="0" destOrd="0" parTransId="{19172CE1-B666-453A-AD82-E20C598DA78F}" sibTransId="{9C354894-ECC8-4C01-878B-0F370926282D}"/>
    <dgm:cxn modelId="{1CEC81B6-B2D8-42D8-B8D3-5E4253C1491E}" type="presOf" srcId="{8953A429-113A-4C6F-9920-50EFA8115A4C}" destId="{05A144E3-EE42-4C73-A2D3-6D28D08C993B}" srcOrd="1" destOrd="0" presId="urn:microsoft.com/office/officeart/2005/8/layout/orgChart1"/>
    <dgm:cxn modelId="{3720DDB7-4FA3-4B81-BBA8-4DB83C1EC7FD}" srcId="{7E7EA8F6-32B2-43E0-8E62-CE02F36828B5}" destId="{C6E2B361-34CB-443A-8F6C-78E822BAA75D}" srcOrd="1" destOrd="0" parTransId="{31B3B0A6-E5DF-4B88-B5AA-862BBD92517E}" sibTransId="{73FD25D4-E835-4371-BE7E-79B824B1A87E}"/>
    <dgm:cxn modelId="{0D2C6CBA-6C98-4BEB-AFDD-3D6A8383CDF7}" type="presOf" srcId="{81BA99CB-A30E-4DE2-91AF-7F262EEC15C2}" destId="{E009B5BC-1312-479B-9CF5-104BB49DB372}" srcOrd="0" destOrd="0" presId="urn:microsoft.com/office/officeart/2005/8/layout/orgChart1"/>
    <dgm:cxn modelId="{4A1776C6-9418-436F-B56C-55380D301EC7}" type="presOf" srcId="{316E6B97-3E63-4E5E-A9CD-428A4DEA23F5}" destId="{E24B1856-9204-453A-90C9-036FB1F3D58B}" srcOrd="0" destOrd="0" presId="urn:microsoft.com/office/officeart/2005/8/layout/orgChart1"/>
    <dgm:cxn modelId="{24BA37CF-F6E6-45E8-9497-486654F800BF}" type="presOf" srcId="{17BE5A4D-7ED8-43D4-882A-BEDAD0DDD45B}" destId="{4F475511-ED2F-435E-B561-950EB52A63EF}" srcOrd="0" destOrd="0" presId="urn:microsoft.com/office/officeart/2005/8/layout/orgChart1"/>
    <dgm:cxn modelId="{6E4A92D0-E040-4F0F-8E1F-30A574C3B439}" type="presOf" srcId="{316E6B97-3E63-4E5E-A9CD-428A4DEA23F5}" destId="{9396653E-C53C-4D1E-9BAE-541139E878A2}" srcOrd="1" destOrd="0" presId="urn:microsoft.com/office/officeart/2005/8/layout/orgChart1"/>
    <dgm:cxn modelId="{0897AED1-60A0-4712-842E-98EFF986B6E3}" type="presOf" srcId="{B4217E70-FFBA-4074-A1BF-714F0620F627}" destId="{00CCDE30-8E7D-42BE-8B04-ED82BB0F5259}" srcOrd="1" destOrd="0" presId="urn:microsoft.com/office/officeart/2005/8/layout/orgChart1"/>
    <dgm:cxn modelId="{377540D9-C401-4F6E-A946-A52136810032}" srcId="{8B05A729-081F-4D38-809A-06230BB1B05C}" destId="{17BE5A4D-7ED8-43D4-882A-BEDAD0DDD45B}" srcOrd="1" destOrd="0" parTransId="{CED36820-7AD6-4FED-8B4A-4676EBB43AEF}" sibTransId="{059FD920-9DBB-42DB-BF75-CB7170AD0A3B}"/>
    <dgm:cxn modelId="{637CA5DF-6B89-4CFB-998A-36511A5A6A96}" type="presOf" srcId="{08E439D5-0090-4891-9FFB-D08CAC506197}" destId="{3B34FBE8-A581-4DF9-A669-07E41910D135}" srcOrd="0" destOrd="0" presId="urn:microsoft.com/office/officeart/2005/8/layout/orgChart1"/>
    <dgm:cxn modelId="{78EF64E2-5D82-4B8A-8F8B-AA0FF27F8695}" type="presOf" srcId="{10E142D9-B32C-4E2C-9FAA-8EFD820B9ECA}" destId="{2AE939FD-F70A-4E87-B228-05CC591C1CC7}" srcOrd="0" destOrd="0" presId="urn:microsoft.com/office/officeart/2005/8/layout/orgChart1"/>
    <dgm:cxn modelId="{B81829E6-5E84-447F-97C8-8E0E72F2458B}" type="presOf" srcId="{7203D7F0-B65E-497B-B43E-91F55484994C}" destId="{F80A241B-D5B4-4B4A-8984-854700B2E4CB}" srcOrd="0" destOrd="0" presId="urn:microsoft.com/office/officeart/2005/8/layout/orgChart1"/>
    <dgm:cxn modelId="{E34FD3E8-5248-48BD-92DB-EF3E9BB339D3}" srcId="{03420D4D-DD67-4F07-8590-50C50F0BB5A4}" destId="{ED12E7F8-57EE-417C-BFFA-A7FD08302A60}" srcOrd="0" destOrd="0" parTransId="{6BEB1529-F021-43EC-AA17-987675BAB540}" sibTransId="{80548C1A-B2FA-44E9-B4B1-E619E96BDBED}"/>
    <dgm:cxn modelId="{658461EC-1673-4CEB-B068-3273ADD8075A}" srcId="{8B05A729-081F-4D38-809A-06230BB1B05C}" destId="{B4217E70-FFBA-4074-A1BF-714F0620F627}" srcOrd="0" destOrd="0" parTransId="{D2E2DE67-C423-4ECD-8C14-23C9CA9ABE33}" sibTransId="{D295BDED-CFE0-4013-8BDF-06093B778797}"/>
    <dgm:cxn modelId="{FBCE47F8-DCFA-42D8-B33C-B04F2059F047}" type="presOf" srcId="{B524DAF9-3748-4AC2-98F0-49CE6E6A6438}" destId="{0BCA1D3C-0B65-45AD-A2F3-C835C5696332}" srcOrd="0" destOrd="0" presId="urn:microsoft.com/office/officeart/2005/8/layout/orgChart1"/>
    <dgm:cxn modelId="{4B4B43FF-1EC2-4FB4-8FAB-D5E9387C6EBF}" type="presOf" srcId="{D3458E65-7E21-4F41-968B-FC8D93832C92}" destId="{7DC47249-9708-4D3F-B5F8-65C781C4881E}" srcOrd="0" destOrd="0" presId="urn:microsoft.com/office/officeart/2005/8/layout/orgChart1"/>
    <dgm:cxn modelId="{6F57A120-3F55-472A-921B-333F5B5A1391}" type="presParOf" srcId="{8195FB93-4678-418D-825C-79996BCE54BE}" destId="{A89E0B27-B9B3-4191-9652-026BD2A438B9}" srcOrd="0" destOrd="0" presId="urn:microsoft.com/office/officeart/2005/8/layout/orgChart1"/>
    <dgm:cxn modelId="{FE7ACE5E-18F2-43A4-B5DB-8C51F31797E3}" type="presParOf" srcId="{A89E0B27-B9B3-4191-9652-026BD2A438B9}" destId="{548B78E9-0152-4A21-8245-750611F16857}" srcOrd="0" destOrd="0" presId="urn:microsoft.com/office/officeart/2005/8/layout/orgChart1"/>
    <dgm:cxn modelId="{0904F0E8-6F96-4D13-9D51-BA586E028C57}" type="presParOf" srcId="{548B78E9-0152-4A21-8245-750611F16857}" destId="{19EDEFF3-D82B-4A99-9EE4-54B282596B66}" srcOrd="0" destOrd="0" presId="urn:microsoft.com/office/officeart/2005/8/layout/orgChart1"/>
    <dgm:cxn modelId="{F3868550-EB6D-4901-80BB-E173E06A1D2D}" type="presParOf" srcId="{548B78E9-0152-4A21-8245-750611F16857}" destId="{4C4ECF45-8A9F-4C7F-BD17-CA387B364D5C}" srcOrd="1" destOrd="0" presId="urn:microsoft.com/office/officeart/2005/8/layout/orgChart1"/>
    <dgm:cxn modelId="{74CAFFFC-1EC4-4AA9-8047-30B58EE8BAF9}" type="presParOf" srcId="{A89E0B27-B9B3-4191-9652-026BD2A438B9}" destId="{F061EAD8-63FE-49C0-922D-43E9FED55324}" srcOrd="1" destOrd="0" presId="urn:microsoft.com/office/officeart/2005/8/layout/orgChart1"/>
    <dgm:cxn modelId="{E4FB530B-0684-4F98-80BD-545A68DE5F16}" type="presParOf" srcId="{F061EAD8-63FE-49C0-922D-43E9FED55324}" destId="{F80A241B-D5B4-4B4A-8984-854700B2E4CB}" srcOrd="0" destOrd="0" presId="urn:microsoft.com/office/officeart/2005/8/layout/orgChart1"/>
    <dgm:cxn modelId="{1C9F1FF7-CF7F-46D2-8132-BA222975C224}" type="presParOf" srcId="{F061EAD8-63FE-49C0-922D-43E9FED55324}" destId="{6BCF0E16-B4D5-4A44-8D4C-97694DBE9ECD}" srcOrd="1" destOrd="0" presId="urn:microsoft.com/office/officeart/2005/8/layout/orgChart1"/>
    <dgm:cxn modelId="{108BFC9F-5723-42F5-8FAE-47444DD03FB8}" type="presParOf" srcId="{6BCF0E16-B4D5-4A44-8D4C-97694DBE9ECD}" destId="{1869B40F-BBF0-4328-8961-5D80D3E6FE33}" srcOrd="0" destOrd="0" presId="urn:microsoft.com/office/officeart/2005/8/layout/orgChart1"/>
    <dgm:cxn modelId="{64630F4A-4719-42FF-8350-254C0A8B74B9}" type="presParOf" srcId="{1869B40F-BBF0-4328-8961-5D80D3E6FE33}" destId="{E7B653A8-F269-46D0-839F-F0B36F5AA76F}" srcOrd="0" destOrd="0" presId="urn:microsoft.com/office/officeart/2005/8/layout/orgChart1"/>
    <dgm:cxn modelId="{E0E70638-B4EA-4714-8E57-382C80C69CE2}" type="presParOf" srcId="{1869B40F-BBF0-4328-8961-5D80D3E6FE33}" destId="{21CBACF6-C167-404C-8672-D248E6E2A3FE}" srcOrd="1" destOrd="0" presId="urn:microsoft.com/office/officeart/2005/8/layout/orgChart1"/>
    <dgm:cxn modelId="{5BC5DE84-8380-4459-9A22-0C7363EAFBCA}" type="presParOf" srcId="{6BCF0E16-B4D5-4A44-8D4C-97694DBE9ECD}" destId="{F06DCE45-353A-42CC-B828-C05E7BC6828B}" srcOrd="1" destOrd="0" presId="urn:microsoft.com/office/officeart/2005/8/layout/orgChart1"/>
    <dgm:cxn modelId="{E3E90A62-AAA0-462A-A843-1B6B97FB14E2}" type="presParOf" srcId="{F06DCE45-353A-42CC-B828-C05E7BC6828B}" destId="{8B8E6974-EE1A-4032-82D8-4284FC2F8CEB}" srcOrd="0" destOrd="0" presId="urn:microsoft.com/office/officeart/2005/8/layout/orgChart1"/>
    <dgm:cxn modelId="{868EEDD7-CA7A-4AC3-BE75-3D8C075CE90E}" type="presParOf" srcId="{F06DCE45-353A-42CC-B828-C05E7BC6828B}" destId="{592E6781-243F-468A-82F5-BFCE7BF440DE}" srcOrd="1" destOrd="0" presId="urn:microsoft.com/office/officeart/2005/8/layout/orgChart1"/>
    <dgm:cxn modelId="{4BB81692-8877-4EA6-B06E-DB77CC44BA6F}" type="presParOf" srcId="{592E6781-243F-468A-82F5-BFCE7BF440DE}" destId="{7744348B-741B-47F6-BA17-753D7585E270}" srcOrd="0" destOrd="0" presId="urn:microsoft.com/office/officeart/2005/8/layout/orgChart1"/>
    <dgm:cxn modelId="{AAB7D2E1-B131-428E-9FB8-CAD3C9F5FF53}" type="presParOf" srcId="{7744348B-741B-47F6-BA17-753D7585E270}" destId="{4727A7BA-DE8F-4728-8FE3-19568BE6AB3E}" srcOrd="0" destOrd="0" presId="urn:microsoft.com/office/officeart/2005/8/layout/orgChart1"/>
    <dgm:cxn modelId="{C59ED648-2812-41E1-BF77-5DAB0B76E080}" type="presParOf" srcId="{7744348B-741B-47F6-BA17-753D7585E270}" destId="{39DAD547-ABF2-4A63-8D53-59CC3AB46026}" srcOrd="1" destOrd="0" presId="urn:microsoft.com/office/officeart/2005/8/layout/orgChart1"/>
    <dgm:cxn modelId="{0D3C24C8-4048-428C-A405-4CCA76FDBBF1}" type="presParOf" srcId="{592E6781-243F-468A-82F5-BFCE7BF440DE}" destId="{ED644601-EC6D-42A5-8FE5-4A530FB4CC78}" srcOrd="1" destOrd="0" presId="urn:microsoft.com/office/officeart/2005/8/layout/orgChart1"/>
    <dgm:cxn modelId="{87D4E61D-ED03-4380-9F37-2EFED65AE656}" type="presParOf" srcId="{592E6781-243F-468A-82F5-BFCE7BF440DE}" destId="{E07CDA7D-4D3E-418F-997A-78653FE22E7F}" srcOrd="2" destOrd="0" presId="urn:microsoft.com/office/officeart/2005/8/layout/orgChart1"/>
    <dgm:cxn modelId="{B3BEFD19-B92A-4363-9B1F-A9FD455B47FF}" type="presParOf" srcId="{F06DCE45-353A-42CC-B828-C05E7BC6828B}" destId="{7DC47249-9708-4D3F-B5F8-65C781C4881E}" srcOrd="2" destOrd="0" presId="urn:microsoft.com/office/officeart/2005/8/layout/orgChart1"/>
    <dgm:cxn modelId="{E58E5EB6-AEEA-4010-9751-7DC4561D2106}" type="presParOf" srcId="{F06DCE45-353A-42CC-B828-C05E7BC6828B}" destId="{62572CC2-4F78-4C7D-AAD7-6ACF0AC59915}" srcOrd="3" destOrd="0" presId="urn:microsoft.com/office/officeart/2005/8/layout/orgChart1"/>
    <dgm:cxn modelId="{FA8C1DCC-F5A1-4E1C-B0A8-7E64150D2826}" type="presParOf" srcId="{62572CC2-4F78-4C7D-AAD7-6ACF0AC59915}" destId="{66430FF6-AFA9-4CF6-9B84-99227A1BF856}" srcOrd="0" destOrd="0" presId="urn:microsoft.com/office/officeart/2005/8/layout/orgChart1"/>
    <dgm:cxn modelId="{08ED1929-B545-4A71-81EA-2A2638863089}" type="presParOf" srcId="{66430FF6-AFA9-4CF6-9B84-99227A1BF856}" destId="{2AE939FD-F70A-4E87-B228-05CC591C1CC7}" srcOrd="0" destOrd="0" presId="urn:microsoft.com/office/officeart/2005/8/layout/orgChart1"/>
    <dgm:cxn modelId="{F84248B3-E62D-4185-81D0-0630D702B345}" type="presParOf" srcId="{66430FF6-AFA9-4CF6-9B84-99227A1BF856}" destId="{67B96056-1E2C-445F-84DE-289854ED2227}" srcOrd="1" destOrd="0" presId="urn:microsoft.com/office/officeart/2005/8/layout/orgChart1"/>
    <dgm:cxn modelId="{E8A37081-35E5-4518-916A-BF0DAC695327}" type="presParOf" srcId="{62572CC2-4F78-4C7D-AAD7-6ACF0AC59915}" destId="{4AF0F423-6EA1-412C-8421-FFEA2C7D2B88}" srcOrd="1" destOrd="0" presId="urn:microsoft.com/office/officeart/2005/8/layout/orgChart1"/>
    <dgm:cxn modelId="{2D822C3B-7593-4497-A5E5-DC602DEE26C8}" type="presParOf" srcId="{62572CC2-4F78-4C7D-AAD7-6ACF0AC59915}" destId="{64B66D24-F310-4BA9-96C8-F5BE0FEB600A}" srcOrd="2" destOrd="0" presId="urn:microsoft.com/office/officeart/2005/8/layout/orgChart1"/>
    <dgm:cxn modelId="{85FE463A-C158-4B04-AA26-6E9A690646DB}" type="presParOf" srcId="{F06DCE45-353A-42CC-B828-C05E7BC6828B}" destId="{0BCA1D3C-0B65-45AD-A2F3-C835C5696332}" srcOrd="4" destOrd="0" presId="urn:microsoft.com/office/officeart/2005/8/layout/orgChart1"/>
    <dgm:cxn modelId="{E107119A-C0AC-4DF2-8A61-BC9212093C96}" type="presParOf" srcId="{F06DCE45-353A-42CC-B828-C05E7BC6828B}" destId="{705B3263-DECA-40C6-8E82-1EF9299E733A}" srcOrd="5" destOrd="0" presId="urn:microsoft.com/office/officeart/2005/8/layout/orgChart1"/>
    <dgm:cxn modelId="{93C98D6B-431E-4560-829C-8927533FE289}" type="presParOf" srcId="{705B3263-DECA-40C6-8E82-1EF9299E733A}" destId="{E8B524D8-7102-470A-B8E1-17F5E7CC6D97}" srcOrd="0" destOrd="0" presId="urn:microsoft.com/office/officeart/2005/8/layout/orgChart1"/>
    <dgm:cxn modelId="{5F1832EC-E7A7-4ADF-814D-78A60FAB1D42}" type="presParOf" srcId="{E8B524D8-7102-470A-B8E1-17F5E7CC6D97}" destId="{E24B1856-9204-453A-90C9-036FB1F3D58B}" srcOrd="0" destOrd="0" presId="urn:microsoft.com/office/officeart/2005/8/layout/orgChart1"/>
    <dgm:cxn modelId="{8B6BC658-04A1-4E59-80F9-B7F7DACCA509}" type="presParOf" srcId="{E8B524D8-7102-470A-B8E1-17F5E7CC6D97}" destId="{9396653E-C53C-4D1E-9BAE-541139E878A2}" srcOrd="1" destOrd="0" presId="urn:microsoft.com/office/officeart/2005/8/layout/orgChart1"/>
    <dgm:cxn modelId="{BA1F7529-9DB1-4E68-A1A5-FA1BC6371D02}" type="presParOf" srcId="{705B3263-DECA-40C6-8E82-1EF9299E733A}" destId="{229D65B5-2C8F-4873-BF5F-E61CC6F30157}" srcOrd="1" destOrd="0" presId="urn:microsoft.com/office/officeart/2005/8/layout/orgChart1"/>
    <dgm:cxn modelId="{C7963524-B290-4261-9EE5-BD4512352F34}" type="presParOf" srcId="{705B3263-DECA-40C6-8E82-1EF9299E733A}" destId="{C488F4AC-045F-494F-8FFE-759B4F8F81B7}" srcOrd="2" destOrd="0" presId="urn:microsoft.com/office/officeart/2005/8/layout/orgChart1"/>
    <dgm:cxn modelId="{ACB5755E-0A37-491A-8857-3C3DBDBA5522}" type="presParOf" srcId="{6BCF0E16-B4D5-4A44-8D4C-97694DBE9ECD}" destId="{A118F6CF-FE13-4319-9787-849735345E33}" srcOrd="2" destOrd="0" presId="urn:microsoft.com/office/officeart/2005/8/layout/orgChart1"/>
    <dgm:cxn modelId="{5E280AA2-4805-4248-A4ED-BAE02F462BB3}" type="presParOf" srcId="{F061EAD8-63FE-49C0-922D-43E9FED55324}" destId="{272A6DAF-93AC-479E-8DE4-4826F0E022CC}" srcOrd="2" destOrd="0" presId="urn:microsoft.com/office/officeart/2005/8/layout/orgChart1"/>
    <dgm:cxn modelId="{BEF3A09D-0920-4F4F-9712-461B191AE266}" type="presParOf" srcId="{F061EAD8-63FE-49C0-922D-43E9FED55324}" destId="{94A60B5C-E764-4A6E-B664-81B655F1D237}" srcOrd="3" destOrd="0" presId="urn:microsoft.com/office/officeart/2005/8/layout/orgChart1"/>
    <dgm:cxn modelId="{B2B5EFAE-3959-4499-8E48-DF3AA7368015}" type="presParOf" srcId="{94A60B5C-E764-4A6E-B664-81B655F1D237}" destId="{EF3E9CC3-C127-482F-8AE5-2FBB6B9CC4F9}" srcOrd="0" destOrd="0" presId="urn:microsoft.com/office/officeart/2005/8/layout/orgChart1"/>
    <dgm:cxn modelId="{D1E5C599-BFFD-4179-AF4F-1C342BF8587E}" type="presParOf" srcId="{EF3E9CC3-C127-482F-8AE5-2FBB6B9CC4F9}" destId="{9149A350-06D7-4685-8FFC-1367EF51AF6A}" srcOrd="0" destOrd="0" presId="urn:microsoft.com/office/officeart/2005/8/layout/orgChart1"/>
    <dgm:cxn modelId="{707B8850-B14F-4220-8761-E6ED63BACF51}" type="presParOf" srcId="{EF3E9CC3-C127-482F-8AE5-2FBB6B9CC4F9}" destId="{BC67EC7A-5B78-4383-8A79-C33BA6CC6499}" srcOrd="1" destOrd="0" presId="urn:microsoft.com/office/officeart/2005/8/layout/orgChart1"/>
    <dgm:cxn modelId="{9AFEE4F5-6C54-48D7-A0F0-2EF69762EA08}" type="presParOf" srcId="{94A60B5C-E764-4A6E-B664-81B655F1D237}" destId="{0569789A-42C3-4D49-88AD-7F1AA696049C}" srcOrd="1" destOrd="0" presId="urn:microsoft.com/office/officeart/2005/8/layout/orgChart1"/>
    <dgm:cxn modelId="{A78CC1C3-5BC4-4933-AE01-3E26565720E9}" type="presParOf" srcId="{0569789A-42C3-4D49-88AD-7F1AA696049C}" destId="{1E27D28B-A412-40DE-9779-B85250961C90}" srcOrd="0" destOrd="0" presId="urn:microsoft.com/office/officeart/2005/8/layout/orgChart1"/>
    <dgm:cxn modelId="{1BD203D0-0784-4E26-B50C-43735001B0BE}" type="presParOf" srcId="{0569789A-42C3-4D49-88AD-7F1AA696049C}" destId="{EAA6745F-8A54-4C77-802D-BF2F42AD3EFF}" srcOrd="1" destOrd="0" presId="urn:microsoft.com/office/officeart/2005/8/layout/orgChart1"/>
    <dgm:cxn modelId="{7E93813F-FD92-41FE-8D28-458BAFAE1EC0}" type="presParOf" srcId="{EAA6745F-8A54-4C77-802D-BF2F42AD3EFF}" destId="{05D2AE78-53C4-4FF6-A3E5-2E3E522399E1}" srcOrd="0" destOrd="0" presId="urn:microsoft.com/office/officeart/2005/8/layout/orgChart1"/>
    <dgm:cxn modelId="{9F176582-9A8D-44EC-B466-61B8122E13ED}" type="presParOf" srcId="{05D2AE78-53C4-4FF6-A3E5-2E3E522399E1}" destId="{3B34FBE8-A581-4DF9-A669-07E41910D135}" srcOrd="0" destOrd="0" presId="urn:microsoft.com/office/officeart/2005/8/layout/orgChart1"/>
    <dgm:cxn modelId="{C46C16F3-0DCF-491A-8A90-88D6A1042F7C}" type="presParOf" srcId="{05D2AE78-53C4-4FF6-A3E5-2E3E522399E1}" destId="{EAEB4CB3-D06F-4961-B925-FD6298004A96}" srcOrd="1" destOrd="0" presId="urn:microsoft.com/office/officeart/2005/8/layout/orgChart1"/>
    <dgm:cxn modelId="{23983049-9F64-43AE-90FC-A540D38F9CAE}" type="presParOf" srcId="{EAA6745F-8A54-4C77-802D-BF2F42AD3EFF}" destId="{41CF9DAB-8CE4-443A-8909-4D723459EBE8}" srcOrd="1" destOrd="0" presId="urn:microsoft.com/office/officeart/2005/8/layout/orgChart1"/>
    <dgm:cxn modelId="{E579141B-CF3E-469A-823C-B0771ED1E495}" type="presParOf" srcId="{EAA6745F-8A54-4C77-802D-BF2F42AD3EFF}" destId="{E682F44E-2872-4744-88E7-E722105D6006}" srcOrd="2" destOrd="0" presId="urn:microsoft.com/office/officeart/2005/8/layout/orgChart1"/>
    <dgm:cxn modelId="{38740595-75BF-4BD7-973F-5BABA1B34236}" type="presParOf" srcId="{0569789A-42C3-4D49-88AD-7F1AA696049C}" destId="{5B0F9159-DBAE-47EF-8FAF-A34FB2FF9D31}" srcOrd="2" destOrd="0" presId="urn:microsoft.com/office/officeart/2005/8/layout/orgChart1"/>
    <dgm:cxn modelId="{8D662603-85CB-4E5E-8B2F-FC22BF50FBD9}" type="presParOf" srcId="{0569789A-42C3-4D49-88AD-7F1AA696049C}" destId="{52EC425A-E5C4-4C19-B8D7-157AE3037EFB}" srcOrd="3" destOrd="0" presId="urn:microsoft.com/office/officeart/2005/8/layout/orgChart1"/>
    <dgm:cxn modelId="{F839094C-E023-49B5-9434-EDB27A1C1AE7}" type="presParOf" srcId="{52EC425A-E5C4-4C19-B8D7-157AE3037EFB}" destId="{D093DDB2-83B6-4425-8BD3-B64219C8D913}" srcOrd="0" destOrd="0" presId="urn:microsoft.com/office/officeart/2005/8/layout/orgChart1"/>
    <dgm:cxn modelId="{7020BBAB-A6E5-4538-A905-EF9AA1010D99}" type="presParOf" srcId="{D093DDB2-83B6-4425-8BD3-B64219C8D913}" destId="{6EAA54C0-A5DF-4A9D-9371-7C067F198CAD}" srcOrd="0" destOrd="0" presId="urn:microsoft.com/office/officeart/2005/8/layout/orgChart1"/>
    <dgm:cxn modelId="{248F94CA-0331-4FBE-867F-04B22AFE928B}" type="presParOf" srcId="{D093DDB2-83B6-4425-8BD3-B64219C8D913}" destId="{8071F85B-6AC9-4A0A-87EF-FFF5AFE32BB8}" srcOrd="1" destOrd="0" presId="urn:microsoft.com/office/officeart/2005/8/layout/orgChart1"/>
    <dgm:cxn modelId="{DDD94C9F-2A0D-4333-9BFF-2C2A2A12BCDD}" type="presParOf" srcId="{52EC425A-E5C4-4C19-B8D7-157AE3037EFB}" destId="{4715A720-E665-4EBF-8A08-A3B069517840}" srcOrd="1" destOrd="0" presId="urn:microsoft.com/office/officeart/2005/8/layout/orgChart1"/>
    <dgm:cxn modelId="{80E3E2F9-5BCC-4D59-9E58-63C29B72D019}" type="presParOf" srcId="{52EC425A-E5C4-4C19-B8D7-157AE3037EFB}" destId="{7381D419-3200-48D4-84CC-B159624EB8B8}" srcOrd="2" destOrd="0" presId="urn:microsoft.com/office/officeart/2005/8/layout/orgChart1"/>
    <dgm:cxn modelId="{435EFF23-5BFF-443D-91BF-294207529E8E}" type="presParOf" srcId="{0569789A-42C3-4D49-88AD-7F1AA696049C}" destId="{E8AD10EA-D89F-41B6-916C-1817C38AB112}" srcOrd="4" destOrd="0" presId="urn:microsoft.com/office/officeart/2005/8/layout/orgChart1"/>
    <dgm:cxn modelId="{E3BE635E-36CA-4BC1-A102-442B8ED5678C}" type="presParOf" srcId="{0569789A-42C3-4D49-88AD-7F1AA696049C}" destId="{5266ECB3-6A51-44C1-835D-19D3F5D2231E}" srcOrd="5" destOrd="0" presId="urn:microsoft.com/office/officeart/2005/8/layout/orgChart1"/>
    <dgm:cxn modelId="{3BE6CFA2-BC6A-492D-A5D1-A7BC1A9F4B86}" type="presParOf" srcId="{5266ECB3-6A51-44C1-835D-19D3F5D2231E}" destId="{16B081EE-E67D-483F-AEEF-13FDE9A9EE6D}" srcOrd="0" destOrd="0" presId="urn:microsoft.com/office/officeart/2005/8/layout/orgChart1"/>
    <dgm:cxn modelId="{FE3D69CC-619E-4885-85A1-2010FA54B5E9}" type="presParOf" srcId="{16B081EE-E67D-483F-AEEF-13FDE9A9EE6D}" destId="{BAAB4938-8CD0-4CF1-BA32-4C671E1FFCCD}" srcOrd="0" destOrd="0" presId="urn:microsoft.com/office/officeart/2005/8/layout/orgChart1"/>
    <dgm:cxn modelId="{4881D4B1-9412-4DE7-A0F2-99B380773BEB}" type="presParOf" srcId="{16B081EE-E67D-483F-AEEF-13FDE9A9EE6D}" destId="{05A144E3-EE42-4C73-A2D3-6D28D08C993B}" srcOrd="1" destOrd="0" presId="urn:microsoft.com/office/officeart/2005/8/layout/orgChart1"/>
    <dgm:cxn modelId="{37077E7A-2CC4-4963-95B3-C2EEFE6A1DF9}" type="presParOf" srcId="{5266ECB3-6A51-44C1-835D-19D3F5D2231E}" destId="{6A9141CF-A92C-4E48-9C88-A191F5F7F532}" srcOrd="1" destOrd="0" presId="urn:microsoft.com/office/officeart/2005/8/layout/orgChart1"/>
    <dgm:cxn modelId="{044D3E38-5CEF-4A3B-957A-C3869F03F220}" type="presParOf" srcId="{5266ECB3-6A51-44C1-835D-19D3F5D2231E}" destId="{92CC58A1-815B-48B9-965D-8EB2E09E62F9}" srcOrd="2" destOrd="0" presId="urn:microsoft.com/office/officeart/2005/8/layout/orgChart1"/>
    <dgm:cxn modelId="{94C1EA3E-262F-47CE-812A-453FE3CFD162}" type="presParOf" srcId="{0569789A-42C3-4D49-88AD-7F1AA696049C}" destId="{88CD3ECC-2307-499B-ABA3-6BD90B774AD0}" srcOrd="6" destOrd="0" presId="urn:microsoft.com/office/officeart/2005/8/layout/orgChart1"/>
    <dgm:cxn modelId="{7317EFF5-C370-4895-8CFE-BC1866F23CE8}" type="presParOf" srcId="{0569789A-42C3-4D49-88AD-7F1AA696049C}" destId="{EE65ABBD-7644-4FB8-A2FC-E1CAB955819B}" srcOrd="7" destOrd="0" presId="urn:microsoft.com/office/officeart/2005/8/layout/orgChart1"/>
    <dgm:cxn modelId="{10410D77-6209-4CD1-86DD-C7A047EB2E4F}" type="presParOf" srcId="{EE65ABBD-7644-4FB8-A2FC-E1CAB955819B}" destId="{7C15995F-C0DE-4D42-84F7-68D5E7557D22}" srcOrd="0" destOrd="0" presId="urn:microsoft.com/office/officeart/2005/8/layout/orgChart1"/>
    <dgm:cxn modelId="{1917D302-F52A-467A-8C1A-6473BC4A64FC}" type="presParOf" srcId="{7C15995F-C0DE-4D42-84F7-68D5E7557D22}" destId="{E009B5BC-1312-479B-9CF5-104BB49DB372}" srcOrd="0" destOrd="0" presId="urn:microsoft.com/office/officeart/2005/8/layout/orgChart1"/>
    <dgm:cxn modelId="{45D8D6B1-6C72-4410-B1CF-4A4896CB86BE}" type="presParOf" srcId="{7C15995F-C0DE-4D42-84F7-68D5E7557D22}" destId="{279E9E13-88D6-499F-B55D-BF23A65F2115}" srcOrd="1" destOrd="0" presId="urn:microsoft.com/office/officeart/2005/8/layout/orgChart1"/>
    <dgm:cxn modelId="{8085FB02-240B-4FDD-AA68-6DE97F864B19}" type="presParOf" srcId="{EE65ABBD-7644-4FB8-A2FC-E1CAB955819B}" destId="{224E5509-2496-4BF0-9D2D-F98BD0540B04}" srcOrd="1" destOrd="0" presId="urn:microsoft.com/office/officeart/2005/8/layout/orgChart1"/>
    <dgm:cxn modelId="{4D45C1EF-552C-43B8-A4D4-BAEC7AC8B187}" type="presParOf" srcId="{EE65ABBD-7644-4FB8-A2FC-E1CAB955819B}" destId="{DE666FFB-AFAA-48F4-ACE3-BD8597BE5988}" srcOrd="2" destOrd="0" presId="urn:microsoft.com/office/officeart/2005/8/layout/orgChart1"/>
    <dgm:cxn modelId="{090646C6-3927-4329-9D44-D2FA92647E95}" type="presParOf" srcId="{94A60B5C-E764-4A6E-B664-81B655F1D237}" destId="{F8348460-1418-4461-9060-F54D13B0D142}" srcOrd="2" destOrd="0" presId="urn:microsoft.com/office/officeart/2005/8/layout/orgChart1"/>
    <dgm:cxn modelId="{88836786-4F45-4CF2-A2FC-529B11EB9F61}" type="presParOf" srcId="{F061EAD8-63FE-49C0-922D-43E9FED55324}" destId="{483787FA-A3D5-467D-A241-D56103B48765}" srcOrd="4" destOrd="0" presId="urn:microsoft.com/office/officeart/2005/8/layout/orgChart1"/>
    <dgm:cxn modelId="{53B97337-D1CE-4A0B-96E5-A700634A40E7}" type="presParOf" srcId="{F061EAD8-63FE-49C0-922D-43E9FED55324}" destId="{BB2D981C-699E-468E-80B4-76D488BC0CBF}" srcOrd="5" destOrd="0" presId="urn:microsoft.com/office/officeart/2005/8/layout/orgChart1"/>
    <dgm:cxn modelId="{51E86C5F-D45A-424D-BA59-7C0400B12E5E}" type="presParOf" srcId="{BB2D981C-699E-468E-80B4-76D488BC0CBF}" destId="{33BF6F8D-79A1-4130-A15C-48241F76191F}" srcOrd="0" destOrd="0" presId="urn:microsoft.com/office/officeart/2005/8/layout/orgChart1"/>
    <dgm:cxn modelId="{EEA64EFE-6926-473F-9C7A-D236C0E1AD99}" type="presParOf" srcId="{33BF6F8D-79A1-4130-A15C-48241F76191F}" destId="{CDBE255E-7B93-4F6C-B9A8-C70582107A93}" srcOrd="0" destOrd="0" presId="urn:microsoft.com/office/officeart/2005/8/layout/orgChart1"/>
    <dgm:cxn modelId="{10BAC200-B650-4441-AC75-E3ABDECE5D77}" type="presParOf" srcId="{33BF6F8D-79A1-4130-A15C-48241F76191F}" destId="{943AC85D-8A7F-4363-9E8D-E812BC3F91A6}" srcOrd="1" destOrd="0" presId="urn:microsoft.com/office/officeart/2005/8/layout/orgChart1"/>
    <dgm:cxn modelId="{EB3CE0C2-89A0-4204-B67E-82D1A116D6AE}" type="presParOf" srcId="{BB2D981C-699E-468E-80B4-76D488BC0CBF}" destId="{E57B30F3-2EF1-4529-8A42-F97FB27C895B}" srcOrd="1" destOrd="0" presId="urn:microsoft.com/office/officeart/2005/8/layout/orgChart1"/>
    <dgm:cxn modelId="{86C44D2C-B4C2-45E7-B2EA-32D4CBA7960A}" type="presParOf" srcId="{E57B30F3-2EF1-4529-8A42-F97FB27C895B}" destId="{FAE84E54-7CB1-4A88-8608-E508BFED9B07}" srcOrd="0" destOrd="0" presId="urn:microsoft.com/office/officeart/2005/8/layout/orgChart1"/>
    <dgm:cxn modelId="{20AA0453-BC56-4899-B08B-07FDF3BAF7B5}" type="presParOf" srcId="{E57B30F3-2EF1-4529-8A42-F97FB27C895B}" destId="{A379ED1D-6274-42FB-9D15-29DE19B6ED9D}" srcOrd="1" destOrd="0" presId="urn:microsoft.com/office/officeart/2005/8/layout/orgChart1"/>
    <dgm:cxn modelId="{EB296AC6-585B-43A2-A749-67BF872BF3E4}" type="presParOf" srcId="{A379ED1D-6274-42FB-9D15-29DE19B6ED9D}" destId="{6D69175A-3E5B-4B09-AA60-28A304BB01AA}" srcOrd="0" destOrd="0" presId="urn:microsoft.com/office/officeart/2005/8/layout/orgChart1"/>
    <dgm:cxn modelId="{C4E6F60F-B082-4774-8BFD-5AD339667D84}" type="presParOf" srcId="{6D69175A-3E5B-4B09-AA60-28A304BB01AA}" destId="{74A9D012-7A89-4F0A-BFE4-DF3A9D65AD2D}" srcOrd="0" destOrd="0" presId="urn:microsoft.com/office/officeart/2005/8/layout/orgChart1"/>
    <dgm:cxn modelId="{04EF9EC1-1E80-456B-913E-693E4674AFB9}" type="presParOf" srcId="{6D69175A-3E5B-4B09-AA60-28A304BB01AA}" destId="{00CCDE30-8E7D-42BE-8B04-ED82BB0F5259}" srcOrd="1" destOrd="0" presId="urn:microsoft.com/office/officeart/2005/8/layout/orgChart1"/>
    <dgm:cxn modelId="{A8659DB2-06CE-49CC-AEF9-FF0759EACF6D}" type="presParOf" srcId="{A379ED1D-6274-42FB-9D15-29DE19B6ED9D}" destId="{BA759DFA-2616-4BA3-A571-C131BFC44911}" srcOrd="1" destOrd="0" presId="urn:microsoft.com/office/officeart/2005/8/layout/orgChart1"/>
    <dgm:cxn modelId="{1D898163-F5AC-4CBE-B26F-13B55FF0D6D5}" type="presParOf" srcId="{A379ED1D-6274-42FB-9D15-29DE19B6ED9D}" destId="{46D36CF2-7D2A-4BC1-9E43-FBEB44D9D109}" srcOrd="2" destOrd="0" presId="urn:microsoft.com/office/officeart/2005/8/layout/orgChart1"/>
    <dgm:cxn modelId="{CE14361F-C69B-407F-B479-BAE3E420D93A}" type="presParOf" srcId="{E57B30F3-2EF1-4529-8A42-F97FB27C895B}" destId="{5721FB32-0EFE-4645-AC1E-3B31C2746F02}" srcOrd="2" destOrd="0" presId="urn:microsoft.com/office/officeart/2005/8/layout/orgChart1"/>
    <dgm:cxn modelId="{9339529D-1CFF-418C-83A7-021E1A31A24E}" type="presParOf" srcId="{E57B30F3-2EF1-4529-8A42-F97FB27C895B}" destId="{ACCBC5F2-0678-4634-8E22-AB4E96C7FC5E}" srcOrd="3" destOrd="0" presId="urn:microsoft.com/office/officeart/2005/8/layout/orgChart1"/>
    <dgm:cxn modelId="{261376B0-950E-4C0B-B3CC-BD1BC9A82162}" type="presParOf" srcId="{ACCBC5F2-0678-4634-8E22-AB4E96C7FC5E}" destId="{35D0590B-5D3D-4EDF-BA8F-2D8E17826201}" srcOrd="0" destOrd="0" presId="urn:microsoft.com/office/officeart/2005/8/layout/orgChart1"/>
    <dgm:cxn modelId="{2A6A508C-E0CB-4C95-A696-258475CA903C}" type="presParOf" srcId="{35D0590B-5D3D-4EDF-BA8F-2D8E17826201}" destId="{4F475511-ED2F-435E-B561-950EB52A63EF}" srcOrd="0" destOrd="0" presId="urn:microsoft.com/office/officeart/2005/8/layout/orgChart1"/>
    <dgm:cxn modelId="{EAF9732F-6CF9-43B7-9217-8D6C63E72DE0}" type="presParOf" srcId="{35D0590B-5D3D-4EDF-BA8F-2D8E17826201}" destId="{A2812021-1905-49C8-9ABD-9FDC444E3F96}" srcOrd="1" destOrd="0" presId="urn:microsoft.com/office/officeart/2005/8/layout/orgChart1"/>
    <dgm:cxn modelId="{EB489523-5624-4AC8-8552-35D170C1E273}" type="presParOf" srcId="{ACCBC5F2-0678-4634-8E22-AB4E96C7FC5E}" destId="{0F2B16A7-9772-47ED-B3CC-173BDF7AC948}" srcOrd="1" destOrd="0" presId="urn:microsoft.com/office/officeart/2005/8/layout/orgChart1"/>
    <dgm:cxn modelId="{F372B098-2297-46EA-BADC-B96C761829BF}" type="presParOf" srcId="{ACCBC5F2-0678-4634-8E22-AB4E96C7FC5E}" destId="{D46D0CA6-070C-4CB1-B90F-9B007C7D010D}" srcOrd="2" destOrd="0" presId="urn:microsoft.com/office/officeart/2005/8/layout/orgChart1"/>
    <dgm:cxn modelId="{C87E8954-89CE-477F-96D5-0FE1EA9E2B61}" type="presParOf" srcId="{BB2D981C-699E-468E-80B4-76D488BC0CBF}" destId="{F5D24CB9-0F34-4ADE-9442-EAF572E849F6}" srcOrd="2" destOrd="0" presId="urn:microsoft.com/office/officeart/2005/8/layout/orgChart1"/>
    <dgm:cxn modelId="{3813A0B5-0F1C-4CC7-9208-BBB736FD5C47}" type="presParOf" srcId="{A89E0B27-B9B3-4191-9652-026BD2A438B9}" destId="{1AF49F49-4DB1-4089-B719-B3FC28DF2711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6BEB1B-31B7-46D8-B4DE-D67D89A2335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2225BE7-FD95-4143-A389-470C5AFE6F2F}">
      <dgm:prSet phldrT="[Text]" phldr="0"/>
      <dgm:spPr>
        <a:solidFill>
          <a:srgbClr val="4F81BD"/>
        </a:solidFill>
      </dgm:spPr>
      <dgm:t>
        <a:bodyPr/>
        <a:lstStyle/>
        <a:p>
          <a:r>
            <a:rPr lang="en-GB" b="0" dirty="0"/>
            <a:t>Adult Education Service Manager</a:t>
          </a:r>
        </a:p>
        <a:p>
          <a:r>
            <a:rPr lang="en-GB" b="0" dirty="0"/>
            <a:t>Grade 6 </a:t>
          </a:r>
        </a:p>
        <a:p>
          <a:r>
            <a:rPr lang="en-GB" b="0" dirty="0"/>
            <a:t>Vacancy</a:t>
          </a:r>
        </a:p>
      </dgm:t>
    </dgm:pt>
    <dgm:pt modelId="{79B79167-4F4C-4B4B-ABAE-DF715DA50569}" type="parTrans" cxnId="{698BF3C8-544F-4274-9DFB-411B0E118EDB}">
      <dgm:prSet/>
      <dgm:spPr/>
      <dgm:t>
        <a:bodyPr/>
        <a:lstStyle/>
        <a:p>
          <a:endParaRPr lang="en-GB" b="0"/>
        </a:p>
      </dgm:t>
    </dgm:pt>
    <dgm:pt modelId="{CCE4A423-68CA-47F8-A1F3-B59266619E61}" type="sibTrans" cxnId="{698BF3C8-544F-4274-9DFB-411B0E118EDB}">
      <dgm:prSet/>
      <dgm:spPr/>
      <dgm:t>
        <a:bodyPr/>
        <a:lstStyle/>
        <a:p>
          <a:endParaRPr lang="en-GB" b="0"/>
        </a:p>
      </dgm:t>
    </dgm:pt>
    <dgm:pt modelId="{BBBC3D2E-0024-407D-8B30-423701E59DEB}">
      <dgm:prSet phldrT="[Text]" phldr="0"/>
      <dgm:spPr>
        <a:solidFill>
          <a:srgbClr val="4F81BD"/>
        </a:solidFill>
      </dgm:spPr>
      <dgm:t>
        <a:bodyPr/>
        <a:lstStyle/>
        <a:p>
          <a:r>
            <a:rPr lang="en-GB" b="0"/>
            <a:t>Quality </a:t>
          </a:r>
        </a:p>
        <a:p>
          <a:r>
            <a:rPr lang="en-GB" b="0"/>
            <a:t>Lead</a:t>
          </a:r>
        </a:p>
        <a:p>
          <a:r>
            <a:rPr lang="en-GB" b="0"/>
            <a:t>Grade 5  </a:t>
          </a:r>
        </a:p>
      </dgm:t>
    </dgm:pt>
    <dgm:pt modelId="{9BDEBB85-96F5-41F3-8DBD-5FE4A1C3D6F5}" type="parTrans" cxnId="{A112E224-5A0A-4396-98FA-65EF9DFF2821}">
      <dgm:prSet/>
      <dgm:spPr/>
      <dgm:t>
        <a:bodyPr/>
        <a:lstStyle/>
        <a:p>
          <a:endParaRPr lang="en-GB" b="0"/>
        </a:p>
      </dgm:t>
    </dgm:pt>
    <dgm:pt modelId="{B585D7CF-FBE3-4FA4-984F-2AA5804D6520}" type="sibTrans" cxnId="{A112E224-5A0A-4396-98FA-65EF9DFF2821}">
      <dgm:prSet/>
      <dgm:spPr/>
      <dgm:t>
        <a:bodyPr/>
        <a:lstStyle/>
        <a:p>
          <a:endParaRPr lang="en-GB" b="0"/>
        </a:p>
      </dgm:t>
    </dgm:pt>
    <dgm:pt modelId="{3B2E2EE2-1455-4E4B-B3FC-C5716B3A34D5}">
      <dgm:prSet phldrT="[Text]" phldr="0"/>
      <dgm:spPr>
        <a:solidFill>
          <a:srgbClr val="4F81BD"/>
        </a:solidFill>
      </dgm:spPr>
      <dgm:t>
        <a:bodyPr/>
        <a:lstStyle/>
        <a:p>
          <a:r>
            <a:rPr lang="en-GB" b="0" dirty="0"/>
            <a:t>Curriculum and Operations </a:t>
          </a:r>
        </a:p>
        <a:p>
          <a:r>
            <a:rPr lang="en-GB" b="0" dirty="0"/>
            <a:t>Lead</a:t>
          </a:r>
        </a:p>
        <a:p>
          <a:r>
            <a:rPr lang="en-GB" b="0" dirty="0"/>
            <a:t>Grade 5 </a:t>
          </a:r>
        </a:p>
      </dgm:t>
    </dgm:pt>
    <dgm:pt modelId="{700F0DD5-D99C-4584-B953-E32AC70BF0E1}" type="parTrans" cxnId="{F8D50A68-54D8-441C-B646-F29910B439D2}">
      <dgm:prSet/>
      <dgm:spPr/>
      <dgm:t>
        <a:bodyPr/>
        <a:lstStyle/>
        <a:p>
          <a:endParaRPr lang="en-GB" b="0"/>
        </a:p>
      </dgm:t>
    </dgm:pt>
    <dgm:pt modelId="{38253F82-6901-47A7-B574-E496335C1308}" type="sibTrans" cxnId="{F8D50A68-54D8-441C-B646-F29910B439D2}">
      <dgm:prSet/>
      <dgm:spPr/>
      <dgm:t>
        <a:bodyPr/>
        <a:lstStyle/>
        <a:p>
          <a:endParaRPr lang="en-GB" b="0"/>
        </a:p>
      </dgm:t>
    </dgm:pt>
    <dgm:pt modelId="{5399D73D-297E-4E2D-9787-63FA6F479C01}">
      <dgm:prSet phldrT="[Text]" phldr="0"/>
      <dgm:spPr>
        <a:solidFill>
          <a:srgbClr val="4F81BD"/>
        </a:solidFill>
      </dgm:spPr>
      <dgm:t>
        <a:bodyPr/>
        <a:lstStyle/>
        <a:p>
          <a:r>
            <a:rPr lang="en-GB" b="0" dirty="0"/>
            <a:t>Data and Business Support </a:t>
          </a:r>
        </a:p>
        <a:p>
          <a:r>
            <a:rPr lang="en-GB" b="0" dirty="0"/>
            <a:t>Lead</a:t>
          </a:r>
        </a:p>
        <a:p>
          <a:r>
            <a:rPr lang="en-GB" b="0" dirty="0"/>
            <a:t>Grade 5 </a:t>
          </a:r>
        </a:p>
      </dgm:t>
    </dgm:pt>
    <dgm:pt modelId="{6949805A-C167-4776-BFED-E1D4D4BAB6E7}" type="parTrans" cxnId="{4FD3E2B1-55BA-43FF-ABEA-8AFB3892B880}">
      <dgm:prSet/>
      <dgm:spPr/>
      <dgm:t>
        <a:bodyPr/>
        <a:lstStyle/>
        <a:p>
          <a:endParaRPr lang="en-GB" b="0"/>
        </a:p>
      </dgm:t>
    </dgm:pt>
    <dgm:pt modelId="{66FC9F57-B17D-4E74-ADD3-4A71B4A6A19F}" type="sibTrans" cxnId="{4FD3E2B1-55BA-43FF-ABEA-8AFB3892B880}">
      <dgm:prSet/>
      <dgm:spPr/>
      <dgm:t>
        <a:bodyPr/>
        <a:lstStyle/>
        <a:p>
          <a:endParaRPr lang="en-GB" b="0"/>
        </a:p>
      </dgm:t>
    </dgm:pt>
    <dgm:pt modelId="{DB91C362-63B7-4B5C-B176-A018D9625E6B}" type="pres">
      <dgm:prSet presAssocID="{5E6BEB1B-31B7-46D8-B4DE-D67D89A233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54B5CB1-AD44-4ADB-9795-46A571BA632F}" type="pres">
      <dgm:prSet presAssocID="{92225BE7-FD95-4143-A389-470C5AFE6F2F}" presName="hierRoot1" presStyleCnt="0">
        <dgm:presLayoutVars>
          <dgm:hierBranch val="init"/>
        </dgm:presLayoutVars>
      </dgm:prSet>
      <dgm:spPr/>
    </dgm:pt>
    <dgm:pt modelId="{128EE561-1948-4E0A-B226-62234A24DA50}" type="pres">
      <dgm:prSet presAssocID="{92225BE7-FD95-4143-A389-470C5AFE6F2F}" presName="rootComposite1" presStyleCnt="0"/>
      <dgm:spPr/>
    </dgm:pt>
    <dgm:pt modelId="{12CFC96F-DA0D-4424-ABDD-C962D147C444}" type="pres">
      <dgm:prSet presAssocID="{92225BE7-FD95-4143-A389-470C5AFE6F2F}" presName="rootText1" presStyleLbl="node0" presStyleIdx="0" presStyleCnt="1" custScaleY="122684">
        <dgm:presLayoutVars>
          <dgm:chPref val="3"/>
        </dgm:presLayoutVars>
      </dgm:prSet>
      <dgm:spPr/>
    </dgm:pt>
    <dgm:pt modelId="{8D7BB9BF-B49E-4600-B793-ED29DD52B456}" type="pres">
      <dgm:prSet presAssocID="{92225BE7-FD95-4143-A389-470C5AFE6F2F}" presName="rootConnector1" presStyleLbl="node1" presStyleIdx="0" presStyleCnt="0"/>
      <dgm:spPr/>
    </dgm:pt>
    <dgm:pt modelId="{65D89399-B383-4E59-BCA7-2AA0DBA93280}" type="pres">
      <dgm:prSet presAssocID="{92225BE7-FD95-4143-A389-470C5AFE6F2F}" presName="hierChild2" presStyleCnt="0"/>
      <dgm:spPr/>
    </dgm:pt>
    <dgm:pt modelId="{6CA4E11E-B172-4645-9E08-6F62A2E7D3E1}" type="pres">
      <dgm:prSet presAssocID="{9BDEBB85-96F5-41F3-8DBD-5FE4A1C3D6F5}" presName="Name37" presStyleLbl="parChTrans1D2" presStyleIdx="0" presStyleCnt="3"/>
      <dgm:spPr/>
    </dgm:pt>
    <dgm:pt modelId="{70F71E59-5D3A-4700-B446-914DC6163CEA}" type="pres">
      <dgm:prSet presAssocID="{BBBC3D2E-0024-407D-8B30-423701E59DEB}" presName="hierRoot2" presStyleCnt="0">
        <dgm:presLayoutVars>
          <dgm:hierBranch val="init"/>
        </dgm:presLayoutVars>
      </dgm:prSet>
      <dgm:spPr/>
    </dgm:pt>
    <dgm:pt modelId="{2096244B-18BE-4B6D-AB51-8F64E9DE4137}" type="pres">
      <dgm:prSet presAssocID="{BBBC3D2E-0024-407D-8B30-423701E59DEB}" presName="rootComposite" presStyleCnt="0"/>
      <dgm:spPr/>
    </dgm:pt>
    <dgm:pt modelId="{97A2AF24-EA63-4F49-A2CD-CD9A84C61200}" type="pres">
      <dgm:prSet presAssocID="{BBBC3D2E-0024-407D-8B30-423701E59DEB}" presName="rootText" presStyleLbl="node2" presStyleIdx="0" presStyleCnt="3">
        <dgm:presLayoutVars>
          <dgm:chPref val="3"/>
        </dgm:presLayoutVars>
      </dgm:prSet>
      <dgm:spPr/>
    </dgm:pt>
    <dgm:pt modelId="{A0E7659B-41CB-4C66-BB36-98B6E7A5760F}" type="pres">
      <dgm:prSet presAssocID="{BBBC3D2E-0024-407D-8B30-423701E59DEB}" presName="rootConnector" presStyleLbl="node2" presStyleIdx="0" presStyleCnt="3"/>
      <dgm:spPr/>
    </dgm:pt>
    <dgm:pt modelId="{FF03FDF5-64E1-455B-8F52-1FE5F986DCEE}" type="pres">
      <dgm:prSet presAssocID="{BBBC3D2E-0024-407D-8B30-423701E59DEB}" presName="hierChild4" presStyleCnt="0"/>
      <dgm:spPr/>
    </dgm:pt>
    <dgm:pt modelId="{CC0443C8-B08C-42AF-9795-7ADD0BF600EB}" type="pres">
      <dgm:prSet presAssocID="{BBBC3D2E-0024-407D-8B30-423701E59DEB}" presName="hierChild5" presStyleCnt="0"/>
      <dgm:spPr/>
    </dgm:pt>
    <dgm:pt modelId="{95281E5D-6180-4632-9842-DC29C793A4D3}" type="pres">
      <dgm:prSet presAssocID="{700F0DD5-D99C-4584-B953-E32AC70BF0E1}" presName="Name37" presStyleLbl="parChTrans1D2" presStyleIdx="1" presStyleCnt="3"/>
      <dgm:spPr/>
    </dgm:pt>
    <dgm:pt modelId="{48AF9F3D-DDB1-4761-A471-8560749BE3F2}" type="pres">
      <dgm:prSet presAssocID="{3B2E2EE2-1455-4E4B-B3FC-C5716B3A34D5}" presName="hierRoot2" presStyleCnt="0">
        <dgm:presLayoutVars>
          <dgm:hierBranch val="init"/>
        </dgm:presLayoutVars>
      </dgm:prSet>
      <dgm:spPr/>
    </dgm:pt>
    <dgm:pt modelId="{5E3DF431-1990-4C0F-AD76-BD2787385B79}" type="pres">
      <dgm:prSet presAssocID="{3B2E2EE2-1455-4E4B-B3FC-C5716B3A34D5}" presName="rootComposite" presStyleCnt="0"/>
      <dgm:spPr/>
    </dgm:pt>
    <dgm:pt modelId="{137BFA87-20F7-42D4-93F8-F1A7C2FB91FA}" type="pres">
      <dgm:prSet presAssocID="{3B2E2EE2-1455-4E4B-B3FC-C5716B3A34D5}" presName="rootText" presStyleLbl="node2" presStyleIdx="1" presStyleCnt="3">
        <dgm:presLayoutVars>
          <dgm:chPref val="3"/>
        </dgm:presLayoutVars>
      </dgm:prSet>
      <dgm:spPr/>
    </dgm:pt>
    <dgm:pt modelId="{BAA29125-613A-42E1-961A-FCAB30C11317}" type="pres">
      <dgm:prSet presAssocID="{3B2E2EE2-1455-4E4B-B3FC-C5716B3A34D5}" presName="rootConnector" presStyleLbl="node2" presStyleIdx="1" presStyleCnt="3"/>
      <dgm:spPr/>
    </dgm:pt>
    <dgm:pt modelId="{EB097F14-B567-417B-9ABB-4278688E986C}" type="pres">
      <dgm:prSet presAssocID="{3B2E2EE2-1455-4E4B-B3FC-C5716B3A34D5}" presName="hierChild4" presStyleCnt="0"/>
      <dgm:spPr/>
    </dgm:pt>
    <dgm:pt modelId="{AF19A730-FC86-46DC-9830-6FE15D1A8FE8}" type="pres">
      <dgm:prSet presAssocID="{3B2E2EE2-1455-4E4B-B3FC-C5716B3A34D5}" presName="hierChild5" presStyleCnt="0"/>
      <dgm:spPr/>
    </dgm:pt>
    <dgm:pt modelId="{82B61048-A8BF-4241-9983-7786D525F408}" type="pres">
      <dgm:prSet presAssocID="{6949805A-C167-4776-BFED-E1D4D4BAB6E7}" presName="Name37" presStyleLbl="parChTrans1D2" presStyleIdx="2" presStyleCnt="3"/>
      <dgm:spPr/>
    </dgm:pt>
    <dgm:pt modelId="{6A5D19A3-456B-4DA5-BB1F-BCCBD50D6059}" type="pres">
      <dgm:prSet presAssocID="{5399D73D-297E-4E2D-9787-63FA6F479C01}" presName="hierRoot2" presStyleCnt="0">
        <dgm:presLayoutVars>
          <dgm:hierBranch val="init"/>
        </dgm:presLayoutVars>
      </dgm:prSet>
      <dgm:spPr/>
    </dgm:pt>
    <dgm:pt modelId="{EB54282F-FE68-468A-9349-A565C3872C4F}" type="pres">
      <dgm:prSet presAssocID="{5399D73D-297E-4E2D-9787-63FA6F479C01}" presName="rootComposite" presStyleCnt="0"/>
      <dgm:spPr/>
    </dgm:pt>
    <dgm:pt modelId="{FB71AE61-72F3-4061-951E-3DCC0E26E7B1}" type="pres">
      <dgm:prSet presAssocID="{5399D73D-297E-4E2D-9787-63FA6F479C01}" presName="rootText" presStyleLbl="node2" presStyleIdx="2" presStyleCnt="3">
        <dgm:presLayoutVars>
          <dgm:chPref val="3"/>
        </dgm:presLayoutVars>
      </dgm:prSet>
      <dgm:spPr/>
    </dgm:pt>
    <dgm:pt modelId="{1C04F9D0-FFF5-4080-B86F-F7F584AA9AA8}" type="pres">
      <dgm:prSet presAssocID="{5399D73D-297E-4E2D-9787-63FA6F479C01}" presName="rootConnector" presStyleLbl="node2" presStyleIdx="2" presStyleCnt="3"/>
      <dgm:spPr/>
    </dgm:pt>
    <dgm:pt modelId="{337C5861-1985-4EBC-B440-EB63769E9DDA}" type="pres">
      <dgm:prSet presAssocID="{5399D73D-297E-4E2D-9787-63FA6F479C01}" presName="hierChild4" presStyleCnt="0"/>
      <dgm:spPr/>
    </dgm:pt>
    <dgm:pt modelId="{52F14F1E-4F2E-4002-984A-688009B9274D}" type="pres">
      <dgm:prSet presAssocID="{5399D73D-297E-4E2D-9787-63FA6F479C01}" presName="hierChild5" presStyleCnt="0"/>
      <dgm:spPr/>
    </dgm:pt>
    <dgm:pt modelId="{75C6C35E-A37C-45A3-BF23-BE81EDD86A07}" type="pres">
      <dgm:prSet presAssocID="{92225BE7-FD95-4143-A389-470C5AFE6F2F}" presName="hierChild3" presStyleCnt="0"/>
      <dgm:spPr/>
    </dgm:pt>
  </dgm:ptLst>
  <dgm:cxnLst>
    <dgm:cxn modelId="{44BCD10B-2A43-4C76-ABED-BF9D9A8C6389}" type="presOf" srcId="{6949805A-C167-4776-BFED-E1D4D4BAB6E7}" destId="{82B61048-A8BF-4241-9983-7786D525F408}" srcOrd="0" destOrd="0" presId="urn:microsoft.com/office/officeart/2005/8/layout/orgChart1"/>
    <dgm:cxn modelId="{DB3D350F-5C2B-420D-95B9-7CE8F5D3C0EB}" type="presOf" srcId="{92225BE7-FD95-4143-A389-470C5AFE6F2F}" destId="{8D7BB9BF-B49E-4600-B793-ED29DD52B456}" srcOrd="1" destOrd="0" presId="urn:microsoft.com/office/officeart/2005/8/layout/orgChart1"/>
    <dgm:cxn modelId="{0C3E521F-FA16-423E-9617-FFDE6B49F174}" type="presOf" srcId="{3B2E2EE2-1455-4E4B-B3FC-C5716B3A34D5}" destId="{137BFA87-20F7-42D4-93F8-F1A7C2FB91FA}" srcOrd="0" destOrd="0" presId="urn:microsoft.com/office/officeart/2005/8/layout/orgChart1"/>
    <dgm:cxn modelId="{877A7524-05AD-4801-8D01-71693A801B6A}" type="presOf" srcId="{5E6BEB1B-31B7-46D8-B4DE-D67D89A2335D}" destId="{DB91C362-63B7-4B5C-B176-A018D9625E6B}" srcOrd="0" destOrd="0" presId="urn:microsoft.com/office/officeart/2005/8/layout/orgChart1"/>
    <dgm:cxn modelId="{A112E224-5A0A-4396-98FA-65EF9DFF2821}" srcId="{92225BE7-FD95-4143-A389-470C5AFE6F2F}" destId="{BBBC3D2E-0024-407D-8B30-423701E59DEB}" srcOrd="0" destOrd="0" parTransId="{9BDEBB85-96F5-41F3-8DBD-5FE4A1C3D6F5}" sibTransId="{B585D7CF-FBE3-4FA4-984F-2AA5804D6520}"/>
    <dgm:cxn modelId="{CE04E43C-9468-40EE-8B18-09171769A64D}" type="presOf" srcId="{BBBC3D2E-0024-407D-8B30-423701E59DEB}" destId="{97A2AF24-EA63-4F49-A2CD-CD9A84C61200}" srcOrd="0" destOrd="0" presId="urn:microsoft.com/office/officeart/2005/8/layout/orgChart1"/>
    <dgm:cxn modelId="{FBC23865-758F-4AEB-B469-EC978F40BA51}" type="presOf" srcId="{3B2E2EE2-1455-4E4B-B3FC-C5716B3A34D5}" destId="{BAA29125-613A-42E1-961A-FCAB30C11317}" srcOrd="1" destOrd="0" presId="urn:microsoft.com/office/officeart/2005/8/layout/orgChart1"/>
    <dgm:cxn modelId="{F8D50A68-54D8-441C-B646-F29910B439D2}" srcId="{92225BE7-FD95-4143-A389-470C5AFE6F2F}" destId="{3B2E2EE2-1455-4E4B-B3FC-C5716B3A34D5}" srcOrd="1" destOrd="0" parTransId="{700F0DD5-D99C-4584-B953-E32AC70BF0E1}" sibTransId="{38253F82-6901-47A7-B574-E496335C1308}"/>
    <dgm:cxn modelId="{9A8BC74C-1CCF-47FA-9F0D-A5A46F38091A}" type="presOf" srcId="{5399D73D-297E-4E2D-9787-63FA6F479C01}" destId="{FB71AE61-72F3-4061-951E-3DCC0E26E7B1}" srcOrd="0" destOrd="0" presId="urn:microsoft.com/office/officeart/2005/8/layout/orgChart1"/>
    <dgm:cxn modelId="{279B1553-E1BD-41CD-89CD-22C44129511B}" type="presOf" srcId="{92225BE7-FD95-4143-A389-470C5AFE6F2F}" destId="{12CFC96F-DA0D-4424-ABDD-C962D147C444}" srcOrd="0" destOrd="0" presId="urn:microsoft.com/office/officeart/2005/8/layout/orgChart1"/>
    <dgm:cxn modelId="{C01E0C89-31FF-499A-87D5-7126937B0A3F}" type="presOf" srcId="{9BDEBB85-96F5-41F3-8DBD-5FE4A1C3D6F5}" destId="{6CA4E11E-B172-4645-9E08-6F62A2E7D3E1}" srcOrd="0" destOrd="0" presId="urn:microsoft.com/office/officeart/2005/8/layout/orgChart1"/>
    <dgm:cxn modelId="{4FD3E2B1-55BA-43FF-ABEA-8AFB3892B880}" srcId="{92225BE7-FD95-4143-A389-470C5AFE6F2F}" destId="{5399D73D-297E-4E2D-9787-63FA6F479C01}" srcOrd="2" destOrd="0" parTransId="{6949805A-C167-4776-BFED-E1D4D4BAB6E7}" sibTransId="{66FC9F57-B17D-4E74-ADD3-4A71B4A6A19F}"/>
    <dgm:cxn modelId="{E7FEE8B2-E94A-4F5E-8563-B921EADC6D16}" type="presOf" srcId="{BBBC3D2E-0024-407D-8B30-423701E59DEB}" destId="{A0E7659B-41CB-4C66-BB36-98B6E7A5760F}" srcOrd="1" destOrd="0" presId="urn:microsoft.com/office/officeart/2005/8/layout/orgChart1"/>
    <dgm:cxn modelId="{698BF3C8-544F-4274-9DFB-411B0E118EDB}" srcId="{5E6BEB1B-31B7-46D8-B4DE-D67D89A2335D}" destId="{92225BE7-FD95-4143-A389-470C5AFE6F2F}" srcOrd="0" destOrd="0" parTransId="{79B79167-4F4C-4B4B-ABAE-DF715DA50569}" sibTransId="{CCE4A423-68CA-47F8-A1F3-B59266619E61}"/>
    <dgm:cxn modelId="{FBC1C5EE-5197-40A2-BA14-21D5995DD8E1}" type="presOf" srcId="{5399D73D-297E-4E2D-9787-63FA6F479C01}" destId="{1C04F9D0-FFF5-4080-B86F-F7F584AA9AA8}" srcOrd="1" destOrd="0" presId="urn:microsoft.com/office/officeart/2005/8/layout/orgChart1"/>
    <dgm:cxn modelId="{F7D9C4F6-8275-4E25-A966-191E7087DD84}" type="presOf" srcId="{700F0DD5-D99C-4584-B953-E32AC70BF0E1}" destId="{95281E5D-6180-4632-9842-DC29C793A4D3}" srcOrd="0" destOrd="0" presId="urn:microsoft.com/office/officeart/2005/8/layout/orgChart1"/>
    <dgm:cxn modelId="{462C4557-4925-4669-939F-90A0BA6E52FD}" type="presParOf" srcId="{DB91C362-63B7-4B5C-B176-A018D9625E6B}" destId="{A54B5CB1-AD44-4ADB-9795-46A571BA632F}" srcOrd="0" destOrd="0" presId="urn:microsoft.com/office/officeart/2005/8/layout/orgChart1"/>
    <dgm:cxn modelId="{3B2462F3-87A3-43BF-AD67-DDC9B26974B7}" type="presParOf" srcId="{A54B5CB1-AD44-4ADB-9795-46A571BA632F}" destId="{128EE561-1948-4E0A-B226-62234A24DA50}" srcOrd="0" destOrd="0" presId="urn:microsoft.com/office/officeart/2005/8/layout/orgChart1"/>
    <dgm:cxn modelId="{7B327A3C-D1B7-416C-B81E-7FDC379419D6}" type="presParOf" srcId="{128EE561-1948-4E0A-B226-62234A24DA50}" destId="{12CFC96F-DA0D-4424-ABDD-C962D147C444}" srcOrd="0" destOrd="0" presId="urn:microsoft.com/office/officeart/2005/8/layout/orgChart1"/>
    <dgm:cxn modelId="{AC89E6E7-3FB7-4F22-BAA7-2AF43BD90EC0}" type="presParOf" srcId="{128EE561-1948-4E0A-B226-62234A24DA50}" destId="{8D7BB9BF-B49E-4600-B793-ED29DD52B456}" srcOrd="1" destOrd="0" presId="urn:microsoft.com/office/officeart/2005/8/layout/orgChart1"/>
    <dgm:cxn modelId="{2CCE40D8-9BE6-4039-8238-7F82A90B1033}" type="presParOf" srcId="{A54B5CB1-AD44-4ADB-9795-46A571BA632F}" destId="{65D89399-B383-4E59-BCA7-2AA0DBA93280}" srcOrd="1" destOrd="0" presId="urn:microsoft.com/office/officeart/2005/8/layout/orgChart1"/>
    <dgm:cxn modelId="{E0657E40-BD39-4495-BFED-4DB40F063401}" type="presParOf" srcId="{65D89399-B383-4E59-BCA7-2AA0DBA93280}" destId="{6CA4E11E-B172-4645-9E08-6F62A2E7D3E1}" srcOrd="0" destOrd="0" presId="urn:microsoft.com/office/officeart/2005/8/layout/orgChart1"/>
    <dgm:cxn modelId="{FD848C52-CB96-48B2-90C9-42836BB5EF40}" type="presParOf" srcId="{65D89399-B383-4E59-BCA7-2AA0DBA93280}" destId="{70F71E59-5D3A-4700-B446-914DC6163CEA}" srcOrd="1" destOrd="0" presId="urn:microsoft.com/office/officeart/2005/8/layout/orgChart1"/>
    <dgm:cxn modelId="{F07F9A73-7005-441B-8BB7-1B83AF7A24C4}" type="presParOf" srcId="{70F71E59-5D3A-4700-B446-914DC6163CEA}" destId="{2096244B-18BE-4B6D-AB51-8F64E9DE4137}" srcOrd="0" destOrd="0" presId="urn:microsoft.com/office/officeart/2005/8/layout/orgChart1"/>
    <dgm:cxn modelId="{39FB9766-A0AF-4C39-8BFD-F6AA5A87F119}" type="presParOf" srcId="{2096244B-18BE-4B6D-AB51-8F64E9DE4137}" destId="{97A2AF24-EA63-4F49-A2CD-CD9A84C61200}" srcOrd="0" destOrd="0" presId="urn:microsoft.com/office/officeart/2005/8/layout/orgChart1"/>
    <dgm:cxn modelId="{94CDD240-24E2-4F42-8D96-CBB2D6CCB027}" type="presParOf" srcId="{2096244B-18BE-4B6D-AB51-8F64E9DE4137}" destId="{A0E7659B-41CB-4C66-BB36-98B6E7A5760F}" srcOrd="1" destOrd="0" presId="urn:microsoft.com/office/officeart/2005/8/layout/orgChart1"/>
    <dgm:cxn modelId="{3A12C672-85CD-491C-88D1-51F42E0617CA}" type="presParOf" srcId="{70F71E59-5D3A-4700-B446-914DC6163CEA}" destId="{FF03FDF5-64E1-455B-8F52-1FE5F986DCEE}" srcOrd="1" destOrd="0" presId="urn:microsoft.com/office/officeart/2005/8/layout/orgChart1"/>
    <dgm:cxn modelId="{391AFC60-DA3C-438D-83BA-24559DBC6B44}" type="presParOf" srcId="{70F71E59-5D3A-4700-B446-914DC6163CEA}" destId="{CC0443C8-B08C-42AF-9795-7ADD0BF600EB}" srcOrd="2" destOrd="0" presId="urn:microsoft.com/office/officeart/2005/8/layout/orgChart1"/>
    <dgm:cxn modelId="{D1ED7771-9F43-468C-8F73-6F992C0D429F}" type="presParOf" srcId="{65D89399-B383-4E59-BCA7-2AA0DBA93280}" destId="{95281E5D-6180-4632-9842-DC29C793A4D3}" srcOrd="2" destOrd="0" presId="urn:microsoft.com/office/officeart/2005/8/layout/orgChart1"/>
    <dgm:cxn modelId="{5236CE7E-76F4-442B-92D2-7E1462AF6808}" type="presParOf" srcId="{65D89399-B383-4E59-BCA7-2AA0DBA93280}" destId="{48AF9F3D-DDB1-4761-A471-8560749BE3F2}" srcOrd="3" destOrd="0" presId="urn:microsoft.com/office/officeart/2005/8/layout/orgChart1"/>
    <dgm:cxn modelId="{00BBF4DB-30CD-4860-BFFA-DAEF10E0766C}" type="presParOf" srcId="{48AF9F3D-DDB1-4761-A471-8560749BE3F2}" destId="{5E3DF431-1990-4C0F-AD76-BD2787385B79}" srcOrd="0" destOrd="0" presId="urn:microsoft.com/office/officeart/2005/8/layout/orgChart1"/>
    <dgm:cxn modelId="{308B154B-25E5-41AA-9393-06F64E6E399D}" type="presParOf" srcId="{5E3DF431-1990-4C0F-AD76-BD2787385B79}" destId="{137BFA87-20F7-42D4-93F8-F1A7C2FB91FA}" srcOrd="0" destOrd="0" presId="urn:microsoft.com/office/officeart/2005/8/layout/orgChart1"/>
    <dgm:cxn modelId="{D0F4F557-EC71-4EA8-B5E3-24748A9F2EA6}" type="presParOf" srcId="{5E3DF431-1990-4C0F-AD76-BD2787385B79}" destId="{BAA29125-613A-42E1-961A-FCAB30C11317}" srcOrd="1" destOrd="0" presId="urn:microsoft.com/office/officeart/2005/8/layout/orgChart1"/>
    <dgm:cxn modelId="{7B481BF4-F724-48A8-AE90-A5A16EC65310}" type="presParOf" srcId="{48AF9F3D-DDB1-4761-A471-8560749BE3F2}" destId="{EB097F14-B567-417B-9ABB-4278688E986C}" srcOrd="1" destOrd="0" presId="urn:microsoft.com/office/officeart/2005/8/layout/orgChart1"/>
    <dgm:cxn modelId="{E33679FD-6493-4A09-9CE2-FA6F75091EAE}" type="presParOf" srcId="{48AF9F3D-DDB1-4761-A471-8560749BE3F2}" destId="{AF19A730-FC86-46DC-9830-6FE15D1A8FE8}" srcOrd="2" destOrd="0" presId="urn:microsoft.com/office/officeart/2005/8/layout/orgChart1"/>
    <dgm:cxn modelId="{563301B4-F606-47D4-80F2-0C404B91D580}" type="presParOf" srcId="{65D89399-B383-4E59-BCA7-2AA0DBA93280}" destId="{82B61048-A8BF-4241-9983-7786D525F408}" srcOrd="4" destOrd="0" presId="urn:microsoft.com/office/officeart/2005/8/layout/orgChart1"/>
    <dgm:cxn modelId="{538BFEB2-FAB2-47F0-9F61-6B3F07AE4E39}" type="presParOf" srcId="{65D89399-B383-4E59-BCA7-2AA0DBA93280}" destId="{6A5D19A3-456B-4DA5-BB1F-BCCBD50D6059}" srcOrd="5" destOrd="0" presId="urn:microsoft.com/office/officeart/2005/8/layout/orgChart1"/>
    <dgm:cxn modelId="{2AF80242-2B29-4EFF-9834-54AE1D5B12F2}" type="presParOf" srcId="{6A5D19A3-456B-4DA5-BB1F-BCCBD50D6059}" destId="{EB54282F-FE68-468A-9349-A565C3872C4F}" srcOrd="0" destOrd="0" presId="urn:microsoft.com/office/officeart/2005/8/layout/orgChart1"/>
    <dgm:cxn modelId="{0DFAD4C2-A08E-4362-9410-E4E616E07D6C}" type="presParOf" srcId="{EB54282F-FE68-468A-9349-A565C3872C4F}" destId="{FB71AE61-72F3-4061-951E-3DCC0E26E7B1}" srcOrd="0" destOrd="0" presId="urn:microsoft.com/office/officeart/2005/8/layout/orgChart1"/>
    <dgm:cxn modelId="{C40C2E55-E2F9-4452-943B-F29AC011F47C}" type="presParOf" srcId="{EB54282F-FE68-468A-9349-A565C3872C4F}" destId="{1C04F9D0-FFF5-4080-B86F-F7F584AA9AA8}" srcOrd="1" destOrd="0" presId="urn:microsoft.com/office/officeart/2005/8/layout/orgChart1"/>
    <dgm:cxn modelId="{3108B1B6-5BE7-4374-BEBE-E63A93CA6687}" type="presParOf" srcId="{6A5D19A3-456B-4DA5-BB1F-BCCBD50D6059}" destId="{337C5861-1985-4EBC-B440-EB63769E9DDA}" srcOrd="1" destOrd="0" presId="urn:microsoft.com/office/officeart/2005/8/layout/orgChart1"/>
    <dgm:cxn modelId="{874E1191-F534-4252-A17F-FDFCB5918202}" type="presParOf" srcId="{6A5D19A3-456B-4DA5-BB1F-BCCBD50D6059}" destId="{52F14F1E-4F2E-4002-984A-688009B9274D}" srcOrd="2" destOrd="0" presId="urn:microsoft.com/office/officeart/2005/8/layout/orgChart1"/>
    <dgm:cxn modelId="{2AB016D5-3C09-4172-BEAF-DF911949923A}" type="presParOf" srcId="{A54B5CB1-AD44-4ADB-9795-46A571BA632F}" destId="{75C6C35E-A37C-45A3-BF23-BE81EDD86A0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A02C2-1493-4C2D-8313-32272BE0B606}">
      <dsp:nvSpPr>
        <dsp:cNvPr id="0" name=""/>
        <dsp:cNvSpPr/>
      </dsp:nvSpPr>
      <dsp:spPr>
        <a:xfrm>
          <a:off x="5887091" y="2630571"/>
          <a:ext cx="4610806" cy="533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740"/>
              </a:lnTo>
              <a:lnTo>
                <a:pt x="4610806" y="266740"/>
              </a:lnTo>
              <a:lnTo>
                <a:pt x="4610806" y="533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FCB1-0F31-42AE-8E30-0BF2D90BC48C}">
      <dsp:nvSpPr>
        <dsp:cNvPr id="0" name=""/>
        <dsp:cNvSpPr/>
      </dsp:nvSpPr>
      <dsp:spPr>
        <a:xfrm>
          <a:off x="5887091" y="2630571"/>
          <a:ext cx="1536935" cy="533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740"/>
              </a:lnTo>
              <a:lnTo>
                <a:pt x="1536935" y="266740"/>
              </a:lnTo>
              <a:lnTo>
                <a:pt x="1536935" y="533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C576B-C9F2-4A60-B999-507C817E3E28}">
      <dsp:nvSpPr>
        <dsp:cNvPr id="0" name=""/>
        <dsp:cNvSpPr/>
      </dsp:nvSpPr>
      <dsp:spPr>
        <a:xfrm>
          <a:off x="4350156" y="2630571"/>
          <a:ext cx="1536935" cy="533481"/>
        </a:xfrm>
        <a:custGeom>
          <a:avLst/>
          <a:gdLst/>
          <a:ahLst/>
          <a:cxnLst/>
          <a:rect l="0" t="0" r="0" b="0"/>
          <a:pathLst>
            <a:path>
              <a:moveTo>
                <a:pt x="1536935" y="0"/>
              </a:moveTo>
              <a:lnTo>
                <a:pt x="1536935" y="266740"/>
              </a:lnTo>
              <a:lnTo>
                <a:pt x="0" y="266740"/>
              </a:lnTo>
              <a:lnTo>
                <a:pt x="0" y="533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E5735-93C5-49F6-97B1-4D01241141D5}">
      <dsp:nvSpPr>
        <dsp:cNvPr id="0" name=""/>
        <dsp:cNvSpPr/>
      </dsp:nvSpPr>
      <dsp:spPr>
        <a:xfrm>
          <a:off x="1276285" y="2630571"/>
          <a:ext cx="4610806" cy="533481"/>
        </a:xfrm>
        <a:custGeom>
          <a:avLst/>
          <a:gdLst/>
          <a:ahLst/>
          <a:cxnLst/>
          <a:rect l="0" t="0" r="0" b="0"/>
          <a:pathLst>
            <a:path>
              <a:moveTo>
                <a:pt x="4610806" y="0"/>
              </a:moveTo>
              <a:lnTo>
                <a:pt x="4610806" y="266740"/>
              </a:lnTo>
              <a:lnTo>
                <a:pt x="0" y="266740"/>
              </a:lnTo>
              <a:lnTo>
                <a:pt x="0" y="5334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D533-AEB8-4C78-BD82-1C9C1747E98D}">
      <dsp:nvSpPr>
        <dsp:cNvPr id="0" name=""/>
        <dsp:cNvSpPr/>
      </dsp:nvSpPr>
      <dsp:spPr>
        <a:xfrm>
          <a:off x="4616896" y="1360377"/>
          <a:ext cx="2540389" cy="1270194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Service Director Economy, Regeneration and Assets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Grade 8</a:t>
          </a:r>
        </a:p>
      </dsp:txBody>
      <dsp:txXfrm>
        <a:off x="4616896" y="1360377"/>
        <a:ext cx="2540389" cy="1270194"/>
      </dsp:txXfrm>
    </dsp:sp>
    <dsp:sp modelId="{3A5A6ED5-D9DC-4249-B038-965CFA26AD91}">
      <dsp:nvSpPr>
        <dsp:cNvPr id="0" name=""/>
        <dsp:cNvSpPr/>
      </dsp:nvSpPr>
      <dsp:spPr>
        <a:xfrm>
          <a:off x="6090" y="3164053"/>
          <a:ext cx="2540389" cy="12701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Head of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Inward Investment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Grade 7</a:t>
          </a:r>
        </a:p>
      </dsp:txBody>
      <dsp:txXfrm>
        <a:off x="6090" y="3164053"/>
        <a:ext cx="2540389" cy="1270194"/>
      </dsp:txXfrm>
    </dsp:sp>
    <dsp:sp modelId="{EABB5B58-06D3-4510-B5EE-C1D03068D99B}">
      <dsp:nvSpPr>
        <dsp:cNvPr id="0" name=""/>
        <dsp:cNvSpPr/>
      </dsp:nvSpPr>
      <dsp:spPr>
        <a:xfrm>
          <a:off x="3079961" y="3164053"/>
          <a:ext cx="2540389" cy="12701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Head of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Growth and Skills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Grade 7 </a:t>
          </a:r>
        </a:p>
      </dsp:txBody>
      <dsp:txXfrm>
        <a:off x="3079961" y="3164053"/>
        <a:ext cx="2540389" cy="1270194"/>
      </dsp:txXfrm>
    </dsp:sp>
    <dsp:sp modelId="{1FCCC7CA-9955-4C69-9F17-C049BB66F288}">
      <dsp:nvSpPr>
        <dsp:cNvPr id="0" name=""/>
        <dsp:cNvSpPr/>
      </dsp:nvSpPr>
      <dsp:spPr>
        <a:xfrm>
          <a:off x="6153832" y="3164053"/>
          <a:ext cx="2540389" cy="12701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Head of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Regeneration and Capital Projects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Grade 7</a:t>
          </a:r>
        </a:p>
      </dsp:txBody>
      <dsp:txXfrm>
        <a:off x="6153832" y="3164053"/>
        <a:ext cx="2540389" cy="1270194"/>
      </dsp:txXfrm>
    </dsp:sp>
    <dsp:sp modelId="{56B108ED-C450-4215-B1F7-CB3959053C08}">
      <dsp:nvSpPr>
        <dsp:cNvPr id="0" name=""/>
        <dsp:cNvSpPr/>
      </dsp:nvSpPr>
      <dsp:spPr>
        <a:xfrm>
          <a:off x="9227703" y="3164053"/>
          <a:ext cx="2540389" cy="12701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Head of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Property and Assets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Grade 7 </a:t>
          </a:r>
        </a:p>
      </dsp:txBody>
      <dsp:txXfrm>
        <a:off x="9227703" y="3164053"/>
        <a:ext cx="2540389" cy="1270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615A83-6BC4-4A1B-827B-8795145B0D08}">
      <dsp:nvSpPr>
        <dsp:cNvPr id="0" name=""/>
        <dsp:cNvSpPr/>
      </dsp:nvSpPr>
      <dsp:spPr>
        <a:xfrm>
          <a:off x="10455980" y="2388260"/>
          <a:ext cx="160278" cy="2008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8823"/>
              </a:lnTo>
              <a:lnTo>
                <a:pt x="160278" y="20088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F73F09-35F1-4D26-8682-9810F2A989B9}">
      <dsp:nvSpPr>
        <dsp:cNvPr id="0" name=""/>
        <dsp:cNvSpPr/>
      </dsp:nvSpPr>
      <dsp:spPr>
        <a:xfrm>
          <a:off x="10455980" y="2388260"/>
          <a:ext cx="160278" cy="1250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72"/>
              </a:lnTo>
              <a:lnTo>
                <a:pt x="160278" y="12501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AE6C9-B5B2-46BC-B2C1-74D2A85F1B66}">
      <dsp:nvSpPr>
        <dsp:cNvPr id="0" name=""/>
        <dsp:cNvSpPr/>
      </dsp:nvSpPr>
      <dsp:spPr>
        <a:xfrm>
          <a:off x="10455980" y="2388260"/>
          <a:ext cx="160278" cy="49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20"/>
              </a:lnTo>
              <a:lnTo>
                <a:pt x="160278" y="491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47535-12FF-453A-90C1-AABE46730436}">
      <dsp:nvSpPr>
        <dsp:cNvPr id="0" name=""/>
        <dsp:cNvSpPr/>
      </dsp:nvSpPr>
      <dsp:spPr>
        <a:xfrm>
          <a:off x="9590476" y="1629608"/>
          <a:ext cx="1292912" cy="224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94"/>
              </a:lnTo>
              <a:lnTo>
                <a:pt x="1292912" y="112194"/>
              </a:lnTo>
              <a:lnTo>
                <a:pt x="1292912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354AF-7E6D-48F9-AE15-C4A89C44752F}">
      <dsp:nvSpPr>
        <dsp:cNvPr id="0" name=""/>
        <dsp:cNvSpPr/>
      </dsp:nvSpPr>
      <dsp:spPr>
        <a:xfrm>
          <a:off x="9544756" y="1629608"/>
          <a:ext cx="91440" cy="2243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633C4-E078-4272-BA41-BB67D62B98D8}">
      <dsp:nvSpPr>
        <dsp:cNvPr id="0" name=""/>
        <dsp:cNvSpPr/>
      </dsp:nvSpPr>
      <dsp:spPr>
        <a:xfrm>
          <a:off x="7870154" y="2388260"/>
          <a:ext cx="160278" cy="2767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474"/>
              </a:lnTo>
              <a:lnTo>
                <a:pt x="160278" y="27674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57BC7-964B-4B19-9E86-FED9CFBA9EB7}">
      <dsp:nvSpPr>
        <dsp:cNvPr id="0" name=""/>
        <dsp:cNvSpPr/>
      </dsp:nvSpPr>
      <dsp:spPr>
        <a:xfrm>
          <a:off x="7870154" y="2388260"/>
          <a:ext cx="160278" cy="2008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8823"/>
              </a:lnTo>
              <a:lnTo>
                <a:pt x="160278" y="20088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EA8D9-80F3-4C24-8F0A-2A651A44C6A5}">
      <dsp:nvSpPr>
        <dsp:cNvPr id="0" name=""/>
        <dsp:cNvSpPr/>
      </dsp:nvSpPr>
      <dsp:spPr>
        <a:xfrm>
          <a:off x="7870154" y="2388260"/>
          <a:ext cx="160278" cy="1220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675"/>
              </a:lnTo>
              <a:lnTo>
                <a:pt x="160278" y="12206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6FAFD-0F03-4582-AC08-26DF9C4D3913}">
      <dsp:nvSpPr>
        <dsp:cNvPr id="0" name=""/>
        <dsp:cNvSpPr/>
      </dsp:nvSpPr>
      <dsp:spPr>
        <a:xfrm>
          <a:off x="7870154" y="2388260"/>
          <a:ext cx="160278" cy="49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20"/>
              </a:lnTo>
              <a:lnTo>
                <a:pt x="160278" y="491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203E3-CBC9-49AA-98FA-CB2BB9F97F9B}">
      <dsp:nvSpPr>
        <dsp:cNvPr id="0" name=""/>
        <dsp:cNvSpPr/>
      </dsp:nvSpPr>
      <dsp:spPr>
        <a:xfrm>
          <a:off x="8297563" y="1629608"/>
          <a:ext cx="1292912" cy="224389"/>
        </a:xfrm>
        <a:custGeom>
          <a:avLst/>
          <a:gdLst/>
          <a:ahLst/>
          <a:cxnLst/>
          <a:rect l="0" t="0" r="0" b="0"/>
          <a:pathLst>
            <a:path>
              <a:moveTo>
                <a:pt x="1292912" y="0"/>
              </a:moveTo>
              <a:lnTo>
                <a:pt x="1292912" y="112194"/>
              </a:lnTo>
              <a:lnTo>
                <a:pt x="0" y="112194"/>
              </a:lnTo>
              <a:lnTo>
                <a:pt x="0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FCB1-0F31-42AE-8E30-0BF2D90BC48C}">
      <dsp:nvSpPr>
        <dsp:cNvPr id="0" name=""/>
        <dsp:cNvSpPr/>
      </dsp:nvSpPr>
      <dsp:spPr>
        <a:xfrm>
          <a:off x="6034965" y="870957"/>
          <a:ext cx="3555510" cy="224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94"/>
              </a:lnTo>
              <a:lnTo>
                <a:pt x="3555510" y="112194"/>
              </a:lnTo>
              <a:lnTo>
                <a:pt x="3555510" y="224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928AC-F917-4882-96C4-DA2CA41C1BFD}">
      <dsp:nvSpPr>
        <dsp:cNvPr id="0" name=""/>
        <dsp:cNvSpPr/>
      </dsp:nvSpPr>
      <dsp:spPr>
        <a:xfrm>
          <a:off x="6310110" y="1629608"/>
          <a:ext cx="160278" cy="1250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72"/>
              </a:lnTo>
              <a:lnTo>
                <a:pt x="160278" y="12501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90A9A-F979-40EB-9453-B24DF6C5A992}">
      <dsp:nvSpPr>
        <dsp:cNvPr id="0" name=""/>
        <dsp:cNvSpPr/>
      </dsp:nvSpPr>
      <dsp:spPr>
        <a:xfrm>
          <a:off x="6310110" y="1629608"/>
          <a:ext cx="160278" cy="49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20"/>
              </a:lnTo>
              <a:lnTo>
                <a:pt x="160278" y="491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C3574-E890-440F-92C7-582DB84499DB}">
      <dsp:nvSpPr>
        <dsp:cNvPr id="0" name=""/>
        <dsp:cNvSpPr/>
      </dsp:nvSpPr>
      <dsp:spPr>
        <a:xfrm>
          <a:off x="6034965" y="870957"/>
          <a:ext cx="702553" cy="224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94"/>
              </a:lnTo>
              <a:lnTo>
                <a:pt x="702553" y="112194"/>
              </a:lnTo>
              <a:lnTo>
                <a:pt x="702553" y="224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564DF-128C-4A3E-A903-D75CF16FD06B}">
      <dsp:nvSpPr>
        <dsp:cNvPr id="0" name=""/>
        <dsp:cNvSpPr/>
      </dsp:nvSpPr>
      <dsp:spPr>
        <a:xfrm>
          <a:off x="5046699" y="1609942"/>
          <a:ext cx="130776" cy="20284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8489"/>
              </a:lnTo>
              <a:lnTo>
                <a:pt x="130776" y="20284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FBB33C-6A2F-4E85-9759-B765BBCAC7FD}">
      <dsp:nvSpPr>
        <dsp:cNvPr id="0" name=""/>
        <dsp:cNvSpPr/>
      </dsp:nvSpPr>
      <dsp:spPr>
        <a:xfrm>
          <a:off x="5046699" y="1609942"/>
          <a:ext cx="130776" cy="1269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838"/>
              </a:lnTo>
              <a:lnTo>
                <a:pt x="130776" y="12698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77BEF-9482-40A3-A139-873FB771B358}">
      <dsp:nvSpPr>
        <dsp:cNvPr id="0" name=""/>
        <dsp:cNvSpPr/>
      </dsp:nvSpPr>
      <dsp:spPr>
        <a:xfrm>
          <a:off x="5046699" y="1609942"/>
          <a:ext cx="130776" cy="5111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186"/>
              </a:lnTo>
              <a:lnTo>
                <a:pt x="130776" y="5111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C576B-C9F2-4A60-B999-507C817E3E28}">
      <dsp:nvSpPr>
        <dsp:cNvPr id="0" name=""/>
        <dsp:cNvSpPr/>
      </dsp:nvSpPr>
      <dsp:spPr>
        <a:xfrm>
          <a:off x="5474108" y="870957"/>
          <a:ext cx="560857" cy="204723"/>
        </a:xfrm>
        <a:custGeom>
          <a:avLst/>
          <a:gdLst/>
          <a:ahLst/>
          <a:cxnLst/>
          <a:rect l="0" t="0" r="0" b="0"/>
          <a:pathLst>
            <a:path>
              <a:moveTo>
                <a:pt x="560857" y="0"/>
              </a:moveTo>
              <a:lnTo>
                <a:pt x="560857" y="92528"/>
              </a:lnTo>
              <a:lnTo>
                <a:pt x="0" y="92528"/>
              </a:lnTo>
              <a:lnTo>
                <a:pt x="0" y="2047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52B60E-6D11-4FAE-8A29-490FEB33470F}">
      <dsp:nvSpPr>
        <dsp:cNvPr id="0" name=""/>
        <dsp:cNvSpPr/>
      </dsp:nvSpPr>
      <dsp:spPr>
        <a:xfrm>
          <a:off x="2479455" y="1629608"/>
          <a:ext cx="1939369" cy="224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94"/>
              </a:lnTo>
              <a:lnTo>
                <a:pt x="1939369" y="112194"/>
              </a:lnTo>
              <a:lnTo>
                <a:pt x="1939369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FFEFEB-68E3-4F99-927B-0A3F00AFF7A8}">
      <dsp:nvSpPr>
        <dsp:cNvPr id="0" name=""/>
        <dsp:cNvSpPr/>
      </dsp:nvSpPr>
      <dsp:spPr>
        <a:xfrm>
          <a:off x="2698502" y="2388260"/>
          <a:ext cx="160278" cy="1250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72"/>
              </a:lnTo>
              <a:lnTo>
                <a:pt x="160278" y="12501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7BA35-B2B7-4044-88CD-DF20226AD892}">
      <dsp:nvSpPr>
        <dsp:cNvPr id="0" name=""/>
        <dsp:cNvSpPr/>
      </dsp:nvSpPr>
      <dsp:spPr>
        <a:xfrm>
          <a:off x="2698502" y="2388260"/>
          <a:ext cx="160278" cy="49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20"/>
              </a:lnTo>
              <a:lnTo>
                <a:pt x="160278" y="491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BD4E26-70F4-471D-811A-4E25691DCFC3}">
      <dsp:nvSpPr>
        <dsp:cNvPr id="0" name=""/>
        <dsp:cNvSpPr/>
      </dsp:nvSpPr>
      <dsp:spPr>
        <a:xfrm>
          <a:off x="2479455" y="1629608"/>
          <a:ext cx="646456" cy="224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94"/>
              </a:lnTo>
              <a:lnTo>
                <a:pt x="646456" y="112194"/>
              </a:lnTo>
              <a:lnTo>
                <a:pt x="646456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8CB0AC-21EE-4091-AEDD-3E607F5C8FFD}">
      <dsp:nvSpPr>
        <dsp:cNvPr id="0" name=""/>
        <dsp:cNvSpPr/>
      </dsp:nvSpPr>
      <dsp:spPr>
        <a:xfrm>
          <a:off x="1405589" y="3146911"/>
          <a:ext cx="160278" cy="1250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0172"/>
              </a:lnTo>
              <a:lnTo>
                <a:pt x="160278" y="12501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EEDF2-1E81-497D-91BD-A6BC56E00BF7}">
      <dsp:nvSpPr>
        <dsp:cNvPr id="0" name=""/>
        <dsp:cNvSpPr/>
      </dsp:nvSpPr>
      <dsp:spPr>
        <a:xfrm>
          <a:off x="1405589" y="3146911"/>
          <a:ext cx="160278" cy="491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1520"/>
              </a:lnTo>
              <a:lnTo>
                <a:pt x="160278" y="4915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97B58-4500-4462-819F-330246B273C2}">
      <dsp:nvSpPr>
        <dsp:cNvPr id="0" name=""/>
        <dsp:cNvSpPr/>
      </dsp:nvSpPr>
      <dsp:spPr>
        <a:xfrm>
          <a:off x="1787278" y="2388260"/>
          <a:ext cx="91440" cy="2243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E147E-746F-4389-A6D1-BF66A324C425}">
      <dsp:nvSpPr>
        <dsp:cNvPr id="0" name=""/>
        <dsp:cNvSpPr/>
      </dsp:nvSpPr>
      <dsp:spPr>
        <a:xfrm>
          <a:off x="1832998" y="1629608"/>
          <a:ext cx="646456" cy="224389"/>
        </a:xfrm>
        <a:custGeom>
          <a:avLst/>
          <a:gdLst/>
          <a:ahLst/>
          <a:cxnLst/>
          <a:rect l="0" t="0" r="0" b="0"/>
          <a:pathLst>
            <a:path>
              <a:moveTo>
                <a:pt x="646456" y="0"/>
              </a:moveTo>
              <a:lnTo>
                <a:pt x="646456" y="112194"/>
              </a:lnTo>
              <a:lnTo>
                <a:pt x="0" y="112194"/>
              </a:lnTo>
              <a:lnTo>
                <a:pt x="0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58BF5D-EF8D-496B-9EF8-60A05A9472D8}">
      <dsp:nvSpPr>
        <dsp:cNvPr id="0" name=""/>
        <dsp:cNvSpPr/>
      </dsp:nvSpPr>
      <dsp:spPr>
        <a:xfrm>
          <a:off x="540085" y="1629608"/>
          <a:ext cx="1939369" cy="224389"/>
        </a:xfrm>
        <a:custGeom>
          <a:avLst/>
          <a:gdLst/>
          <a:ahLst/>
          <a:cxnLst/>
          <a:rect l="0" t="0" r="0" b="0"/>
          <a:pathLst>
            <a:path>
              <a:moveTo>
                <a:pt x="1939369" y="0"/>
              </a:moveTo>
              <a:lnTo>
                <a:pt x="1939369" y="112194"/>
              </a:lnTo>
              <a:lnTo>
                <a:pt x="0" y="112194"/>
              </a:lnTo>
              <a:lnTo>
                <a:pt x="0" y="2243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E5735-93C5-49F6-97B1-4D01241141D5}">
      <dsp:nvSpPr>
        <dsp:cNvPr id="0" name=""/>
        <dsp:cNvSpPr/>
      </dsp:nvSpPr>
      <dsp:spPr>
        <a:xfrm>
          <a:off x="2479455" y="870957"/>
          <a:ext cx="3555510" cy="224389"/>
        </a:xfrm>
        <a:custGeom>
          <a:avLst/>
          <a:gdLst/>
          <a:ahLst/>
          <a:cxnLst/>
          <a:rect l="0" t="0" r="0" b="0"/>
          <a:pathLst>
            <a:path>
              <a:moveTo>
                <a:pt x="3555510" y="0"/>
              </a:moveTo>
              <a:lnTo>
                <a:pt x="3555510" y="112194"/>
              </a:lnTo>
              <a:lnTo>
                <a:pt x="0" y="112194"/>
              </a:lnTo>
              <a:lnTo>
                <a:pt x="0" y="2243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D533-AEB8-4C78-BD82-1C9C1747E98D}">
      <dsp:nvSpPr>
        <dsp:cNvPr id="0" name=""/>
        <dsp:cNvSpPr/>
      </dsp:nvSpPr>
      <dsp:spPr>
        <a:xfrm>
          <a:off x="5500704" y="336696"/>
          <a:ext cx="1068523" cy="534261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ea typeface="+mn-ea"/>
              <a:cs typeface="+mn-cs"/>
            </a:rPr>
            <a:t>Head of Inward Investment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ea typeface="+mn-ea"/>
              <a:cs typeface="+mn-cs"/>
            </a:rPr>
            <a:t> (Grade 7)</a:t>
          </a:r>
        </a:p>
      </dsp:txBody>
      <dsp:txXfrm>
        <a:off x="5500704" y="336696"/>
        <a:ext cx="1068523" cy="534261"/>
      </dsp:txXfrm>
    </dsp:sp>
    <dsp:sp modelId="{3A5A6ED5-D9DC-4249-B038-965CFA26AD91}">
      <dsp:nvSpPr>
        <dsp:cNvPr id="0" name=""/>
        <dsp:cNvSpPr/>
      </dsp:nvSpPr>
      <dsp:spPr>
        <a:xfrm>
          <a:off x="1945193" y="1095347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ea typeface="+mn-ea"/>
              <a:cs typeface="+mn-cs"/>
            </a:rPr>
            <a:t>Sector Development </a:t>
          </a: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Manager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6)</a:t>
          </a:r>
          <a:endParaRPr lang="en-GB" sz="8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1945193" y="1095347"/>
        <a:ext cx="1068523" cy="534261"/>
      </dsp:txXfrm>
    </dsp:sp>
    <dsp:sp modelId="{38E52E9F-36DC-4D03-A0BF-CF8F759A4525}">
      <dsp:nvSpPr>
        <dsp:cNvPr id="0" name=""/>
        <dsp:cNvSpPr/>
      </dsp:nvSpPr>
      <dsp:spPr>
        <a:xfrm>
          <a:off x="5824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Calibri"/>
              <a:cs typeface="Calibri"/>
            </a:rPr>
            <a:t>Industrial Development Lead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Calibri"/>
              <a:cs typeface="Calibri"/>
            </a:rPr>
            <a:t> (Grade 5)</a:t>
          </a:r>
        </a:p>
      </dsp:txBody>
      <dsp:txXfrm>
        <a:off x="5824" y="1853998"/>
        <a:ext cx="1068523" cy="534261"/>
      </dsp:txXfrm>
    </dsp:sp>
    <dsp:sp modelId="{A68810CC-4A76-4329-A57D-6389CC8D1F85}">
      <dsp:nvSpPr>
        <dsp:cNvPr id="0" name=""/>
        <dsp:cNvSpPr/>
      </dsp:nvSpPr>
      <dsp:spPr>
        <a:xfrm>
          <a:off x="1298737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>
              <a:solidFill>
                <a:srgbClr val="FFFFFF"/>
              </a:solidFill>
              <a:latin typeface="Calibri"/>
              <a:ea typeface="+mn-ea"/>
              <a:cs typeface="+mn-cs"/>
            </a:rPr>
            <a:t>Creative Industries and </a:t>
          </a:r>
          <a:r>
            <a:rPr lang="en-GB" sz="700" kern="1200">
              <a:solidFill>
                <a:srgbClr val="FFFFFF"/>
              </a:solidFill>
              <a:latin typeface="+mn-lt"/>
              <a:ea typeface="+mn-ea"/>
              <a:cs typeface="+mn-cs"/>
            </a:rPr>
            <a:t>Visitor Economy </a:t>
          </a:r>
          <a:r>
            <a:rPr lang="en-GB" sz="700" kern="1200">
              <a:solidFill>
                <a:srgbClr val="FFFFFF"/>
              </a:solidFill>
              <a:latin typeface="Calibri"/>
              <a:ea typeface="+mn-ea"/>
              <a:cs typeface="+mn-cs"/>
            </a:rPr>
            <a:t>Lead</a:t>
          </a:r>
        </a:p>
        <a:p>
          <a:pPr marL="0" lvl="0" indent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>
              <a:solidFill>
                <a:srgbClr val="FFFFFF"/>
              </a:solidFill>
              <a:latin typeface="Calibri"/>
              <a:ea typeface="+mn-ea"/>
              <a:cs typeface="+mn-cs"/>
            </a:rPr>
            <a:t> (Grade 5)</a:t>
          </a:r>
          <a:endParaRPr lang="en-GB" sz="700" kern="1200">
            <a:solidFill>
              <a:srgbClr val="FFFFFF"/>
            </a:solidFill>
            <a:ea typeface="+mn-ea"/>
            <a:cs typeface="+mn-cs"/>
          </a:endParaRPr>
        </a:p>
      </dsp:txBody>
      <dsp:txXfrm>
        <a:off x="1298737" y="1853998"/>
        <a:ext cx="1068523" cy="534261"/>
      </dsp:txXfrm>
    </dsp:sp>
    <dsp:sp modelId="{3168A26C-C473-4804-8662-163CA098CA8B}">
      <dsp:nvSpPr>
        <dsp:cNvPr id="0" name=""/>
        <dsp:cNvSpPr/>
      </dsp:nvSpPr>
      <dsp:spPr>
        <a:xfrm>
          <a:off x="1298737" y="2612650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Manager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</a:p>
      </dsp:txBody>
      <dsp:txXfrm>
        <a:off x="1298737" y="2612650"/>
        <a:ext cx="1068523" cy="534261"/>
      </dsp:txXfrm>
    </dsp:sp>
    <dsp:sp modelId="{FE2042CA-85BD-49AA-93D8-8E7F5BD3B9A1}">
      <dsp:nvSpPr>
        <dsp:cNvPr id="0" name=""/>
        <dsp:cNvSpPr/>
      </dsp:nvSpPr>
      <dsp:spPr>
        <a:xfrm>
          <a:off x="1565867" y="3371301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Coordinator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sp:txBody>
      <dsp:txXfrm>
        <a:off x="1565867" y="3371301"/>
        <a:ext cx="1068523" cy="534261"/>
      </dsp:txXfrm>
    </dsp:sp>
    <dsp:sp modelId="{114DAF58-D1EE-40EC-80EA-69FD5A62F1A6}">
      <dsp:nvSpPr>
        <dsp:cNvPr id="0" name=""/>
        <dsp:cNvSpPr/>
      </dsp:nvSpPr>
      <dsp:spPr>
        <a:xfrm>
          <a:off x="1565867" y="4129953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Experience Project Coordinator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</a:p>
      </dsp:txBody>
      <dsp:txXfrm>
        <a:off x="1565867" y="4129953"/>
        <a:ext cx="1068523" cy="534261"/>
      </dsp:txXfrm>
    </dsp:sp>
    <dsp:sp modelId="{27B76B38-9F59-4DDC-8EEB-0E3387DA1FF4}">
      <dsp:nvSpPr>
        <dsp:cNvPr id="0" name=""/>
        <dsp:cNvSpPr/>
      </dsp:nvSpPr>
      <dsp:spPr>
        <a:xfrm>
          <a:off x="2591650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Business and Enterprise Lead (Grade 5)</a:t>
          </a:r>
        </a:p>
      </dsp:txBody>
      <dsp:txXfrm>
        <a:off x="2591650" y="1853998"/>
        <a:ext cx="1068523" cy="534261"/>
      </dsp:txXfrm>
    </dsp:sp>
    <dsp:sp modelId="{14199870-EE8C-4424-A425-C049991D7154}">
      <dsp:nvSpPr>
        <dsp:cNvPr id="0" name=""/>
        <dsp:cNvSpPr/>
      </dsp:nvSpPr>
      <dsp:spPr>
        <a:xfrm>
          <a:off x="2858780" y="2612650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Access to Finance Adviser 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</a:p>
      </dsp:txBody>
      <dsp:txXfrm>
        <a:off x="2858780" y="2612650"/>
        <a:ext cx="1068523" cy="534261"/>
      </dsp:txXfrm>
    </dsp:sp>
    <dsp:sp modelId="{72097E0B-46D3-486E-988F-0ED0959B9147}">
      <dsp:nvSpPr>
        <dsp:cNvPr id="0" name=""/>
        <dsp:cNvSpPr/>
      </dsp:nvSpPr>
      <dsp:spPr>
        <a:xfrm>
          <a:off x="2858780" y="3371301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Business Growth </a:t>
          </a:r>
          <a:r>
            <a:rPr lang="en-GB" sz="800" kern="1200" dirty="0">
              <a:latin typeface="Calibri"/>
              <a:ea typeface="+mn-ea"/>
              <a:cs typeface="+mn-cs"/>
            </a:rPr>
            <a:t>Adviser </a:t>
          </a: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4)</a:t>
          </a:r>
          <a:endParaRPr lang="en-GB" sz="800" kern="1200" dirty="0"/>
        </a:p>
      </dsp:txBody>
      <dsp:txXfrm>
        <a:off x="2858780" y="3371301"/>
        <a:ext cx="1068523" cy="534261"/>
      </dsp:txXfrm>
    </dsp:sp>
    <dsp:sp modelId="{037E5906-F80B-4794-8300-9CDC51E83310}">
      <dsp:nvSpPr>
        <dsp:cNvPr id="0" name=""/>
        <dsp:cNvSpPr/>
      </dsp:nvSpPr>
      <dsp:spPr>
        <a:xfrm>
          <a:off x="3884563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Sector Development Coordinator (Grade 3)</a:t>
          </a:r>
        </a:p>
      </dsp:txBody>
      <dsp:txXfrm>
        <a:off x="3884563" y="1853998"/>
        <a:ext cx="1068523" cy="534261"/>
      </dsp:txXfrm>
    </dsp:sp>
    <dsp:sp modelId="{EABB5B58-06D3-4510-B5EE-C1D03068D99B}">
      <dsp:nvSpPr>
        <dsp:cNvPr id="0" name=""/>
        <dsp:cNvSpPr/>
      </dsp:nvSpPr>
      <dsp:spPr>
        <a:xfrm>
          <a:off x="4939847" y="1075681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Brand Cornwall and Investor Development Manager</a:t>
          </a:r>
          <a:r>
            <a:rPr lang="en-GB" sz="800" kern="1200" dirty="0">
              <a:solidFill>
                <a:srgbClr val="FFFFFF"/>
              </a:solidFill>
              <a:ea typeface="+mn-ea"/>
              <a:cs typeface="+mn-cs"/>
            </a:rPr>
            <a:t>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6)</a:t>
          </a:r>
          <a:endParaRPr lang="en-GB" sz="8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4939847" y="1075681"/>
        <a:ext cx="1068523" cy="534261"/>
      </dsp:txXfrm>
    </dsp:sp>
    <dsp:sp modelId="{1B7538CB-452C-41FB-9CD4-31701EB1EBCE}">
      <dsp:nvSpPr>
        <dsp:cNvPr id="0" name=""/>
        <dsp:cNvSpPr/>
      </dsp:nvSpPr>
      <dsp:spPr>
        <a:xfrm>
          <a:off x="5177476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Trade and Investment Officer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sp:txBody>
      <dsp:txXfrm>
        <a:off x="5177476" y="1853998"/>
        <a:ext cx="1068523" cy="534261"/>
      </dsp:txXfrm>
    </dsp:sp>
    <dsp:sp modelId="{E4FE019B-20A6-4442-BA0A-435691DCCAD8}">
      <dsp:nvSpPr>
        <dsp:cNvPr id="0" name=""/>
        <dsp:cNvSpPr/>
      </dsp:nvSpPr>
      <dsp:spPr>
        <a:xfrm>
          <a:off x="5177476" y="2612650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Brand Cornwall and Investor Engagement Officer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  <a:endParaRPr lang="en-GB" sz="800" kern="1200" dirty="0">
            <a:solidFill>
              <a:srgbClr val="FFFFFF"/>
            </a:solidFill>
            <a:ea typeface="+mn-ea"/>
            <a:cs typeface="+mn-cs"/>
          </a:endParaRPr>
        </a:p>
      </dsp:txBody>
      <dsp:txXfrm>
        <a:off x="5177476" y="2612650"/>
        <a:ext cx="1068523" cy="534261"/>
      </dsp:txXfrm>
    </dsp:sp>
    <dsp:sp modelId="{B66EAC48-17B2-49C5-8C98-C8038D7326E8}">
      <dsp:nvSpPr>
        <dsp:cNvPr id="0" name=""/>
        <dsp:cNvSpPr/>
      </dsp:nvSpPr>
      <dsp:spPr>
        <a:xfrm>
          <a:off x="5177476" y="3371301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Economic Stakeholder and Partnerships Specialist (Grade 4)</a:t>
          </a:r>
        </a:p>
      </dsp:txBody>
      <dsp:txXfrm>
        <a:off x="5177476" y="3371301"/>
        <a:ext cx="1068523" cy="534261"/>
      </dsp:txXfrm>
    </dsp:sp>
    <dsp:sp modelId="{F6D9AB13-08CC-4D1E-A3FB-7F531DA7FFD4}">
      <dsp:nvSpPr>
        <dsp:cNvPr id="0" name=""/>
        <dsp:cNvSpPr/>
      </dsp:nvSpPr>
      <dsp:spPr>
        <a:xfrm>
          <a:off x="6203258" y="1095347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rgbClr val="FFFFFF"/>
              </a:solidFill>
              <a:latin typeface="Calibri"/>
              <a:ea typeface="Calibri"/>
              <a:cs typeface="Calibri"/>
            </a:rPr>
            <a:t>Client and Commissioning Manager (Grade 6)</a:t>
          </a:r>
          <a:endParaRPr lang="en-US" sz="800" kern="1200" dirty="0">
            <a:solidFill>
              <a:srgbClr val="FFFFFF"/>
            </a:solidFill>
            <a:latin typeface="Calibri"/>
            <a:ea typeface="Calibri"/>
            <a:cs typeface="Calibri"/>
          </a:endParaRPr>
        </a:p>
      </dsp:txBody>
      <dsp:txXfrm>
        <a:off x="6203258" y="1095347"/>
        <a:ext cx="1068523" cy="534261"/>
      </dsp:txXfrm>
    </dsp:sp>
    <dsp:sp modelId="{3BBDC006-1712-42A8-8A55-AC3A2476B773}">
      <dsp:nvSpPr>
        <dsp:cNvPr id="0" name=""/>
        <dsp:cNvSpPr/>
      </dsp:nvSpPr>
      <dsp:spPr>
        <a:xfrm>
          <a:off x="6470389" y="1853998"/>
          <a:ext cx="1068523" cy="534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Calibri"/>
              <a:cs typeface="Calibri"/>
            </a:rPr>
            <a:t>Senior Projects Officer (Airport Client)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Calibri"/>
              <a:cs typeface="Calibri"/>
            </a:rPr>
            <a:t> (Grade 5)</a:t>
          </a:r>
          <a:endParaRPr lang="en-US" sz="800" kern="1200">
            <a:solidFill>
              <a:srgbClr val="FFFFFF"/>
            </a:solidFill>
            <a:latin typeface="Calibri"/>
            <a:ea typeface="Calibri"/>
            <a:cs typeface="Calibri"/>
          </a:endParaRPr>
        </a:p>
      </dsp:txBody>
      <dsp:txXfrm>
        <a:off x="6470389" y="1853998"/>
        <a:ext cx="1068523" cy="534261"/>
      </dsp:txXfrm>
    </dsp:sp>
    <dsp:sp modelId="{0B9897AB-B577-48BE-B156-91D0147AF0ED}">
      <dsp:nvSpPr>
        <dsp:cNvPr id="0" name=""/>
        <dsp:cNvSpPr/>
      </dsp:nvSpPr>
      <dsp:spPr>
        <a:xfrm>
          <a:off x="6470389" y="2612650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Commissioning Officer – Economic Assets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x2 (Grade 4)</a:t>
          </a:r>
          <a:endParaRPr lang="en-US" sz="800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6470389" y="2612650"/>
        <a:ext cx="1068523" cy="534261"/>
      </dsp:txXfrm>
    </dsp:sp>
    <dsp:sp modelId="{1FCCC7CA-9955-4C69-9F17-C049BB66F288}">
      <dsp:nvSpPr>
        <dsp:cNvPr id="0" name=""/>
        <dsp:cNvSpPr/>
      </dsp:nvSpPr>
      <dsp:spPr>
        <a:xfrm>
          <a:off x="9056214" y="1095347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Strategic Fund Manager (Grade 6)</a:t>
          </a:r>
          <a:endParaRPr lang="en-GB" sz="800" kern="1200" dirty="0">
            <a:solidFill>
              <a:schemeClr val="bg1"/>
            </a:solidFill>
            <a:ea typeface="+mn-ea"/>
            <a:cs typeface="+mn-cs"/>
          </a:endParaRPr>
        </a:p>
      </dsp:txBody>
      <dsp:txXfrm>
        <a:off x="9056214" y="1095347"/>
        <a:ext cx="1068523" cy="534261"/>
      </dsp:txXfrm>
    </dsp:sp>
    <dsp:sp modelId="{BD16D771-9E87-4329-B976-026BF69F978E}">
      <dsp:nvSpPr>
        <dsp:cNvPr id="0" name=""/>
        <dsp:cNvSpPr/>
      </dsp:nvSpPr>
      <dsp:spPr>
        <a:xfrm>
          <a:off x="7763301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Senior Fund Lead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5)</a:t>
          </a:r>
        </a:p>
      </dsp:txBody>
      <dsp:txXfrm>
        <a:off x="7763301" y="1853998"/>
        <a:ext cx="1068523" cy="534261"/>
      </dsp:txXfrm>
    </dsp:sp>
    <dsp:sp modelId="{22CD7BDA-EDE7-48B5-89DD-24964F3AAF86}">
      <dsp:nvSpPr>
        <dsp:cNvPr id="0" name=""/>
        <dsp:cNvSpPr/>
      </dsp:nvSpPr>
      <dsp:spPr>
        <a:xfrm>
          <a:off x="8030432" y="2612650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Officer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 (Grade 4)</a:t>
          </a:r>
        </a:p>
      </dsp:txBody>
      <dsp:txXfrm>
        <a:off x="8030432" y="2612650"/>
        <a:ext cx="1068523" cy="534261"/>
      </dsp:txXfrm>
    </dsp:sp>
    <dsp:sp modelId="{7B00C09A-27D4-4A83-BCFF-A452B68F98BB}">
      <dsp:nvSpPr>
        <dsp:cNvPr id="0" name=""/>
        <dsp:cNvSpPr/>
      </dsp:nvSpPr>
      <dsp:spPr>
        <a:xfrm>
          <a:off x="8030432" y="3341805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Commercial and Financial Analyst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 (Grade 3)</a:t>
          </a:r>
        </a:p>
      </dsp:txBody>
      <dsp:txXfrm>
        <a:off x="8030432" y="3341805"/>
        <a:ext cx="1068523" cy="534261"/>
      </dsp:txXfrm>
    </dsp:sp>
    <dsp:sp modelId="{4304D360-A8A7-4B8B-98F4-3FE991F84A24}">
      <dsp:nvSpPr>
        <dsp:cNvPr id="0" name=""/>
        <dsp:cNvSpPr/>
      </dsp:nvSpPr>
      <dsp:spPr>
        <a:xfrm>
          <a:off x="8030432" y="4129953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Claims and Compliance Officer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 (Grade 4)</a:t>
          </a:r>
        </a:p>
      </dsp:txBody>
      <dsp:txXfrm>
        <a:off x="8030432" y="4129953"/>
        <a:ext cx="1068523" cy="534261"/>
      </dsp:txXfrm>
    </dsp:sp>
    <dsp:sp modelId="{4BAA8E63-0DFE-41D6-8DD3-411D0321915D}">
      <dsp:nvSpPr>
        <dsp:cNvPr id="0" name=""/>
        <dsp:cNvSpPr/>
      </dsp:nvSpPr>
      <dsp:spPr>
        <a:xfrm>
          <a:off x="8030432" y="4888604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Coordinator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3)</a:t>
          </a:r>
        </a:p>
      </dsp:txBody>
      <dsp:txXfrm>
        <a:off x="8030432" y="4888604"/>
        <a:ext cx="1068523" cy="534261"/>
      </dsp:txXfrm>
    </dsp:sp>
    <dsp:sp modelId="{D246584D-26C8-44F4-8BCA-72595FBF3594}">
      <dsp:nvSpPr>
        <dsp:cNvPr id="0" name=""/>
        <dsp:cNvSpPr/>
      </dsp:nvSpPr>
      <dsp:spPr>
        <a:xfrm>
          <a:off x="9056214" y="1853998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Fund Commissioning Officer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solidFill>
                <a:schemeClr val="bg1"/>
              </a:solidFill>
              <a:latin typeface="Calibri"/>
              <a:ea typeface="+mn-ea"/>
              <a:cs typeface="+mn-cs"/>
            </a:rPr>
            <a:t>(Grade 4)</a:t>
          </a:r>
        </a:p>
      </dsp:txBody>
      <dsp:txXfrm>
        <a:off x="9056214" y="1853998"/>
        <a:ext cx="1068523" cy="534261"/>
      </dsp:txXfrm>
    </dsp:sp>
    <dsp:sp modelId="{A14D1A96-43E7-4ED8-8243-8A44FB06E775}">
      <dsp:nvSpPr>
        <dsp:cNvPr id="0" name=""/>
        <dsp:cNvSpPr/>
      </dsp:nvSpPr>
      <dsp:spPr>
        <a:xfrm>
          <a:off x="10349127" y="1853998"/>
          <a:ext cx="1068523" cy="534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Manager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 (Grade 6)</a:t>
          </a:r>
        </a:p>
      </dsp:txBody>
      <dsp:txXfrm>
        <a:off x="10349127" y="1853998"/>
        <a:ext cx="1068523" cy="534261"/>
      </dsp:txXfrm>
    </dsp:sp>
    <dsp:sp modelId="{2E691EA1-BF9C-41B7-8134-791596957A47}">
      <dsp:nvSpPr>
        <dsp:cNvPr id="0" name=""/>
        <dsp:cNvSpPr/>
      </dsp:nvSpPr>
      <dsp:spPr>
        <a:xfrm>
          <a:off x="10616258" y="2612650"/>
          <a:ext cx="1068523" cy="534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Contract and  Monitoring Specialist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 (Grade 5)</a:t>
          </a:r>
        </a:p>
      </dsp:txBody>
      <dsp:txXfrm>
        <a:off x="10616258" y="2612650"/>
        <a:ext cx="1068523" cy="534261"/>
      </dsp:txXfrm>
    </dsp:sp>
    <dsp:sp modelId="{9F2A7011-E3AF-40C9-95DD-43FADF42A2C5}">
      <dsp:nvSpPr>
        <dsp:cNvPr id="0" name=""/>
        <dsp:cNvSpPr/>
      </dsp:nvSpPr>
      <dsp:spPr>
        <a:xfrm>
          <a:off x="10616258" y="3371301"/>
          <a:ext cx="1068523" cy="53426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chemeClr val="bg1"/>
              </a:solidFill>
              <a:latin typeface="Calibri"/>
              <a:ea typeface="+mn-ea"/>
              <a:cs typeface="+mn-cs"/>
            </a:rPr>
            <a:t>Local Regeneration Fund  Lead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chemeClr val="bg1"/>
              </a:solidFill>
              <a:latin typeface="Calibri"/>
              <a:ea typeface="+mn-ea"/>
              <a:cs typeface="+mn-cs"/>
            </a:rPr>
            <a:t> (Grade 5)</a:t>
          </a:r>
        </a:p>
      </dsp:txBody>
      <dsp:txXfrm>
        <a:off x="10616258" y="3371301"/>
        <a:ext cx="1068523" cy="534261"/>
      </dsp:txXfrm>
    </dsp:sp>
    <dsp:sp modelId="{CDC18781-09F0-428C-80C8-9B50742C601A}">
      <dsp:nvSpPr>
        <dsp:cNvPr id="0" name=""/>
        <dsp:cNvSpPr/>
      </dsp:nvSpPr>
      <dsp:spPr>
        <a:xfrm>
          <a:off x="10616258" y="4129953"/>
          <a:ext cx="1068523" cy="534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Local Regeneration Fund Coordinator 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solidFill>
                <a:srgbClr val="FFFFFF"/>
              </a:solidFill>
              <a:latin typeface="Calibri"/>
              <a:ea typeface="+mn-ea"/>
              <a:cs typeface="+mn-cs"/>
            </a:rPr>
            <a:t>(Grade 3)</a:t>
          </a:r>
        </a:p>
      </dsp:txBody>
      <dsp:txXfrm>
        <a:off x="10616258" y="4129953"/>
        <a:ext cx="1068523" cy="5342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6A02C2-1493-4C2D-8313-32272BE0B606}">
      <dsp:nvSpPr>
        <dsp:cNvPr id="0" name=""/>
        <dsp:cNvSpPr/>
      </dsp:nvSpPr>
      <dsp:spPr>
        <a:xfrm>
          <a:off x="5419897" y="2276851"/>
          <a:ext cx="4158981" cy="30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15"/>
              </a:lnTo>
              <a:lnTo>
                <a:pt x="4158981" y="151615"/>
              </a:lnTo>
              <a:lnTo>
                <a:pt x="4158981" y="30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B907F-E06B-40D5-9341-9901F5B2F5D9}">
      <dsp:nvSpPr>
        <dsp:cNvPr id="0" name=""/>
        <dsp:cNvSpPr/>
      </dsp:nvSpPr>
      <dsp:spPr>
        <a:xfrm>
          <a:off x="5419897" y="2276851"/>
          <a:ext cx="1383790" cy="30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15"/>
              </a:lnTo>
              <a:lnTo>
                <a:pt x="1383790" y="151615"/>
              </a:lnTo>
              <a:lnTo>
                <a:pt x="1383790" y="30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BD02D6-AD5C-4197-8030-0657DECA7AA4}">
      <dsp:nvSpPr>
        <dsp:cNvPr id="0" name=""/>
        <dsp:cNvSpPr/>
      </dsp:nvSpPr>
      <dsp:spPr>
        <a:xfrm>
          <a:off x="4022099" y="2276851"/>
          <a:ext cx="1397797" cy="303231"/>
        </a:xfrm>
        <a:custGeom>
          <a:avLst/>
          <a:gdLst/>
          <a:ahLst/>
          <a:cxnLst/>
          <a:rect l="0" t="0" r="0" b="0"/>
          <a:pathLst>
            <a:path>
              <a:moveTo>
                <a:pt x="1397797" y="0"/>
              </a:moveTo>
              <a:lnTo>
                <a:pt x="1397797" y="151615"/>
              </a:lnTo>
              <a:lnTo>
                <a:pt x="0" y="151615"/>
              </a:lnTo>
              <a:lnTo>
                <a:pt x="0" y="30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12D39-6EAE-419D-89DD-0A959E464C54}">
      <dsp:nvSpPr>
        <dsp:cNvPr id="0" name=""/>
        <dsp:cNvSpPr/>
      </dsp:nvSpPr>
      <dsp:spPr>
        <a:xfrm>
          <a:off x="1231537" y="2276851"/>
          <a:ext cx="4188359" cy="303231"/>
        </a:xfrm>
        <a:custGeom>
          <a:avLst/>
          <a:gdLst/>
          <a:ahLst/>
          <a:cxnLst/>
          <a:rect l="0" t="0" r="0" b="0"/>
          <a:pathLst>
            <a:path>
              <a:moveTo>
                <a:pt x="4188359" y="0"/>
              </a:moveTo>
              <a:lnTo>
                <a:pt x="4188359" y="151615"/>
              </a:lnTo>
              <a:lnTo>
                <a:pt x="0" y="151615"/>
              </a:lnTo>
              <a:lnTo>
                <a:pt x="0" y="30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86D533-AEB8-4C78-BD82-1C9C1747E98D}">
      <dsp:nvSpPr>
        <dsp:cNvPr id="0" name=""/>
        <dsp:cNvSpPr/>
      </dsp:nvSpPr>
      <dsp:spPr>
        <a:xfrm>
          <a:off x="3373046" y="922055"/>
          <a:ext cx="4093700" cy="1354796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Head of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Growth and Skills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Grade 7 </a:t>
          </a:r>
        </a:p>
      </dsp:txBody>
      <dsp:txXfrm>
        <a:off x="3373046" y="922055"/>
        <a:ext cx="4093700" cy="1354796"/>
      </dsp:txXfrm>
    </dsp:sp>
    <dsp:sp modelId="{09E0195A-D414-418E-99A1-275DF57A0927}">
      <dsp:nvSpPr>
        <dsp:cNvPr id="0" name=""/>
        <dsp:cNvSpPr/>
      </dsp:nvSpPr>
      <dsp:spPr>
        <a:xfrm>
          <a:off x="5759" y="2580083"/>
          <a:ext cx="2451556" cy="1620260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Strategic Growth and Skills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Manager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Grade 6 </a:t>
          </a:r>
        </a:p>
      </dsp:txBody>
      <dsp:txXfrm>
        <a:off x="5759" y="2580083"/>
        <a:ext cx="2451556" cy="1620260"/>
      </dsp:txXfrm>
    </dsp:sp>
    <dsp:sp modelId="{243443DC-2D8F-474E-96B1-66A37D345107}">
      <dsp:nvSpPr>
        <dsp:cNvPr id="0" name=""/>
        <dsp:cNvSpPr/>
      </dsp:nvSpPr>
      <dsp:spPr>
        <a:xfrm>
          <a:off x="2760547" y="2580083"/>
          <a:ext cx="2523104" cy="16118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Skills Partnerships and Commissioning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 Manager 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/>
            <a:t>Grade 6 </a:t>
          </a:r>
        </a:p>
      </dsp:txBody>
      <dsp:txXfrm>
        <a:off x="2760547" y="2580083"/>
        <a:ext cx="2523104" cy="1611857"/>
      </dsp:txXfrm>
    </dsp:sp>
    <dsp:sp modelId="{FA81CFA7-42E0-40AE-A8A9-79CF5CB67D38}">
      <dsp:nvSpPr>
        <dsp:cNvPr id="0" name=""/>
        <dsp:cNvSpPr/>
      </dsp:nvSpPr>
      <dsp:spPr>
        <a:xfrm>
          <a:off x="5586883" y="2580083"/>
          <a:ext cx="2433607" cy="155965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 Hub Commissioning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Manager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Grade 6 </a:t>
          </a:r>
        </a:p>
      </dsp:txBody>
      <dsp:txXfrm>
        <a:off x="5586883" y="2580083"/>
        <a:ext cx="2433607" cy="1559650"/>
      </dsp:txXfrm>
    </dsp:sp>
    <dsp:sp modelId="{56B108ED-C450-4215-B1F7-CB3959053C08}">
      <dsp:nvSpPr>
        <dsp:cNvPr id="0" name=""/>
        <dsp:cNvSpPr/>
      </dsp:nvSpPr>
      <dsp:spPr>
        <a:xfrm>
          <a:off x="8323723" y="2580083"/>
          <a:ext cx="2510311" cy="1547593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 dirty="0"/>
            <a:t>Cornwall Adult Education Service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 dirty="0"/>
            <a:t> Manager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0" kern="1200" dirty="0"/>
            <a:t>Grade 6 </a:t>
          </a:r>
        </a:p>
      </dsp:txBody>
      <dsp:txXfrm>
        <a:off x="8323723" y="2580083"/>
        <a:ext cx="2510311" cy="15475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5336A-9F5A-4AE8-B919-A40A2C4CBD89}">
      <dsp:nvSpPr>
        <dsp:cNvPr id="0" name=""/>
        <dsp:cNvSpPr/>
      </dsp:nvSpPr>
      <dsp:spPr>
        <a:xfrm>
          <a:off x="3095805" y="1171131"/>
          <a:ext cx="2244241" cy="22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01"/>
              </a:lnTo>
              <a:lnTo>
                <a:pt x="2244241" y="111501"/>
              </a:lnTo>
              <a:lnTo>
                <a:pt x="2244241" y="223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AADD6-2F5D-4025-9B90-F36849C6E28C}">
      <dsp:nvSpPr>
        <dsp:cNvPr id="0" name=""/>
        <dsp:cNvSpPr/>
      </dsp:nvSpPr>
      <dsp:spPr>
        <a:xfrm>
          <a:off x="2577025" y="2278417"/>
          <a:ext cx="318260" cy="20276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610"/>
              </a:lnTo>
              <a:lnTo>
                <a:pt x="318260" y="20276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410C8-443B-42A1-9F9A-AAEAC8F6B769}">
      <dsp:nvSpPr>
        <dsp:cNvPr id="0" name=""/>
        <dsp:cNvSpPr/>
      </dsp:nvSpPr>
      <dsp:spPr>
        <a:xfrm>
          <a:off x="2577025" y="2278417"/>
          <a:ext cx="318260" cy="692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2106"/>
              </a:lnTo>
              <a:lnTo>
                <a:pt x="318260" y="6921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EA486-E0B1-45BC-A1B3-3538C446D3CD}">
      <dsp:nvSpPr>
        <dsp:cNvPr id="0" name=""/>
        <dsp:cNvSpPr/>
      </dsp:nvSpPr>
      <dsp:spPr>
        <a:xfrm>
          <a:off x="3095805" y="1171131"/>
          <a:ext cx="329915" cy="223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01"/>
              </a:lnTo>
              <a:lnTo>
                <a:pt x="329915" y="111501"/>
              </a:lnTo>
              <a:lnTo>
                <a:pt x="329915" y="223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331F8-66BE-4B6E-94AD-A31E35AD6FDB}">
      <dsp:nvSpPr>
        <dsp:cNvPr id="0" name=""/>
        <dsp:cNvSpPr/>
      </dsp:nvSpPr>
      <dsp:spPr>
        <a:xfrm>
          <a:off x="413183" y="2349108"/>
          <a:ext cx="235121" cy="1507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7444"/>
              </a:lnTo>
              <a:lnTo>
                <a:pt x="235121" y="15074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5D718-1758-4ECC-BD59-5F352991C5A6}">
      <dsp:nvSpPr>
        <dsp:cNvPr id="0" name=""/>
        <dsp:cNvSpPr/>
      </dsp:nvSpPr>
      <dsp:spPr>
        <a:xfrm>
          <a:off x="413183" y="2349108"/>
          <a:ext cx="222824" cy="557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7927"/>
              </a:lnTo>
              <a:lnTo>
                <a:pt x="222824" y="5579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987EA-3D9F-4F79-AB85-662501DF246E}">
      <dsp:nvSpPr>
        <dsp:cNvPr id="0" name=""/>
        <dsp:cNvSpPr/>
      </dsp:nvSpPr>
      <dsp:spPr>
        <a:xfrm>
          <a:off x="1181479" y="1171131"/>
          <a:ext cx="1914325" cy="223002"/>
        </a:xfrm>
        <a:custGeom>
          <a:avLst/>
          <a:gdLst/>
          <a:ahLst/>
          <a:cxnLst/>
          <a:rect l="0" t="0" r="0" b="0"/>
          <a:pathLst>
            <a:path>
              <a:moveTo>
                <a:pt x="1914325" y="0"/>
              </a:moveTo>
              <a:lnTo>
                <a:pt x="1914325" y="111501"/>
              </a:lnTo>
              <a:lnTo>
                <a:pt x="0" y="111501"/>
              </a:lnTo>
              <a:lnTo>
                <a:pt x="0" y="223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6BE91-D16F-480E-BD9A-E94220DF7A29}">
      <dsp:nvSpPr>
        <dsp:cNvPr id="0" name=""/>
        <dsp:cNvSpPr/>
      </dsp:nvSpPr>
      <dsp:spPr>
        <a:xfrm>
          <a:off x="2169448" y="645"/>
          <a:ext cx="1852713" cy="11704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Strategic Growth and Skills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Manager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Grade 6 </a:t>
          </a:r>
        </a:p>
      </dsp:txBody>
      <dsp:txXfrm>
        <a:off x="2169448" y="645"/>
        <a:ext cx="1852713" cy="1170485"/>
      </dsp:txXfrm>
    </dsp:sp>
    <dsp:sp modelId="{51771104-4000-45F8-92C5-7D883BB2F649}">
      <dsp:nvSpPr>
        <dsp:cNvPr id="0" name=""/>
        <dsp:cNvSpPr/>
      </dsp:nvSpPr>
      <dsp:spPr>
        <a:xfrm>
          <a:off x="221109" y="1394133"/>
          <a:ext cx="1920739" cy="954975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Growth and Skills Policy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Lead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Grade 5 </a:t>
          </a:r>
        </a:p>
      </dsp:txBody>
      <dsp:txXfrm>
        <a:off x="221109" y="1394133"/>
        <a:ext cx="1920739" cy="954975"/>
      </dsp:txXfrm>
    </dsp:sp>
    <dsp:sp modelId="{9700E40B-F803-43F5-A7F9-16B2B82C161E}">
      <dsp:nvSpPr>
        <dsp:cNvPr id="0" name=""/>
        <dsp:cNvSpPr/>
      </dsp:nvSpPr>
      <dsp:spPr>
        <a:xfrm>
          <a:off x="636007" y="2495116"/>
          <a:ext cx="1714048" cy="823839"/>
        </a:xfrm>
        <a:prstGeom prst="rect">
          <a:avLst/>
        </a:prstGeom>
        <a:solidFill>
          <a:srgbClr val="4F81BD"/>
        </a:solidFill>
        <a:ln w="25400" cap="flat" cmpd="sng" algn="ctr">
          <a:solidFill>
            <a:srgbClr val="4F81B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 </a:t>
          </a:r>
          <a:r>
            <a:rPr lang="en-GB" sz="1100" b="0" kern="1200" dirty="0">
              <a:solidFill>
                <a:schemeClr val="bg1"/>
              </a:solidFill>
            </a:rPr>
            <a:t>Growth and Skills Policy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Grade 4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2 FTE</a:t>
          </a:r>
        </a:p>
      </dsp:txBody>
      <dsp:txXfrm>
        <a:off x="636007" y="2495116"/>
        <a:ext cx="1714048" cy="823839"/>
      </dsp:txXfrm>
    </dsp:sp>
    <dsp:sp modelId="{43D8D10F-DAAB-4685-802E-BBBB0145D962}">
      <dsp:nvSpPr>
        <dsp:cNvPr id="0" name=""/>
        <dsp:cNvSpPr/>
      </dsp:nvSpPr>
      <dsp:spPr>
        <a:xfrm>
          <a:off x="648304" y="3413105"/>
          <a:ext cx="1738631" cy="886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Assistant Policy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Officer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/>
            <a:t>Grade 3 </a:t>
          </a:r>
        </a:p>
      </dsp:txBody>
      <dsp:txXfrm>
        <a:off x="648304" y="3413105"/>
        <a:ext cx="1738631" cy="886895"/>
      </dsp:txXfrm>
    </dsp:sp>
    <dsp:sp modelId="{B510CC4A-5EE0-4FAA-9AE0-83EE8F4E1AAB}">
      <dsp:nvSpPr>
        <dsp:cNvPr id="0" name=""/>
        <dsp:cNvSpPr/>
      </dsp:nvSpPr>
      <dsp:spPr>
        <a:xfrm>
          <a:off x="2364851" y="1394133"/>
          <a:ext cx="2121739" cy="8842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Governance and Partnerships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Lead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Grade 5 </a:t>
          </a:r>
        </a:p>
      </dsp:txBody>
      <dsp:txXfrm>
        <a:off x="2364851" y="1394133"/>
        <a:ext cx="2121739" cy="884283"/>
      </dsp:txXfrm>
    </dsp:sp>
    <dsp:sp modelId="{9E527814-2558-4508-84E6-3F0F8B901114}">
      <dsp:nvSpPr>
        <dsp:cNvPr id="0" name=""/>
        <dsp:cNvSpPr/>
      </dsp:nvSpPr>
      <dsp:spPr>
        <a:xfrm>
          <a:off x="2895286" y="2501419"/>
          <a:ext cx="1724359" cy="938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Governance and Partnerships Coordinator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/>
            <a:t>Grade 3 </a:t>
          </a:r>
        </a:p>
      </dsp:txBody>
      <dsp:txXfrm>
        <a:off x="2895286" y="2501419"/>
        <a:ext cx="1724359" cy="938207"/>
      </dsp:txXfrm>
    </dsp:sp>
    <dsp:sp modelId="{8620FDE7-8B72-44C4-BE0A-B9C74F81ECD3}">
      <dsp:nvSpPr>
        <dsp:cNvPr id="0" name=""/>
        <dsp:cNvSpPr/>
      </dsp:nvSpPr>
      <dsp:spPr>
        <a:xfrm>
          <a:off x="2895286" y="3662629"/>
          <a:ext cx="1600996" cy="1286797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Support Assistant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Grade 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kern="1200" dirty="0">
              <a:solidFill>
                <a:schemeClr val="bg1"/>
              </a:solidFill>
            </a:rPr>
            <a:t>2 FTE</a:t>
          </a:r>
        </a:p>
      </dsp:txBody>
      <dsp:txXfrm>
        <a:off x="2895286" y="3662629"/>
        <a:ext cx="1600996" cy="1286797"/>
      </dsp:txXfrm>
    </dsp:sp>
    <dsp:sp modelId="{FD0384B7-CBD9-4E69-A15E-DAF73C818671}">
      <dsp:nvSpPr>
        <dsp:cNvPr id="0" name=""/>
        <dsp:cNvSpPr/>
      </dsp:nvSpPr>
      <dsp:spPr>
        <a:xfrm>
          <a:off x="4709592" y="1394133"/>
          <a:ext cx="1260907" cy="8284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Intelligence and Performance Officer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Grade 4</a:t>
          </a:r>
        </a:p>
      </dsp:txBody>
      <dsp:txXfrm>
        <a:off x="4709592" y="1394133"/>
        <a:ext cx="1260907" cy="8284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DD4038-DD05-4D09-B546-FA7C54AE7117}">
      <dsp:nvSpPr>
        <dsp:cNvPr id="0" name=""/>
        <dsp:cNvSpPr/>
      </dsp:nvSpPr>
      <dsp:spPr>
        <a:xfrm>
          <a:off x="5689825" y="1599131"/>
          <a:ext cx="1949932" cy="109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34"/>
              </a:lnTo>
              <a:lnTo>
                <a:pt x="1949932" y="54734"/>
              </a:lnTo>
              <a:lnTo>
                <a:pt x="1949932" y="1094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1E89C8-4023-4EC4-A4BB-91F103D88B9B}">
      <dsp:nvSpPr>
        <dsp:cNvPr id="0" name=""/>
        <dsp:cNvSpPr/>
      </dsp:nvSpPr>
      <dsp:spPr>
        <a:xfrm>
          <a:off x="5696394" y="2663957"/>
          <a:ext cx="199086" cy="650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210"/>
              </a:lnTo>
              <a:lnTo>
                <a:pt x="199086" y="65021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8D0D2-AE21-4360-813D-5DC6E790403C}">
      <dsp:nvSpPr>
        <dsp:cNvPr id="0" name=""/>
        <dsp:cNvSpPr/>
      </dsp:nvSpPr>
      <dsp:spPr>
        <a:xfrm>
          <a:off x="5689825" y="1599131"/>
          <a:ext cx="537467" cy="109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34"/>
              </a:lnTo>
              <a:lnTo>
                <a:pt x="537467" y="54734"/>
              </a:lnTo>
              <a:lnTo>
                <a:pt x="537467" y="1094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E9C03-AF7B-4B4C-A837-2B6727176A0F}">
      <dsp:nvSpPr>
        <dsp:cNvPr id="0" name=""/>
        <dsp:cNvSpPr/>
      </dsp:nvSpPr>
      <dsp:spPr>
        <a:xfrm>
          <a:off x="4202296" y="2603746"/>
          <a:ext cx="208650" cy="6646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4618"/>
              </a:lnTo>
              <a:lnTo>
                <a:pt x="208650" y="6646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B0645-32D1-4796-8C33-B706E0E131D1}">
      <dsp:nvSpPr>
        <dsp:cNvPr id="0" name=""/>
        <dsp:cNvSpPr/>
      </dsp:nvSpPr>
      <dsp:spPr>
        <a:xfrm>
          <a:off x="4758698" y="1599131"/>
          <a:ext cx="931127" cy="109469"/>
        </a:xfrm>
        <a:custGeom>
          <a:avLst/>
          <a:gdLst/>
          <a:ahLst/>
          <a:cxnLst/>
          <a:rect l="0" t="0" r="0" b="0"/>
          <a:pathLst>
            <a:path>
              <a:moveTo>
                <a:pt x="931127" y="0"/>
              </a:moveTo>
              <a:lnTo>
                <a:pt x="931127" y="54734"/>
              </a:lnTo>
              <a:lnTo>
                <a:pt x="0" y="54734"/>
              </a:lnTo>
              <a:lnTo>
                <a:pt x="0" y="1094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0D9EF-96FE-4B6A-8623-6BA251E63A27}">
      <dsp:nvSpPr>
        <dsp:cNvPr id="0" name=""/>
        <dsp:cNvSpPr/>
      </dsp:nvSpPr>
      <dsp:spPr>
        <a:xfrm>
          <a:off x="3183158" y="2742196"/>
          <a:ext cx="134185" cy="15161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121"/>
              </a:lnTo>
              <a:lnTo>
                <a:pt x="134185" y="15161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AB1A1-6A82-4649-BC1A-D0C633F79FBB}">
      <dsp:nvSpPr>
        <dsp:cNvPr id="0" name=""/>
        <dsp:cNvSpPr/>
      </dsp:nvSpPr>
      <dsp:spPr>
        <a:xfrm>
          <a:off x="3183158" y="2742196"/>
          <a:ext cx="143657" cy="2632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2198"/>
              </a:lnTo>
              <a:lnTo>
                <a:pt x="143657" y="26321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7ED19-E440-4FAD-91A6-ED519A15623D}">
      <dsp:nvSpPr>
        <dsp:cNvPr id="0" name=""/>
        <dsp:cNvSpPr/>
      </dsp:nvSpPr>
      <dsp:spPr>
        <a:xfrm>
          <a:off x="3183158" y="2742196"/>
          <a:ext cx="123958" cy="511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411"/>
              </a:lnTo>
              <a:lnTo>
                <a:pt x="123958" y="5114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1D31D-8C7D-46F8-B692-E8971CAC97D8}">
      <dsp:nvSpPr>
        <dsp:cNvPr id="0" name=""/>
        <dsp:cNvSpPr/>
      </dsp:nvSpPr>
      <dsp:spPr>
        <a:xfrm>
          <a:off x="3513713" y="1599131"/>
          <a:ext cx="2176111" cy="109469"/>
        </a:xfrm>
        <a:custGeom>
          <a:avLst/>
          <a:gdLst/>
          <a:ahLst/>
          <a:cxnLst/>
          <a:rect l="0" t="0" r="0" b="0"/>
          <a:pathLst>
            <a:path>
              <a:moveTo>
                <a:pt x="2176111" y="0"/>
              </a:moveTo>
              <a:lnTo>
                <a:pt x="2176111" y="54734"/>
              </a:lnTo>
              <a:lnTo>
                <a:pt x="0" y="54734"/>
              </a:lnTo>
              <a:lnTo>
                <a:pt x="0" y="1094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E3AE8-0E08-4B4C-B4C8-E1EF63DB2958}">
      <dsp:nvSpPr>
        <dsp:cNvPr id="0" name=""/>
        <dsp:cNvSpPr/>
      </dsp:nvSpPr>
      <dsp:spPr>
        <a:xfrm>
          <a:off x="3388161" y="745329"/>
          <a:ext cx="2301663" cy="1094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734"/>
              </a:lnTo>
              <a:lnTo>
                <a:pt x="2301663" y="54734"/>
              </a:lnTo>
              <a:lnTo>
                <a:pt x="2301663" y="1094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0456B-A6A0-4E72-96E2-AA82227B0B97}">
      <dsp:nvSpPr>
        <dsp:cNvPr id="0" name=""/>
        <dsp:cNvSpPr/>
      </dsp:nvSpPr>
      <dsp:spPr>
        <a:xfrm>
          <a:off x="1640477" y="1559040"/>
          <a:ext cx="148824" cy="4105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5556"/>
              </a:lnTo>
              <a:lnTo>
                <a:pt x="148824" y="41055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84BDA-FEB5-47A6-9F7C-0D07376A4E5E}">
      <dsp:nvSpPr>
        <dsp:cNvPr id="0" name=""/>
        <dsp:cNvSpPr/>
      </dsp:nvSpPr>
      <dsp:spPr>
        <a:xfrm>
          <a:off x="1640477" y="1559040"/>
          <a:ext cx="148824" cy="3176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6241"/>
              </a:lnTo>
              <a:lnTo>
                <a:pt x="148824" y="31762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FA58F-2C8B-46C4-919A-B1A50EDE1D74}">
      <dsp:nvSpPr>
        <dsp:cNvPr id="0" name=""/>
        <dsp:cNvSpPr/>
      </dsp:nvSpPr>
      <dsp:spPr>
        <a:xfrm>
          <a:off x="1640477" y="1559040"/>
          <a:ext cx="148824" cy="23791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9104"/>
              </a:lnTo>
              <a:lnTo>
                <a:pt x="148824" y="23791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7D445-ACA5-48B5-886E-CC94304FF3A2}">
      <dsp:nvSpPr>
        <dsp:cNvPr id="0" name=""/>
        <dsp:cNvSpPr/>
      </dsp:nvSpPr>
      <dsp:spPr>
        <a:xfrm>
          <a:off x="1640477" y="1559040"/>
          <a:ext cx="148824" cy="14448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4813"/>
              </a:lnTo>
              <a:lnTo>
                <a:pt x="148824" y="14448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A8658-8961-4FF1-BF85-215D1E80E458}">
      <dsp:nvSpPr>
        <dsp:cNvPr id="0" name=""/>
        <dsp:cNvSpPr/>
      </dsp:nvSpPr>
      <dsp:spPr>
        <a:xfrm>
          <a:off x="1640477" y="1559040"/>
          <a:ext cx="148824" cy="4726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620"/>
              </a:lnTo>
              <a:lnTo>
                <a:pt x="148824" y="4726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FEC1C-4D5E-4315-ADDD-7AE644D2C761}">
      <dsp:nvSpPr>
        <dsp:cNvPr id="0" name=""/>
        <dsp:cNvSpPr/>
      </dsp:nvSpPr>
      <dsp:spPr>
        <a:xfrm>
          <a:off x="2037344" y="745329"/>
          <a:ext cx="1350817" cy="109469"/>
        </a:xfrm>
        <a:custGeom>
          <a:avLst/>
          <a:gdLst/>
          <a:ahLst/>
          <a:cxnLst/>
          <a:rect l="0" t="0" r="0" b="0"/>
          <a:pathLst>
            <a:path>
              <a:moveTo>
                <a:pt x="1350817" y="0"/>
              </a:moveTo>
              <a:lnTo>
                <a:pt x="1350817" y="54734"/>
              </a:lnTo>
              <a:lnTo>
                <a:pt x="0" y="54734"/>
              </a:lnTo>
              <a:lnTo>
                <a:pt x="0" y="1094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93A69-0D6A-4862-B8C1-3F9ADB69C62C}">
      <dsp:nvSpPr>
        <dsp:cNvPr id="0" name=""/>
        <dsp:cNvSpPr/>
      </dsp:nvSpPr>
      <dsp:spPr>
        <a:xfrm>
          <a:off x="571433" y="1634685"/>
          <a:ext cx="136334" cy="641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1980"/>
              </a:lnTo>
              <a:lnTo>
                <a:pt x="136334" y="6419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499F0-E5FD-4777-BE36-E8C9643D7760}">
      <dsp:nvSpPr>
        <dsp:cNvPr id="0" name=""/>
        <dsp:cNvSpPr/>
      </dsp:nvSpPr>
      <dsp:spPr>
        <a:xfrm>
          <a:off x="934992" y="745329"/>
          <a:ext cx="2453169" cy="109469"/>
        </a:xfrm>
        <a:custGeom>
          <a:avLst/>
          <a:gdLst/>
          <a:ahLst/>
          <a:cxnLst/>
          <a:rect l="0" t="0" r="0" b="0"/>
          <a:pathLst>
            <a:path>
              <a:moveTo>
                <a:pt x="2453169" y="0"/>
              </a:moveTo>
              <a:lnTo>
                <a:pt x="2453169" y="54734"/>
              </a:lnTo>
              <a:lnTo>
                <a:pt x="0" y="54734"/>
              </a:lnTo>
              <a:lnTo>
                <a:pt x="0" y="1094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A9EE1-D764-4483-B836-C9A3A3913B6B}">
      <dsp:nvSpPr>
        <dsp:cNvPr id="0" name=""/>
        <dsp:cNvSpPr/>
      </dsp:nvSpPr>
      <dsp:spPr>
        <a:xfrm>
          <a:off x="2618689" y="1983"/>
          <a:ext cx="1538944" cy="743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Partnerships and Commissioning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Manager 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6 </a:t>
          </a:r>
        </a:p>
      </dsp:txBody>
      <dsp:txXfrm>
        <a:off x="2618689" y="1983"/>
        <a:ext cx="1538944" cy="743345"/>
      </dsp:txXfrm>
    </dsp:sp>
    <dsp:sp modelId="{35A3E618-D530-4F47-897A-81B04BC7B146}">
      <dsp:nvSpPr>
        <dsp:cNvPr id="0" name=""/>
        <dsp:cNvSpPr/>
      </dsp:nvSpPr>
      <dsp:spPr>
        <a:xfrm>
          <a:off x="480543" y="854798"/>
          <a:ext cx="908896" cy="779887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Careers Hub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 Lead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5</a:t>
          </a:r>
        </a:p>
      </dsp:txBody>
      <dsp:txXfrm>
        <a:off x="480543" y="854798"/>
        <a:ext cx="908896" cy="779887"/>
      </dsp:txXfrm>
    </dsp:sp>
    <dsp:sp modelId="{7DB1E4BC-FE0A-4744-9352-482E9EC9E293}">
      <dsp:nvSpPr>
        <dsp:cNvPr id="0" name=""/>
        <dsp:cNvSpPr/>
      </dsp:nvSpPr>
      <dsp:spPr>
        <a:xfrm>
          <a:off x="707767" y="1744155"/>
          <a:ext cx="972065" cy="1065023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Employer Facing Enterprise Coordinator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3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3.8 FTE </a:t>
          </a:r>
        </a:p>
      </dsp:txBody>
      <dsp:txXfrm>
        <a:off x="707767" y="1744155"/>
        <a:ext cx="972065" cy="1065023"/>
      </dsp:txXfrm>
    </dsp:sp>
    <dsp:sp modelId="{B538E56D-3FCE-4E92-AF30-40B5B9013873}">
      <dsp:nvSpPr>
        <dsp:cNvPr id="0" name=""/>
        <dsp:cNvSpPr/>
      </dsp:nvSpPr>
      <dsp:spPr>
        <a:xfrm>
          <a:off x="1541261" y="854798"/>
          <a:ext cx="992166" cy="7042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Commissioning Lead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5 </a:t>
          </a:r>
        </a:p>
      </dsp:txBody>
      <dsp:txXfrm>
        <a:off x="1541261" y="854798"/>
        <a:ext cx="992166" cy="704241"/>
      </dsp:txXfrm>
    </dsp:sp>
    <dsp:sp modelId="{09028FE8-BD34-4C4F-8D30-1FC4A4D9F512}">
      <dsp:nvSpPr>
        <dsp:cNvPr id="0" name=""/>
        <dsp:cNvSpPr/>
      </dsp:nvSpPr>
      <dsp:spPr>
        <a:xfrm>
          <a:off x="1789302" y="1668509"/>
          <a:ext cx="1201747" cy="726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Commissioning Officer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4 </a:t>
          </a:r>
        </a:p>
      </dsp:txBody>
      <dsp:txXfrm>
        <a:off x="1789302" y="1668509"/>
        <a:ext cx="1201747" cy="726302"/>
      </dsp:txXfrm>
    </dsp:sp>
    <dsp:sp modelId="{4851A510-9130-42AD-9FDF-8B637E33B839}">
      <dsp:nvSpPr>
        <dsp:cNvPr id="0" name=""/>
        <dsp:cNvSpPr/>
      </dsp:nvSpPr>
      <dsp:spPr>
        <a:xfrm>
          <a:off x="1789302" y="2504280"/>
          <a:ext cx="866844" cy="999146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>
              <a:solidFill>
                <a:schemeClr val="bg1"/>
              </a:solidFill>
            </a:rPr>
            <a:t>Skills Relationship Officer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>
              <a:solidFill>
                <a:schemeClr val="bg1"/>
              </a:solidFill>
            </a:rPr>
            <a:t>Grade 4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>
              <a:solidFill>
                <a:schemeClr val="bg1"/>
              </a:solidFill>
            </a:rPr>
            <a:t>3 FTE </a:t>
          </a:r>
        </a:p>
      </dsp:txBody>
      <dsp:txXfrm>
        <a:off x="1789302" y="2504280"/>
        <a:ext cx="866844" cy="999146"/>
      </dsp:txXfrm>
    </dsp:sp>
    <dsp:sp modelId="{F6093665-FDBB-4E6A-9570-7E7566AA2BA0}">
      <dsp:nvSpPr>
        <dsp:cNvPr id="0" name=""/>
        <dsp:cNvSpPr/>
      </dsp:nvSpPr>
      <dsp:spPr>
        <a:xfrm>
          <a:off x="1789302" y="3612896"/>
          <a:ext cx="745068" cy="6504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Assistant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2 </a:t>
          </a:r>
        </a:p>
      </dsp:txBody>
      <dsp:txXfrm>
        <a:off x="1789302" y="3612896"/>
        <a:ext cx="745068" cy="650497"/>
      </dsp:txXfrm>
    </dsp:sp>
    <dsp:sp modelId="{B5775D86-89EB-4319-90A5-11B02880BA0F}">
      <dsp:nvSpPr>
        <dsp:cNvPr id="0" name=""/>
        <dsp:cNvSpPr/>
      </dsp:nvSpPr>
      <dsp:spPr>
        <a:xfrm>
          <a:off x="1789302" y="4372862"/>
          <a:ext cx="787917" cy="7248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Fund Analyst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4</a:t>
          </a:r>
        </a:p>
      </dsp:txBody>
      <dsp:txXfrm>
        <a:off x="1789302" y="4372862"/>
        <a:ext cx="787917" cy="724837"/>
      </dsp:txXfrm>
    </dsp:sp>
    <dsp:sp modelId="{BD357417-CA34-4094-A1E4-E54EFB3E000A}">
      <dsp:nvSpPr>
        <dsp:cNvPr id="0" name=""/>
        <dsp:cNvSpPr/>
      </dsp:nvSpPr>
      <dsp:spPr>
        <a:xfrm>
          <a:off x="1789302" y="5207169"/>
          <a:ext cx="986906" cy="9148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Skills Management Information Officer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2</a:t>
          </a:r>
        </a:p>
      </dsp:txBody>
      <dsp:txXfrm>
        <a:off x="1789302" y="5207169"/>
        <a:ext cx="986906" cy="914854"/>
      </dsp:txXfrm>
    </dsp:sp>
    <dsp:sp modelId="{7B4A76E7-95BE-4D0E-880E-D29E5DD42B73}">
      <dsp:nvSpPr>
        <dsp:cNvPr id="0" name=""/>
        <dsp:cNvSpPr/>
      </dsp:nvSpPr>
      <dsp:spPr>
        <a:xfrm>
          <a:off x="5083871" y="854798"/>
          <a:ext cx="1211907" cy="744333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>
              <a:solidFill>
                <a:schemeClr val="bg1"/>
              </a:solidFill>
            </a:rPr>
            <a:t>Skills Partnerships and Engagement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>
              <a:solidFill>
                <a:schemeClr val="bg1"/>
              </a:solidFill>
            </a:rPr>
            <a:t>Lead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>
              <a:solidFill>
                <a:schemeClr val="bg1"/>
              </a:solidFill>
            </a:rPr>
            <a:t>Grade 5</a:t>
          </a:r>
        </a:p>
      </dsp:txBody>
      <dsp:txXfrm>
        <a:off x="5083871" y="854798"/>
        <a:ext cx="1211907" cy="744333"/>
      </dsp:txXfrm>
    </dsp:sp>
    <dsp:sp modelId="{B80AB4BE-B72A-4B8B-8D6C-30D6F4E2C24B}">
      <dsp:nvSpPr>
        <dsp:cNvPr id="0" name=""/>
        <dsp:cNvSpPr/>
      </dsp:nvSpPr>
      <dsp:spPr>
        <a:xfrm>
          <a:off x="3100519" y="1708601"/>
          <a:ext cx="826388" cy="1033595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Employment Pathways Officer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4</a:t>
          </a:r>
        </a:p>
      </dsp:txBody>
      <dsp:txXfrm>
        <a:off x="3100519" y="1708601"/>
        <a:ext cx="826388" cy="1033595"/>
      </dsp:txXfrm>
    </dsp:sp>
    <dsp:sp modelId="{9A367EF2-CBDF-47A3-85F2-01C98E2DB51F}">
      <dsp:nvSpPr>
        <dsp:cNvPr id="0" name=""/>
        <dsp:cNvSpPr/>
      </dsp:nvSpPr>
      <dsp:spPr>
        <a:xfrm>
          <a:off x="3307116" y="2851665"/>
          <a:ext cx="980093" cy="803884"/>
        </a:xfrm>
        <a:prstGeom prst="rect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Partnerships and Communications Officer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3</a:t>
          </a:r>
        </a:p>
      </dsp:txBody>
      <dsp:txXfrm>
        <a:off x="3307116" y="2851665"/>
        <a:ext cx="980093" cy="803884"/>
      </dsp:txXfrm>
    </dsp:sp>
    <dsp:sp modelId="{4EB9ECA5-BB9D-4F53-9938-58BEBD526AD8}">
      <dsp:nvSpPr>
        <dsp:cNvPr id="0" name=""/>
        <dsp:cNvSpPr/>
      </dsp:nvSpPr>
      <dsp:spPr>
        <a:xfrm>
          <a:off x="3326816" y="4915110"/>
          <a:ext cx="994360" cy="918569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Digital Badges Coordinator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3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 </a:t>
          </a:r>
        </a:p>
      </dsp:txBody>
      <dsp:txXfrm>
        <a:off x="3326816" y="4915110"/>
        <a:ext cx="994360" cy="918569"/>
      </dsp:txXfrm>
    </dsp:sp>
    <dsp:sp modelId="{027E416A-F29C-4449-AA76-BAF392922FE4}">
      <dsp:nvSpPr>
        <dsp:cNvPr id="0" name=""/>
        <dsp:cNvSpPr/>
      </dsp:nvSpPr>
      <dsp:spPr>
        <a:xfrm>
          <a:off x="3317344" y="3801237"/>
          <a:ext cx="978712" cy="914159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kern="1200" dirty="0"/>
            <a:t>Partnerships and Communications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kern="1200" dirty="0"/>
            <a:t> Officer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kern="1200" dirty="0"/>
            <a:t>Grade 3</a:t>
          </a:r>
        </a:p>
      </dsp:txBody>
      <dsp:txXfrm>
        <a:off x="3317344" y="3801237"/>
        <a:ext cx="978712" cy="914159"/>
      </dsp:txXfrm>
    </dsp:sp>
    <dsp:sp modelId="{A7F29F5A-F540-492F-A255-0EF96F1A04D4}">
      <dsp:nvSpPr>
        <dsp:cNvPr id="0" name=""/>
        <dsp:cNvSpPr/>
      </dsp:nvSpPr>
      <dsp:spPr>
        <a:xfrm>
          <a:off x="4063195" y="1708601"/>
          <a:ext cx="1391004" cy="895145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Employer Engagement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Coordinator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(Private Sector)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4 </a:t>
          </a:r>
        </a:p>
      </dsp:txBody>
      <dsp:txXfrm>
        <a:off x="4063195" y="1708601"/>
        <a:ext cx="1391004" cy="895145"/>
      </dsp:txXfrm>
    </dsp:sp>
    <dsp:sp modelId="{A7C85A8F-D567-4E40-BB89-E4D95A40A506}">
      <dsp:nvSpPr>
        <dsp:cNvPr id="0" name=""/>
        <dsp:cNvSpPr/>
      </dsp:nvSpPr>
      <dsp:spPr>
        <a:xfrm>
          <a:off x="4410946" y="2713215"/>
          <a:ext cx="1334898" cy="1110299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Employer Engagement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Officer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(Jobs)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3 </a:t>
          </a:r>
        </a:p>
      </dsp:txBody>
      <dsp:txXfrm>
        <a:off x="4410946" y="2713215"/>
        <a:ext cx="1334898" cy="1110299"/>
      </dsp:txXfrm>
    </dsp:sp>
    <dsp:sp modelId="{606056D3-1A8C-48B7-9DEB-4AB714D83BBD}">
      <dsp:nvSpPr>
        <dsp:cNvPr id="0" name=""/>
        <dsp:cNvSpPr/>
      </dsp:nvSpPr>
      <dsp:spPr>
        <a:xfrm>
          <a:off x="5563669" y="1708601"/>
          <a:ext cx="1327246" cy="955355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Employer Engagement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Coordinator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(Public Services and Health)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 dirty="0"/>
            <a:t>Grade 4 </a:t>
          </a:r>
        </a:p>
      </dsp:txBody>
      <dsp:txXfrm>
        <a:off x="5563669" y="1708601"/>
        <a:ext cx="1327246" cy="955355"/>
      </dsp:txXfrm>
    </dsp:sp>
    <dsp:sp modelId="{1E2F7BD7-F19E-4B81-A38E-18419FC9EA64}">
      <dsp:nvSpPr>
        <dsp:cNvPr id="0" name=""/>
        <dsp:cNvSpPr/>
      </dsp:nvSpPr>
      <dsp:spPr>
        <a:xfrm>
          <a:off x="5895480" y="2773426"/>
          <a:ext cx="1333637" cy="1081482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Employer Engagement Officer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(Health)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b="0" kern="1200"/>
            <a:t>Grade 3 </a:t>
          </a:r>
        </a:p>
      </dsp:txBody>
      <dsp:txXfrm>
        <a:off x="5895480" y="2773426"/>
        <a:ext cx="1333637" cy="1081482"/>
      </dsp:txXfrm>
    </dsp:sp>
    <dsp:sp modelId="{1F61F3E1-18AE-45A4-8C11-9FFF6452D347}">
      <dsp:nvSpPr>
        <dsp:cNvPr id="0" name=""/>
        <dsp:cNvSpPr/>
      </dsp:nvSpPr>
      <dsp:spPr>
        <a:xfrm>
          <a:off x="7000384" y="1708601"/>
          <a:ext cx="1278746" cy="779478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kern="1200" dirty="0"/>
            <a:t>Employer Engagement Coordinator (Construction)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50" kern="1200" dirty="0"/>
            <a:t>Grade 4</a:t>
          </a:r>
        </a:p>
      </dsp:txBody>
      <dsp:txXfrm>
        <a:off x="7000384" y="1708601"/>
        <a:ext cx="1278746" cy="7794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1FB32-0EFE-4645-AC1E-3B31C2746F02}">
      <dsp:nvSpPr>
        <dsp:cNvPr id="0" name=""/>
        <dsp:cNvSpPr/>
      </dsp:nvSpPr>
      <dsp:spPr>
        <a:xfrm>
          <a:off x="3633273" y="1577785"/>
          <a:ext cx="195273" cy="1709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436"/>
              </a:lnTo>
              <a:lnTo>
                <a:pt x="195273" y="170943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84E54-7CB1-4A88-8608-E508BFED9B07}">
      <dsp:nvSpPr>
        <dsp:cNvPr id="0" name=""/>
        <dsp:cNvSpPr/>
      </dsp:nvSpPr>
      <dsp:spPr>
        <a:xfrm>
          <a:off x="3633273" y="1577785"/>
          <a:ext cx="195273" cy="598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838"/>
              </a:lnTo>
              <a:lnTo>
                <a:pt x="195273" y="5988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3787FA-A3D5-467D-A241-D56103B48765}">
      <dsp:nvSpPr>
        <dsp:cNvPr id="0" name=""/>
        <dsp:cNvSpPr/>
      </dsp:nvSpPr>
      <dsp:spPr>
        <a:xfrm>
          <a:off x="2578797" y="653491"/>
          <a:ext cx="1575205" cy="273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91"/>
              </a:lnTo>
              <a:lnTo>
                <a:pt x="1575205" y="136691"/>
              </a:lnTo>
              <a:lnTo>
                <a:pt x="1575205" y="273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D3ECC-2307-499B-ABA3-6BD90B774AD0}">
      <dsp:nvSpPr>
        <dsp:cNvPr id="0" name=""/>
        <dsp:cNvSpPr/>
      </dsp:nvSpPr>
      <dsp:spPr>
        <a:xfrm>
          <a:off x="2058068" y="1577785"/>
          <a:ext cx="204698" cy="1488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029"/>
              </a:lnTo>
              <a:lnTo>
                <a:pt x="204698" y="14880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D10EA-D89F-41B6-916C-1817C38AB112}">
      <dsp:nvSpPr>
        <dsp:cNvPr id="0" name=""/>
        <dsp:cNvSpPr/>
      </dsp:nvSpPr>
      <dsp:spPr>
        <a:xfrm>
          <a:off x="2058068" y="1577785"/>
          <a:ext cx="184962" cy="3301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647"/>
              </a:lnTo>
              <a:lnTo>
                <a:pt x="184962" y="330164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F9159-DBAE-47EF-8FAF-A34FB2FF9D31}">
      <dsp:nvSpPr>
        <dsp:cNvPr id="0" name=""/>
        <dsp:cNvSpPr/>
      </dsp:nvSpPr>
      <dsp:spPr>
        <a:xfrm>
          <a:off x="2058068" y="1577785"/>
          <a:ext cx="215907" cy="2315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5978"/>
              </a:lnTo>
              <a:lnTo>
                <a:pt x="215907" y="23159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7D28B-A412-40DE-9779-B85250961C90}">
      <dsp:nvSpPr>
        <dsp:cNvPr id="0" name=""/>
        <dsp:cNvSpPr/>
      </dsp:nvSpPr>
      <dsp:spPr>
        <a:xfrm>
          <a:off x="2058068" y="1577785"/>
          <a:ext cx="195273" cy="623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3358"/>
              </a:lnTo>
              <a:lnTo>
                <a:pt x="195273" y="6233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6DAF-93AC-479E-8DE4-4826F0E022CC}">
      <dsp:nvSpPr>
        <dsp:cNvPr id="0" name=""/>
        <dsp:cNvSpPr/>
      </dsp:nvSpPr>
      <dsp:spPr>
        <a:xfrm>
          <a:off x="2533077" y="653491"/>
          <a:ext cx="91440" cy="273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CA1D3C-0B65-45AD-A2F3-C835C5696332}">
      <dsp:nvSpPr>
        <dsp:cNvPr id="0" name=""/>
        <dsp:cNvSpPr/>
      </dsp:nvSpPr>
      <dsp:spPr>
        <a:xfrm>
          <a:off x="482862" y="1577785"/>
          <a:ext cx="195273" cy="2724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4760"/>
              </a:lnTo>
              <a:lnTo>
                <a:pt x="195273" y="27247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47249-9708-4D3F-B5F8-65C781C4881E}">
      <dsp:nvSpPr>
        <dsp:cNvPr id="0" name=""/>
        <dsp:cNvSpPr/>
      </dsp:nvSpPr>
      <dsp:spPr>
        <a:xfrm>
          <a:off x="482862" y="1577785"/>
          <a:ext cx="195273" cy="179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874"/>
              </a:lnTo>
              <a:lnTo>
                <a:pt x="195273" y="17958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8E6974-EE1A-4032-82D8-4284FC2F8CEB}">
      <dsp:nvSpPr>
        <dsp:cNvPr id="0" name=""/>
        <dsp:cNvSpPr/>
      </dsp:nvSpPr>
      <dsp:spPr>
        <a:xfrm>
          <a:off x="482862" y="1577785"/>
          <a:ext cx="195273" cy="732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2913"/>
              </a:lnTo>
              <a:lnTo>
                <a:pt x="195273" y="7329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0A241B-D5B4-4B4A-8984-854700B2E4CB}">
      <dsp:nvSpPr>
        <dsp:cNvPr id="0" name=""/>
        <dsp:cNvSpPr/>
      </dsp:nvSpPr>
      <dsp:spPr>
        <a:xfrm>
          <a:off x="1003591" y="653491"/>
          <a:ext cx="1575205" cy="273382"/>
        </a:xfrm>
        <a:custGeom>
          <a:avLst/>
          <a:gdLst/>
          <a:ahLst/>
          <a:cxnLst/>
          <a:rect l="0" t="0" r="0" b="0"/>
          <a:pathLst>
            <a:path>
              <a:moveTo>
                <a:pt x="1575205" y="0"/>
              </a:moveTo>
              <a:lnTo>
                <a:pt x="1575205" y="136691"/>
              </a:lnTo>
              <a:lnTo>
                <a:pt x="0" y="136691"/>
              </a:lnTo>
              <a:lnTo>
                <a:pt x="0" y="2733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EDEFF3-D82B-4A99-9EE4-54B282596B66}">
      <dsp:nvSpPr>
        <dsp:cNvPr id="0" name=""/>
        <dsp:cNvSpPr/>
      </dsp:nvSpPr>
      <dsp:spPr>
        <a:xfrm>
          <a:off x="1501831" y="2579"/>
          <a:ext cx="2153930" cy="650911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People Hub Commissioning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Grade 6</a:t>
          </a:r>
        </a:p>
      </dsp:txBody>
      <dsp:txXfrm>
        <a:off x="1501831" y="2579"/>
        <a:ext cx="2153930" cy="650911"/>
      </dsp:txXfrm>
    </dsp:sp>
    <dsp:sp modelId="{E7B653A8-F269-46D0-839F-F0B36F5AA76F}">
      <dsp:nvSpPr>
        <dsp:cNvPr id="0" name=""/>
        <dsp:cNvSpPr/>
      </dsp:nvSpPr>
      <dsp:spPr>
        <a:xfrm>
          <a:off x="352680" y="926873"/>
          <a:ext cx="1301822" cy="650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Quality Assurance Lead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5 </a:t>
          </a:r>
        </a:p>
      </dsp:txBody>
      <dsp:txXfrm>
        <a:off x="352680" y="926873"/>
        <a:ext cx="1301822" cy="650911"/>
      </dsp:txXfrm>
    </dsp:sp>
    <dsp:sp modelId="{4727A7BA-DE8F-4728-8FE3-19568BE6AB3E}">
      <dsp:nvSpPr>
        <dsp:cNvPr id="0" name=""/>
        <dsp:cNvSpPr/>
      </dsp:nvSpPr>
      <dsp:spPr>
        <a:xfrm>
          <a:off x="678135" y="1851168"/>
          <a:ext cx="1301822" cy="919060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Customer Data and Systems Officer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Grade 3  </a:t>
          </a:r>
        </a:p>
      </dsp:txBody>
      <dsp:txXfrm>
        <a:off x="678135" y="1851168"/>
        <a:ext cx="1301822" cy="919060"/>
      </dsp:txXfrm>
    </dsp:sp>
    <dsp:sp modelId="{2AE939FD-F70A-4E87-B228-05CC591C1CC7}">
      <dsp:nvSpPr>
        <dsp:cNvPr id="0" name=""/>
        <dsp:cNvSpPr/>
      </dsp:nvSpPr>
      <dsp:spPr>
        <a:xfrm>
          <a:off x="678135" y="3043611"/>
          <a:ext cx="1301822" cy="660095"/>
        </a:xfrm>
        <a:prstGeom prst="rect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Fidelity Assurance Officer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2</a:t>
          </a:r>
        </a:p>
      </dsp:txBody>
      <dsp:txXfrm>
        <a:off x="678135" y="3043611"/>
        <a:ext cx="1301822" cy="660095"/>
      </dsp:txXfrm>
    </dsp:sp>
    <dsp:sp modelId="{E24B1856-9204-453A-90C9-036FB1F3D58B}">
      <dsp:nvSpPr>
        <dsp:cNvPr id="0" name=""/>
        <dsp:cNvSpPr/>
      </dsp:nvSpPr>
      <dsp:spPr>
        <a:xfrm>
          <a:off x="678135" y="3977090"/>
          <a:ext cx="1301822" cy="65091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Fidelity Assurance Officer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Grade 2</a:t>
          </a:r>
        </a:p>
      </dsp:txBody>
      <dsp:txXfrm>
        <a:off x="678135" y="3977090"/>
        <a:ext cx="1301822" cy="650911"/>
      </dsp:txXfrm>
    </dsp:sp>
    <dsp:sp modelId="{9149A350-06D7-4685-8FFC-1367EF51AF6A}">
      <dsp:nvSpPr>
        <dsp:cNvPr id="0" name=""/>
        <dsp:cNvSpPr/>
      </dsp:nvSpPr>
      <dsp:spPr>
        <a:xfrm>
          <a:off x="1927885" y="926873"/>
          <a:ext cx="1301822" cy="650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Hub Services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Lead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Grade 5 </a:t>
          </a:r>
        </a:p>
      </dsp:txBody>
      <dsp:txXfrm>
        <a:off x="1927885" y="926873"/>
        <a:ext cx="1301822" cy="650911"/>
      </dsp:txXfrm>
    </dsp:sp>
    <dsp:sp modelId="{3B34FBE8-A581-4DF9-A669-07E41910D135}">
      <dsp:nvSpPr>
        <dsp:cNvPr id="0" name=""/>
        <dsp:cNvSpPr/>
      </dsp:nvSpPr>
      <dsp:spPr>
        <a:xfrm>
          <a:off x="2253341" y="1851168"/>
          <a:ext cx="1301822" cy="699951"/>
        </a:xfrm>
        <a:prstGeom prst="rect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Connector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4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3 FTE </a:t>
          </a:r>
        </a:p>
      </dsp:txBody>
      <dsp:txXfrm>
        <a:off x="2253341" y="1851168"/>
        <a:ext cx="1301822" cy="699951"/>
      </dsp:txXfrm>
    </dsp:sp>
    <dsp:sp modelId="{6EAA54C0-A5DF-4A9D-9371-7C067F198CAD}">
      <dsp:nvSpPr>
        <dsp:cNvPr id="0" name=""/>
        <dsp:cNvSpPr/>
      </dsp:nvSpPr>
      <dsp:spPr>
        <a:xfrm>
          <a:off x="2273975" y="3515620"/>
          <a:ext cx="1301822" cy="756287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Navigator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3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2 FTE</a:t>
          </a:r>
        </a:p>
      </dsp:txBody>
      <dsp:txXfrm>
        <a:off x="2273975" y="3515620"/>
        <a:ext cx="1301822" cy="756287"/>
      </dsp:txXfrm>
    </dsp:sp>
    <dsp:sp modelId="{BAAB4938-8CD0-4CF1-BA32-4C671E1FFCCD}">
      <dsp:nvSpPr>
        <dsp:cNvPr id="0" name=""/>
        <dsp:cNvSpPr/>
      </dsp:nvSpPr>
      <dsp:spPr>
        <a:xfrm>
          <a:off x="2243031" y="4514339"/>
          <a:ext cx="1301822" cy="730185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Skills Connector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Grade 3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2 FTE</a:t>
          </a:r>
        </a:p>
      </dsp:txBody>
      <dsp:txXfrm>
        <a:off x="2243031" y="4514339"/>
        <a:ext cx="1301822" cy="730185"/>
      </dsp:txXfrm>
    </dsp:sp>
    <dsp:sp modelId="{E009B5BC-1312-479B-9CF5-104BB49DB372}">
      <dsp:nvSpPr>
        <dsp:cNvPr id="0" name=""/>
        <dsp:cNvSpPr/>
      </dsp:nvSpPr>
      <dsp:spPr>
        <a:xfrm>
          <a:off x="2262766" y="2740358"/>
          <a:ext cx="1301822" cy="650911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Connector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4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4 FTE</a:t>
          </a:r>
        </a:p>
      </dsp:txBody>
      <dsp:txXfrm>
        <a:off x="2262766" y="2740358"/>
        <a:ext cx="1301822" cy="650911"/>
      </dsp:txXfrm>
    </dsp:sp>
    <dsp:sp modelId="{CDBE255E-7B93-4F6C-B9A8-C70582107A93}">
      <dsp:nvSpPr>
        <dsp:cNvPr id="0" name=""/>
        <dsp:cNvSpPr/>
      </dsp:nvSpPr>
      <dsp:spPr>
        <a:xfrm>
          <a:off x="3503091" y="926873"/>
          <a:ext cx="1301822" cy="650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Provider Contract Lead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5 </a:t>
          </a:r>
        </a:p>
      </dsp:txBody>
      <dsp:txXfrm>
        <a:off x="3503091" y="926873"/>
        <a:ext cx="1301822" cy="650911"/>
      </dsp:txXfrm>
    </dsp:sp>
    <dsp:sp modelId="{74A9D012-7A89-4F0A-BFE4-DF3A9D65AD2D}">
      <dsp:nvSpPr>
        <dsp:cNvPr id="0" name=""/>
        <dsp:cNvSpPr/>
      </dsp:nvSpPr>
      <dsp:spPr>
        <a:xfrm>
          <a:off x="3828547" y="1851168"/>
          <a:ext cx="1301822" cy="650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Claims and Audit Coordinator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 3</a:t>
          </a:r>
        </a:p>
      </dsp:txBody>
      <dsp:txXfrm>
        <a:off x="3828547" y="1851168"/>
        <a:ext cx="1301822" cy="650911"/>
      </dsp:txXfrm>
    </dsp:sp>
    <dsp:sp modelId="{4F475511-ED2F-435E-B561-950EB52A63EF}">
      <dsp:nvSpPr>
        <dsp:cNvPr id="0" name=""/>
        <dsp:cNvSpPr/>
      </dsp:nvSpPr>
      <dsp:spPr>
        <a:xfrm>
          <a:off x="3828547" y="2775462"/>
          <a:ext cx="1301822" cy="1023519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Support Assistant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Grade 2 </a:t>
          </a:r>
        </a:p>
      </dsp:txBody>
      <dsp:txXfrm>
        <a:off x="3828547" y="2775462"/>
        <a:ext cx="1301822" cy="10235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61048-A8BF-4241-9983-7786D525F408}">
      <dsp:nvSpPr>
        <dsp:cNvPr id="0" name=""/>
        <dsp:cNvSpPr/>
      </dsp:nvSpPr>
      <dsp:spPr>
        <a:xfrm>
          <a:off x="2830136" y="2306578"/>
          <a:ext cx="2002341" cy="34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756"/>
              </a:lnTo>
              <a:lnTo>
                <a:pt x="2002341" y="173756"/>
              </a:lnTo>
              <a:lnTo>
                <a:pt x="2002341" y="3475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81E5D-6180-4632-9842-DC29C793A4D3}">
      <dsp:nvSpPr>
        <dsp:cNvPr id="0" name=""/>
        <dsp:cNvSpPr/>
      </dsp:nvSpPr>
      <dsp:spPr>
        <a:xfrm>
          <a:off x="2784416" y="2306578"/>
          <a:ext cx="91440" cy="3475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75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A4E11E-B172-4645-9E08-6F62A2E7D3E1}">
      <dsp:nvSpPr>
        <dsp:cNvPr id="0" name=""/>
        <dsp:cNvSpPr/>
      </dsp:nvSpPr>
      <dsp:spPr>
        <a:xfrm>
          <a:off x="827794" y="2306578"/>
          <a:ext cx="2002341" cy="347513"/>
        </a:xfrm>
        <a:custGeom>
          <a:avLst/>
          <a:gdLst/>
          <a:ahLst/>
          <a:cxnLst/>
          <a:rect l="0" t="0" r="0" b="0"/>
          <a:pathLst>
            <a:path>
              <a:moveTo>
                <a:pt x="2002341" y="0"/>
              </a:moveTo>
              <a:lnTo>
                <a:pt x="2002341" y="173756"/>
              </a:lnTo>
              <a:lnTo>
                <a:pt x="0" y="173756"/>
              </a:lnTo>
              <a:lnTo>
                <a:pt x="0" y="3475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FC96F-DA0D-4424-ABDD-C962D147C444}">
      <dsp:nvSpPr>
        <dsp:cNvPr id="0" name=""/>
        <dsp:cNvSpPr/>
      </dsp:nvSpPr>
      <dsp:spPr>
        <a:xfrm>
          <a:off x="2002721" y="1291473"/>
          <a:ext cx="1654828" cy="1015104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Adult Education Service Manager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Grade 6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Vacancy</a:t>
          </a:r>
        </a:p>
      </dsp:txBody>
      <dsp:txXfrm>
        <a:off x="2002721" y="1291473"/>
        <a:ext cx="1654828" cy="1015104"/>
      </dsp:txXfrm>
    </dsp:sp>
    <dsp:sp modelId="{97A2AF24-EA63-4F49-A2CD-CD9A84C61200}">
      <dsp:nvSpPr>
        <dsp:cNvPr id="0" name=""/>
        <dsp:cNvSpPr/>
      </dsp:nvSpPr>
      <dsp:spPr>
        <a:xfrm>
          <a:off x="380" y="2654092"/>
          <a:ext cx="1654828" cy="827414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/>
            <a:t>Quality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/>
            <a:t>Lead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/>
            <a:t>Grade 5  </a:t>
          </a:r>
        </a:p>
      </dsp:txBody>
      <dsp:txXfrm>
        <a:off x="380" y="2654092"/>
        <a:ext cx="1654828" cy="827414"/>
      </dsp:txXfrm>
    </dsp:sp>
    <dsp:sp modelId="{137BFA87-20F7-42D4-93F8-F1A7C2FB91FA}">
      <dsp:nvSpPr>
        <dsp:cNvPr id="0" name=""/>
        <dsp:cNvSpPr/>
      </dsp:nvSpPr>
      <dsp:spPr>
        <a:xfrm>
          <a:off x="2002721" y="2654092"/>
          <a:ext cx="1654828" cy="827414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Curriculum and Operations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Lead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Grade 5 </a:t>
          </a:r>
        </a:p>
      </dsp:txBody>
      <dsp:txXfrm>
        <a:off x="2002721" y="2654092"/>
        <a:ext cx="1654828" cy="827414"/>
      </dsp:txXfrm>
    </dsp:sp>
    <dsp:sp modelId="{FB71AE61-72F3-4061-951E-3DCC0E26E7B1}">
      <dsp:nvSpPr>
        <dsp:cNvPr id="0" name=""/>
        <dsp:cNvSpPr/>
      </dsp:nvSpPr>
      <dsp:spPr>
        <a:xfrm>
          <a:off x="4005063" y="2654092"/>
          <a:ext cx="1654828" cy="827414"/>
        </a:xfrm>
        <a:prstGeom prst="rect">
          <a:avLst/>
        </a:prstGeom>
        <a:solidFill>
          <a:srgbClr val="4F81B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Data and Business Support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Lead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Grade 5 </a:t>
          </a:r>
        </a:p>
      </dsp:txBody>
      <dsp:txXfrm>
        <a:off x="4005063" y="2654092"/>
        <a:ext cx="1654828" cy="827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E34FA-4708-4525-B942-7A8279CB10DE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E801-F7AA-4084-AE6A-4D454365F8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69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655E3-9EEB-E456-DCE0-1833F115C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5C9AD5-6565-960D-5F25-F76DCDB2E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888BF9-A6BF-24F5-75E3-04E1E97881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3C935-3989-D07F-CFBD-AA4FC9EC8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46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17F59-192B-0EE2-4CE6-C544C00D5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7A9400-1B37-1E99-ADD3-86A70184C5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B2F9E8-A1D1-A29B-9C94-6B6F0B8F9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544723-C016-02B1-6963-2B5AE8A0F0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709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89AFE-276C-5618-08BD-D48AA5DB5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4CCEED-594A-C5C6-EBC8-C8E352D2A5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D36AA-6DC2-0157-9B90-45DF8996E7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BA39F-DF8F-C11D-D12F-6D1535B293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83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3E678-ECF4-6227-322A-363DFC546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DF97CE-BF7F-0C68-CF3E-54BECFFE82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DEC56-E2A2-049B-411E-A9403437EA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23645-8E72-3CA4-D94E-11B1574B62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FE801-F7AA-4084-AE6A-4D454365F8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4040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85B84-748B-E29D-8AE5-971172BAB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2509FC-3474-F34E-C0B6-8C6C192DF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904C80-FEA0-6C55-BC8E-02F69FEA7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84759-7C3C-4085-4019-8D5AB9E277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FE801-F7AA-4084-AE6A-4D454365F8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6601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5F682-DB08-2645-FAD3-C65982075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ED2F8D-F083-88B8-76D0-7AC00CF7A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7B4DD7-9BB1-8D62-FE24-FFCF95771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1EAF1-5D5E-0C36-3D9C-A16D7830E2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FE801-F7AA-4084-AE6A-4D454365F8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208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5DAD0-FA8D-1B33-8C93-15463F302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6F1609-66D4-0A37-8D04-62DFFF25A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A6B4CA-90E4-361E-9D15-86BE229A3F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DFF9E-4BF9-433E-BAF3-E834446916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FE801-F7AA-4084-AE6A-4D454365F8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352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11590-96EB-6885-63CE-1CE64BD35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A3D2FA-98E9-1A03-5A7D-41D7FB951C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E1DEC4-3B1E-FBC5-24C2-4A3EF3B3E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C014F-B5A9-C1D5-8848-528CAFE11A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4FE801-F7AA-4084-AE6A-4D454365F8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249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775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81A6D-5ECB-D4B9-AA88-B2E935D01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FB9124-EC9C-94D1-154E-D6DB599347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C6F5E4-4472-FE80-C502-8C450B998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55410B-42DE-46DC-8673-F5989B69E8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FE801-F7AA-4084-AE6A-4D454365F86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664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090E4E7-D934-CD7F-BE16-62DAEC9F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78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513242" y="275013"/>
            <a:ext cx="11068797" cy="73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7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513242" y="275013"/>
            <a:ext cx="11068797" cy="73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7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9090E4E7-D934-CD7F-BE16-62DAEC9F9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51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D39A17-18EB-4B6D-A74A-644E15E44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992ED-E35A-4D6F-A936-33DE32E0915D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86021B-9912-49CB-8EC4-EEBD6A91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2728A-298D-497F-95BF-6F648692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62DE8-AF80-4FB8-A1E7-E38474796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4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8C85C5-DD80-4EF9-3EC6-7502AA8DE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00" y="2377089"/>
            <a:ext cx="7293571" cy="20947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89A558D-6141-7972-AD02-1313975C8E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00" y="703761"/>
            <a:ext cx="5057629" cy="8657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B6BE981-38F4-EC53-8148-3162072AB0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00" y="6154239"/>
            <a:ext cx="3569226" cy="3658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BCBA1E-A1EB-D317-6681-F6B81FDBA7D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985375" y="63500"/>
            <a:ext cx="22002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Classification: CONFIDENTIAL </a:t>
            </a:r>
          </a:p>
        </p:txBody>
      </p:sp>
    </p:spTree>
    <p:extLst>
      <p:ext uri="{BB962C8B-B14F-4D97-AF65-F5344CB8AC3E}">
        <p14:creationId xmlns:p14="http://schemas.microsoft.com/office/powerpoint/2010/main" val="1554184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rgbClr val="AB4399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1169" y="98158"/>
            <a:ext cx="10503439" cy="737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41" y="6302668"/>
            <a:ext cx="3242926" cy="3053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9851" y="292039"/>
            <a:ext cx="1391021" cy="1047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E1ED91-9AAD-98A6-62B2-8BFE8A515DA7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985375" y="63500"/>
            <a:ext cx="22002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Classification: CONFIDENTIAL </a:t>
            </a:r>
          </a:p>
        </p:txBody>
      </p:sp>
    </p:spTree>
    <p:extLst>
      <p:ext uri="{BB962C8B-B14F-4D97-AF65-F5344CB8AC3E}">
        <p14:creationId xmlns:p14="http://schemas.microsoft.com/office/powerpoint/2010/main" val="114936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73" r:id="rId3"/>
  </p:sldLayoutIdLst>
  <p:txStyles>
    <p:titleStyle>
      <a:lvl1pPr algn="l" defTabSz="829361" rtl="0" eaLnBrk="1" latinLnBrk="0" hangingPunct="1">
        <a:spcBef>
          <a:spcPct val="0"/>
        </a:spcBef>
        <a:buNone/>
        <a:defRPr sz="3628" b="1" kern="1200">
          <a:solidFill>
            <a:srgbClr val="F9B418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2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A2017E-62D7-6E39-81F6-A6E8AC767E80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9794875" y="63500"/>
            <a:ext cx="23844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FF0000">
                    <a:alpha val="50000"/>
                  </a:srgbClr>
                </a:solidFill>
                <a:latin typeface="Aptos" panose="020B0004020202020204" pitchFamily="34" charset="0"/>
              </a:rPr>
              <a:t>Information Classification: CONFIDENTIAL </a:t>
            </a:r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D9196-8132-74EF-5F3D-50FB82C8F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around a table&#10;&#10;Description automatically generated">
            <a:extLst>
              <a:ext uri="{FF2B5EF4-FFF2-40B4-BE49-F238E27FC236}">
                <a16:creationId xmlns:a16="http://schemas.microsoft.com/office/drawing/2014/main" id="{E10F57D0-3E9D-6B7C-14A9-039F01A60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7583" y="620973"/>
            <a:ext cx="5115118" cy="59845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CCA1E0-3F95-16A3-2ECA-F5AE60F0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46" y="2104290"/>
            <a:ext cx="6178937" cy="2421842"/>
          </a:xfrm>
        </p:spPr>
        <p:txBody>
          <a:bodyPr>
            <a:normAutofit/>
          </a:bodyPr>
          <a:lstStyle/>
          <a:p>
            <a:r>
              <a:rPr lang="en-GB" sz="5000" dirty="0">
                <a:solidFill>
                  <a:schemeClr val="tx1"/>
                </a:solidFill>
                <a:cs typeface="Calibri"/>
              </a:rPr>
              <a:t>Economy, Regeneration and Assets Structures</a:t>
            </a:r>
          </a:p>
        </p:txBody>
      </p:sp>
    </p:spTree>
    <p:extLst>
      <p:ext uri="{BB962C8B-B14F-4D97-AF65-F5344CB8AC3E}">
        <p14:creationId xmlns:p14="http://schemas.microsoft.com/office/powerpoint/2010/main" val="4066497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5EB1D-5061-6DAF-4A61-EFC36DADA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510B822B-534B-BE48-70CA-5662F18BF900}"/>
              </a:ext>
            </a:extLst>
          </p:cNvPr>
          <p:cNvSpPr/>
          <p:nvPr/>
        </p:nvSpPr>
        <p:spPr>
          <a:xfrm>
            <a:off x="4846742" y="2665117"/>
            <a:ext cx="1802672" cy="106559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Senior Client Development Lead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(Airport) (Grade 5)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E584D0F-2818-0C38-A624-47D06FF42D22}"/>
              </a:ext>
            </a:extLst>
          </p:cNvPr>
          <p:cNvSpPr/>
          <p:nvPr/>
        </p:nvSpPr>
        <p:spPr>
          <a:xfrm>
            <a:off x="5748078" y="4347989"/>
            <a:ext cx="2131188" cy="81546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 Support Officer (Regeneration) (Grade 3)</a:t>
            </a:r>
            <a:endParaRPr lang="en-GB" sz="16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5BC06A8-D69D-21C4-87CD-29C14F05FA18}"/>
              </a:ext>
            </a:extLst>
          </p:cNvPr>
          <p:cNvSpPr/>
          <p:nvPr/>
        </p:nvSpPr>
        <p:spPr>
          <a:xfrm>
            <a:off x="4737301" y="1048454"/>
            <a:ext cx="2131188" cy="106559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Lead for Regeneration and Development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6)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25DE1DD-AE62-5549-E78A-828771621A95}"/>
              </a:ext>
            </a:extLst>
          </p:cNvPr>
          <p:cNvSpPr/>
          <p:nvPr/>
        </p:nvSpPr>
        <p:spPr>
          <a:xfrm>
            <a:off x="2777859" y="2676818"/>
            <a:ext cx="1684071" cy="106559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Senior Client Development Lead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Langarth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GB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Pydar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(Grade 5)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F59E4C8-91BB-BBCD-6BFB-90B3BC8F3E43}"/>
              </a:ext>
            </a:extLst>
          </p:cNvPr>
          <p:cNvSpPr/>
          <p:nvPr/>
        </p:nvSpPr>
        <p:spPr>
          <a:xfrm>
            <a:off x="2694116" y="4264777"/>
            <a:ext cx="2131188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 Support Officer (Regeneration) (Grade 3)</a:t>
            </a:r>
            <a:endParaRPr lang="en-GB" sz="16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E1B762-7321-B3CF-3A07-56E1AE65EAF1}"/>
              </a:ext>
            </a:extLst>
          </p:cNvPr>
          <p:cNvSpPr txBox="1"/>
          <p:nvPr/>
        </p:nvSpPr>
        <p:spPr>
          <a:xfrm>
            <a:off x="111880" y="14066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Regeneration and Capital Projects - Regeneration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FA2DC78-E76D-758B-DC64-A13D0201AC2B}"/>
              </a:ext>
            </a:extLst>
          </p:cNvPr>
          <p:cNvCxnSpPr>
            <a:cxnSpLocks/>
          </p:cNvCxnSpPr>
          <p:nvPr/>
        </p:nvCxnSpPr>
        <p:spPr>
          <a:xfrm flipV="1">
            <a:off x="4022372" y="2410142"/>
            <a:ext cx="3129221" cy="51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00006A3-98C8-CE82-8365-DFA25F2F9E14}"/>
              </a:ext>
            </a:extLst>
          </p:cNvPr>
          <p:cNvCxnSpPr>
            <a:cxnSpLocks/>
          </p:cNvCxnSpPr>
          <p:nvPr/>
        </p:nvCxnSpPr>
        <p:spPr>
          <a:xfrm>
            <a:off x="4022372" y="2415263"/>
            <a:ext cx="0" cy="2534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F5A699-DA30-69D5-AABB-290C029F1ED9}"/>
              </a:ext>
            </a:extLst>
          </p:cNvPr>
          <p:cNvCxnSpPr>
            <a:cxnSpLocks/>
          </p:cNvCxnSpPr>
          <p:nvPr/>
        </p:nvCxnSpPr>
        <p:spPr>
          <a:xfrm>
            <a:off x="7151593" y="2415263"/>
            <a:ext cx="0" cy="2849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7026C72-69F8-ED6B-1498-2AAC195B4C74}"/>
              </a:ext>
            </a:extLst>
          </p:cNvPr>
          <p:cNvCxnSpPr>
            <a:cxnSpLocks/>
          </p:cNvCxnSpPr>
          <p:nvPr/>
        </p:nvCxnSpPr>
        <p:spPr>
          <a:xfrm>
            <a:off x="3564607" y="3721987"/>
            <a:ext cx="0" cy="5402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62F6E95-580B-DD8D-8CBD-E1ACC0A493E0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5748078" y="2114048"/>
            <a:ext cx="0" cy="5510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9526F70-91A0-A7A1-B05A-64D50233484F}"/>
              </a:ext>
            </a:extLst>
          </p:cNvPr>
          <p:cNvCxnSpPr>
            <a:cxnSpLocks/>
          </p:cNvCxnSpPr>
          <p:nvPr/>
        </p:nvCxnSpPr>
        <p:spPr>
          <a:xfrm>
            <a:off x="6775674" y="3927427"/>
            <a:ext cx="0" cy="4205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AEC1188-550D-6524-4252-12A9135F9D46}"/>
              </a:ext>
            </a:extLst>
          </p:cNvPr>
          <p:cNvSpPr/>
          <p:nvPr/>
        </p:nvSpPr>
        <p:spPr>
          <a:xfrm>
            <a:off x="6775674" y="2660192"/>
            <a:ext cx="1802672" cy="106559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Senior Client Development Lead</a:t>
            </a:r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(Devonport) (Grade 5)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2F6F4A-69BB-8DA7-61F5-316ACE4FE5FA}"/>
              </a:ext>
            </a:extLst>
          </p:cNvPr>
          <p:cNvCxnSpPr>
            <a:cxnSpLocks/>
          </p:cNvCxnSpPr>
          <p:nvPr/>
        </p:nvCxnSpPr>
        <p:spPr>
          <a:xfrm>
            <a:off x="5748078" y="3927427"/>
            <a:ext cx="19289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C361A19-97A7-2A1D-FA4F-B6740687688A}"/>
              </a:ext>
            </a:extLst>
          </p:cNvPr>
          <p:cNvCxnSpPr>
            <a:stCxn id="38" idx="2"/>
          </p:cNvCxnSpPr>
          <p:nvPr/>
        </p:nvCxnSpPr>
        <p:spPr>
          <a:xfrm>
            <a:off x="5748078" y="3730712"/>
            <a:ext cx="0" cy="1967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818D76-508D-C4DC-2A2F-0ECDD0255D32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7677010" y="3725787"/>
            <a:ext cx="0" cy="201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440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0C64D-2A2D-873B-05FB-08F929CC5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566307-3A77-E1C6-0CCE-2279751FC245}"/>
              </a:ext>
            </a:extLst>
          </p:cNvPr>
          <p:cNvSpPr txBox="1"/>
          <p:nvPr/>
        </p:nvSpPr>
        <p:spPr>
          <a:xfrm>
            <a:off x="563443" y="263686"/>
            <a:ext cx="1056941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Regeneration and Capital Projects – PFI and Commercial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A3A17C-1E85-881F-CC66-62E43CE20104}"/>
              </a:ext>
            </a:extLst>
          </p:cNvPr>
          <p:cNvSpPr/>
          <p:nvPr/>
        </p:nvSpPr>
        <p:spPr>
          <a:xfrm>
            <a:off x="5460134" y="4191903"/>
            <a:ext cx="2131188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PFI Performance and Compliance Officer (Grade 4) </a:t>
            </a:r>
            <a:endParaRPr lang="en-GB" sz="1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ECA729-85B5-8A74-FF6D-B5B5A8CBAEF6}"/>
              </a:ext>
            </a:extLst>
          </p:cNvPr>
          <p:cNvSpPr/>
          <p:nvPr/>
        </p:nvSpPr>
        <p:spPr>
          <a:xfrm>
            <a:off x="3094502" y="4168497"/>
            <a:ext cx="2131188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PFI Performance and Compliance Officer (Grade 4)</a:t>
            </a:r>
            <a:endParaRPr lang="en-GB" sz="16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ACA6D0-A657-94A2-EEFC-7FA902874824}"/>
              </a:ext>
            </a:extLst>
          </p:cNvPr>
          <p:cNvSpPr/>
          <p:nvPr/>
        </p:nvSpPr>
        <p:spPr>
          <a:xfrm>
            <a:off x="6252078" y="2677776"/>
            <a:ext cx="1414079" cy="1041636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PFI Finance and Assurance Lead  </a:t>
            </a:r>
          </a:p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4)</a:t>
            </a:r>
            <a:endParaRPr lang="en-GB" sz="16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019580-EF44-D74B-8325-86EC4A8B913E}"/>
              </a:ext>
            </a:extLst>
          </p:cNvPr>
          <p:cNvSpPr/>
          <p:nvPr/>
        </p:nvSpPr>
        <p:spPr>
          <a:xfrm>
            <a:off x="3877028" y="2679428"/>
            <a:ext cx="1623095" cy="981502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PFI Monitoring and Performance Manager </a:t>
            </a:r>
          </a:p>
          <a:p>
            <a:pPr algn="ctr"/>
            <a:r>
              <a:rPr lang="en-GB" sz="16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5)</a:t>
            </a:r>
            <a:endParaRPr lang="en-GB" sz="16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1CA080-A3BC-0193-2A9A-CBE5B7EB5F23}"/>
              </a:ext>
            </a:extLst>
          </p:cNvPr>
          <p:cNvSpPr/>
          <p:nvPr/>
        </p:nvSpPr>
        <p:spPr>
          <a:xfrm>
            <a:off x="4641709" y="1228152"/>
            <a:ext cx="2131188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PFI and Commercial Manager (Grade 6)</a:t>
            </a:r>
            <a:endParaRPr lang="en-GB" sz="1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2FFA5C-FF3C-DA13-4096-FCE4FE1340B9}"/>
              </a:ext>
            </a:extLst>
          </p:cNvPr>
          <p:cNvCxnSpPr>
            <a:cxnSpLocks/>
          </p:cNvCxnSpPr>
          <p:nvPr/>
        </p:nvCxnSpPr>
        <p:spPr>
          <a:xfrm>
            <a:off x="4265530" y="2281375"/>
            <a:ext cx="26935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28FABB-0067-62C5-D5E4-288AB102B424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6959118" y="2281375"/>
            <a:ext cx="0" cy="396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67AC567-AD80-CB78-524A-15925C1AEB5F}"/>
              </a:ext>
            </a:extLst>
          </p:cNvPr>
          <p:cNvCxnSpPr>
            <a:cxnSpLocks/>
          </p:cNvCxnSpPr>
          <p:nvPr/>
        </p:nvCxnSpPr>
        <p:spPr>
          <a:xfrm>
            <a:off x="4265530" y="2281375"/>
            <a:ext cx="0" cy="370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A68467-9D97-A58B-2BE9-D648F34C2260}"/>
              </a:ext>
            </a:extLst>
          </p:cNvPr>
          <p:cNvCxnSpPr>
            <a:cxnSpLocks/>
          </p:cNvCxnSpPr>
          <p:nvPr/>
        </p:nvCxnSpPr>
        <p:spPr>
          <a:xfrm>
            <a:off x="4485084" y="3914713"/>
            <a:ext cx="2166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1DE6BA7-3953-0900-12F0-33FAE297EBE3}"/>
              </a:ext>
            </a:extLst>
          </p:cNvPr>
          <p:cNvCxnSpPr>
            <a:cxnSpLocks/>
          </p:cNvCxnSpPr>
          <p:nvPr/>
        </p:nvCxnSpPr>
        <p:spPr>
          <a:xfrm>
            <a:off x="4485084" y="3515014"/>
            <a:ext cx="0" cy="7502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FCAC992-6250-19E7-6A9E-1FD430FD38DD}"/>
              </a:ext>
            </a:extLst>
          </p:cNvPr>
          <p:cNvCxnSpPr/>
          <p:nvPr/>
        </p:nvCxnSpPr>
        <p:spPr>
          <a:xfrm>
            <a:off x="6642434" y="3914713"/>
            <a:ext cx="0" cy="27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91A4C37-5ABF-F668-FFF3-3659EBEF1E04}"/>
              </a:ext>
            </a:extLst>
          </p:cNvPr>
          <p:cNvCxnSpPr>
            <a:cxnSpLocks/>
          </p:cNvCxnSpPr>
          <p:nvPr/>
        </p:nvCxnSpPr>
        <p:spPr>
          <a:xfrm>
            <a:off x="5707303" y="2004186"/>
            <a:ext cx="0" cy="2771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87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9A686-9872-C656-C0B1-67A764BF3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1EA8470-8A7C-8372-C5AB-355694798B08}"/>
              </a:ext>
            </a:extLst>
          </p:cNvPr>
          <p:cNvCxnSpPr>
            <a:cxnSpLocks/>
          </p:cNvCxnSpPr>
          <p:nvPr/>
        </p:nvCxnSpPr>
        <p:spPr>
          <a:xfrm>
            <a:off x="6672750" y="944487"/>
            <a:ext cx="0" cy="231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259B51D-7DA7-E46C-A73C-6A46F970F1BF}"/>
              </a:ext>
            </a:extLst>
          </p:cNvPr>
          <p:cNvCxnSpPr>
            <a:cxnSpLocks/>
          </p:cNvCxnSpPr>
          <p:nvPr/>
        </p:nvCxnSpPr>
        <p:spPr>
          <a:xfrm>
            <a:off x="8362517" y="1166546"/>
            <a:ext cx="3308" cy="470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CE6DA8B-428D-B58E-DA9E-50BD1F5A4C1B}"/>
              </a:ext>
            </a:extLst>
          </p:cNvPr>
          <p:cNvCxnSpPr>
            <a:cxnSpLocks/>
          </p:cNvCxnSpPr>
          <p:nvPr/>
        </p:nvCxnSpPr>
        <p:spPr>
          <a:xfrm>
            <a:off x="6749994" y="2338073"/>
            <a:ext cx="0" cy="2136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E086F40-5DC8-B3FC-9569-FF5C7E375EAB}"/>
              </a:ext>
            </a:extLst>
          </p:cNvPr>
          <p:cNvSpPr/>
          <p:nvPr/>
        </p:nvSpPr>
        <p:spPr>
          <a:xfrm>
            <a:off x="6242627" y="1327364"/>
            <a:ext cx="1216788" cy="1148721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Housing &amp; Regeneration  (Grade 5)</a:t>
            </a:r>
            <a:endParaRPr lang="en-GB" sz="120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DDBF1BA-4561-B039-BEFF-94898DC5CA7F}"/>
              </a:ext>
            </a:extLst>
          </p:cNvPr>
          <p:cNvCxnSpPr>
            <a:cxnSpLocks/>
          </p:cNvCxnSpPr>
          <p:nvPr/>
        </p:nvCxnSpPr>
        <p:spPr>
          <a:xfrm flipH="1">
            <a:off x="8257666" y="2290098"/>
            <a:ext cx="25677" cy="309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CEE922C-346E-F3B3-05C4-EC9669597BA6}"/>
              </a:ext>
            </a:extLst>
          </p:cNvPr>
          <p:cNvCxnSpPr>
            <a:cxnSpLocks/>
          </p:cNvCxnSpPr>
          <p:nvPr/>
        </p:nvCxnSpPr>
        <p:spPr>
          <a:xfrm>
            <a:off x="7438794" y="3625275"/>
            <a:ext cx="0" cy="357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F5703321-3A0B-0442-F3AF-4E6DFDED391C}"/>
              </a:ext>
            </a:extLst>
          </p:cNvPr>
          <p:cNvCxnSpPr>
            <a:cxnSpLocks/>
          </p:cNvCxnSpPr>
          <p:nvPr/>
        </p:nvCxnSpPr>
        <p:spPr>
          <a:xfrm flipH="1">
            <a:off x="9285579" y="5236598"/>
            <a:ext cx="1" cy="49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8307C39-0FE0-1BA4-2E1E-038CEE360FA6}"/>
              </a:ext>
            </a:extLst>
          </p:cNvPr>
          <p:cNvCxnSpPr>
            <a:cxnSpLocks/>
            <a:endCxn id="62" idx="0"/>
          </p:cNvCxnSpPr>
          <p:nvPr/>
        </p:nvCxnSpPr>
        <p:spPr>
          <a:xfrm>
            <a:off x="9285580" y="4555007"/>
            <a:ext cx="0" cy="272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B646E90-DBE1-F326-E01D-8BB7E84C7D08}"/>
              </a:ext>
            </a:extLst>
          </p:cNvPr>
          <p:cNvSpPr txBox="1"/>
          <p:nvPr/>
        </p:nvSpPr>
        <p:spPr>
          <a:xfrm>
            <a:off x="0" y="-61978"/>
            <a:ext cx="1056941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Regeneration and Capital Projects– Capital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8DCD33-865C-F237-DD26-AE353EF5EAA2}"/>
              </a:ext>
            </a:extLst>
          </p:cNvPr>
          <p:cNvSpPr/>
          <p:nvPr/>
        </p:nvSpPr>
        <p:spPr>
          <a:xfrm>
            <a:off x="7998772" y="296844"/>
            <a:ext cx="2131188" cy="69102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 lIns="91440" tIns="45720" rIns="91440" bIns="45720" anchor="t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Principal Capital Portfolio Lead: Corporate and Resourcing (Grade 6)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8C392E-40A0-C415-D7AB-A1E3A9A13C77}"/>
              </a:ext>
            </a:extLst>
          </p:cNvPr>
          <p:cNvSpPr/>
          <p:nvPr/>
        </p:nvSpPr>
        <p:spPr>
          <a:xfrm>
            <a:off x="5607156" y="318658"/>
            <a:ext cx="2131188" cy="691026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 lIns="91440" tIns="45720" rIns="91440" bIns="45720" anchor="t"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Principal Capital Portfolio Lead: Housing, Growth  and Infrastructure (Grade 6)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795701-403B-EB89-1FD6-4C21DEE70EA9}"/>
              </a:ext>
            </a:extLst>
          </p:cNvPr>
          <p:cNvSpPr/>
          <p:nvPr/>
        </p:nvSpPr>
        <p:spPr>
          <a:xfrm>
            <a:off x="3403690" y="1555034"/>
            <a:ext cx="1247915" cy="114091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 Connectivity &amp; Environment (Grade 5) </a:t>
            </a:r>
            <a:endParaRPr lang="en-GB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7BFD3A-D265-612F-8556-62D1DBC6854A}"/>
              </a:ext>
            </a:extLst>
          </p:cNvPr>
          <p:cNvSpPr/>
          <p:nvPr/>
        </p:nvSpPr>
        <p:spPr>
          <a:xfrm>
            <a:off x="4857366" y="1319489"/>
            <a:ext cx="1216788" cy="112924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Major Projects &amp; Growth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5) </a:t>
            </a:r>
            <a:endParaRPr lang="en-GB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61EA35-55DD-FF37-9059-64A711F60798}"/>
              </a:ext>
            </a:extLst>
          </p:cNvPr>
          <p:cNvSpPr/>
          <p:nvPr/>
        </p:nvSpPr>
        <p:spPr>
          <a:xfrm>
            <a:off x="7567923" y="1356036"/>
            <a:ext cx="1473226" cy="11084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Education &amp; </a:t>
            </a:r>
            <a:r>
              <a:rPr lang="en-GB" sz="120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Childrens</a:t>
            </a:r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Services (Grade 5) </a:t>
            </a:r>
            <a:endParaRPr lang="en-GB" sz="1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DA6BE8-A484-4855-4018-C292C0B88883}"/>
              </a:ext>
            </a:extLst>
          </p:cNvPr>
          <p:cNvSpPr/>
          <p:nvPr/>
        </p:nvSpPr>
        <p:spPr>
          <a:xfrm>
            <a:off x="4083089" y="2724570"/>
            <a:ext cx="1805824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Officer – Design and Technical Standards (Grade 3) </a:t>
            </a:r>
            <a:endParaRPr lang="en-GB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8527E3-2FCE-EA28-4AC9-8E3702988196}"/>
              </a:ext>
            </a:extLst>
          </p:cNvPr>
          <p:cNvSpPr/>
          <p:nvPr/>
        </p:nvSpPr>
        <p:spPr>
          <a:xfrm>
            <a:off x="6633942" y="2723392"/>
            <a:ext cx="1677317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Officer - Housing and Education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3)</a:t>
            </a:r>
            <a:endParaRPr lang="en-GB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FC04E2-AA95-DC4F-53F8-5B8F1B3487A1}"/>
              </a:ext>
            </a:extLst>
          </p:cNvPr>
          <p:cNvSpPr/>
          <p:nvPr/>
        </p:nvSpPr>
        <p:spPr>
          <a:xfrm>
            <a:off x="3209249" y="4132928"/>
            <a:ext cx="1347485" cy="108068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Programmes Health, Safety &amp; Mitigation Officer (Grade 4)</a:t>
            </a:r>
            <a:endParaRPr lang="en-GB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A7AFF92-DBD4-7271-720F-9036287AC04A}"/>
              </a:ext>
            </a:extLst>
          </p:cNvPr>
          <p:cNvSpPr/>
          <p:nvPr/>
        </p:nvSpPr>
        <p:spPr>
          <a:xfrm>
            <a:off x="4763611" y="4661368"/>
            <a:ext cx="1771456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Officer Resources &amp; Sustainability (Grade 3)</a:t>
            </a:r>
            <a:endParaRPr lang="en-GB" sz="1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1E6551-2064-329F-7452-4C2C86A8FC4B}"/>
              </a:ext>
            </a:extLst>
          </p:cNvPr>
          <p:cNvSpPr/>
          <p:nvPr/>
        </p:nvSpPr>
        <p:spPr>
          <a:xfrm>
            <a:off x="6672750" y="3837554"/>
            <a:ext cx="1755554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Property &amp; Assets (Grade 5)</a:t>
            </a:r>
            <a:endParaRPr lang="en-GB" sz="12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187894-3158-D7A9-86C9-76BF6F415DAD}"/>
              </a:ext>
            </a:extLst>
          </p:cNvPr>
          <p:cNvCxnSpPr>
            <a:cxnSpLocks/>
          </p:cNvCxnSpPr>
          <p:nvPr/>
        </p:nvCxnSpPr>
        <p:spPr>
          <a:xfrm flipV="1">
            <a:off x="4083089" y="1176418"/>
            <a:ext cx="4282736" cy="4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129E4AC-DCF4-C8A1-B91B-A9FDB6BCCCEE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4027647" y="1430577"/>
            <a:ext cx="1" cy="124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4360788-F034-40D6-8E22-871D40C06071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465760" y="1088561"/>
            <a:ext cx="0" cy="230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40C94B4-EB58-A153-9AF1-CED1F3E142BA}"/>
              </a:ext>
            </a:extLst>
          </p:cNvPr>
          <p:cNvCxnSpPr>
            <a:cxnSpLocks/>
          </p:cNvCxnSpPr>
          <p:nvPr/>
        </p:nvCxnSpPr>
        <p:spPr>
          <a:xfrm>
            <a:off x="6864756" y="1180247"/>
            <a:ext cx="0" cy="2467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6E50D4-2446-0E7A-766B-1AA7EB886023}"/>
              </a:ext>
            </a:extLst>
          </p:cNvPr>
          <p:cNvCxnSpPr>
            <a:cxnSpLocks/>
          </p:cNvCxnSpPr>
          <p:nvPr/>
        </p:nvCxnSpPr>
        <p:spPr>
          <a:xfrm>
            <a:off x="4075373" y="2576209"/>
            <a:ext cx="1636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67592ED-3F55-787C-AFAD-EC92488AC0D3}"/>
              </a:ext>
            </a:extLst>
          </p:cNvPr>
          <p:cNvCxnSpPr>
            <a:cxnSpLocks/>
          </p:cNvCxnSpPr>
          <p:nvPr/>
        </p:nvCxnSpPr>
        <p:spPr>
          <a:xfrm>
            <a:off x="6749994" y="2588224"/>
            <a:ext cx="1535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E93B833-D6DA-DE50-3D23-1E5ED3296113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027647" y="2695952"/>
            <a:ext cx="1" cy="38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52BC04-A13F-6F70-85F9-2BAB280C2749}"/>
              </a:ext>
            </a:extLst>
          </p:cNvPr>
          <p:cNvCxnSpPr>
            <a:cxnSpLocks/>
          </p:cNvCxnSpPr>
          <p:nvPr/>
        </p:nvCxnSpPr>
        <p:spPr>
          <a:xfrm>
            <a:off x="5715627" y="2421970"/>
            <a:ext cx="0" cy="125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6597C0C-58BE-E493-A80C-CD54CA26D9A5}"/>
              </a:ext>
            </a:extLst>
          </p:cNvPr>
          <p:cNvCxnSpPr>
            <a:endCxn id="12" idx="0"/>
          </p:cNvCxnSpPr>
          <p:nvPr/>
        </p:nvCxnSpPr>
        <p:spPr>
          <a:xfrm>
            <a:off x="4986001" y="2596553"/>
            <a:ext cx="0" cy="128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661C4DF-E3F7-EECA-6CA5-F68E622F7BF2}"/>
              </a:ext>
            </a:extLst>
          </p:cNvPr>
          <p:cNvCxnSpPr>
            <a:endCxn id="13" idx="0"/>
          </p:cNvCxnSpPr>
          <p:nvPr/>
        </p:nvCxnSpPr>
        <p:spPr>
          <a:xfrm>
            <a:off x="7472600" y="2608940"/>
            <a:ext cx="1" cy="1144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E2EBC5E-62C1-5D2E-2BCF-5833355EE0ED}"/>
              </a:ext>
            </a:extLst>
          </p:cNvPr>
          <p:cNvCxnSpPr>
            <a:cxnSpLocks/>
          </p:cNvCxnSpPr>
          <p:nvPr/>
        </p:nvCxnSpPr>
        <p:spPr>
          <a:xfrm>
            <a:off x="9179980" y="987870"/>
            <a:ext cx="0" cy="2600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14B68E1-8826-2879-4AB6-039D814F7D7D}"/>
              </a:ext>
            </a:extLst>
          </p:cNvPr>
          <p:cNvCxnSpPr>
            <a:cxnSpLocks/>
          </p:cNvCxnSpPr>
          <p:nvPr/>
        </p:nvCxnSpPr>
        <p:spPr>
          <a:xfrm>
            <a:off x="3832067" y="3625275"/>
            <a:ext cx="54822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A661E99-4C9D-DF6A-2957-9D46274EC4FB}"/>
              </a:ext>
            </a:extLst>
          </p:cNvPr>
          <p:cNvCxnSpPr>
            <a:cxnSpLocks/>
          </p:cNvCxnSpPr>
          <p:nvPr/>
        </p:nvCxnSpPr>
        <p:spPr>
          <a:xfrm>
            <a:off x="3852626" y="3625275"/>
            <a:ext cx="0" cy="520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62CEE868-F485-CBED-33F6-D5BE3A8C06E7}"/>
              </a:ext>
            </a:extLst>
          </p:cNvPr>
          <p:cNvSpPr/>
          <p:nvPr/>
        </p:nvSpPr>
        <p:spPr>
          <a:xfrm>
            <a:off x="8565987" y="4827762"/>
            <a:ext cx="1439185" cy="540417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Data &amp; Audit Officer (Grade 3)</a:t>
            </a:r>
            <a:endParaRPr lang="en-GB" sz="120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0CC029A-F36E-9257-0D59-85AA6C3303BF}"/>
              </a:ext>
            </a:extLst>
          </p:cNvPr>
          <p:cNvSpPr/>
          <p:nvPr/>
        </p:nvSpPr>
        <p:spPr>
          <a:xfrm>
            <a:off x="8466537" y="5727838"/>
            <a:ext cx="1755554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Business Administration Apprentice</a:t>
            </a:r>
            <a:endParaRPr lang="en-GB" sz="1200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928AFD-611A-7DFD-CF9A-39372012B1B1}"/>
              </a:ext>
            </a:extLst>
          </p:cNvPr>
          <p:cNvSpPr/>
          <p:nvPr/>
        </p:nvSpPr>
        <p:spPr>
          <a:xfrm>
            <a:off x="8565987" y="3865750"/>
            <a:ext cx="1496579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Manager Regeneration &amp; Capital (Grade 4)</a:t>
            </a:r>
            <a:endParaRPr lang="en-GB" sz="120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2148D50-3B6D-4D47-0858-BD0781C3EDAC}"/>
              </a:ext>
            </a:extLst>
          </p:cNvPr>
          <p:cNvSpPr/>
          <p:nvPr/>
        </p:nvSpPr>
        <p:spPr>
          <a:xfrm>
            <a:off x="6652248" y="4738956"/>
            <a:ext cx="1755554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Officer Property &amp; Assets (Grade 3) </a:t>
            </a:r>
            <a:endParaRPr lang="en-GB" sz="120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B84014A-56D0-4206-1F0F-84FD44BC769C}"/>
              </a:ext>
            </a:extLst>
          </p:cNvPr>
          <p:cNvSpPr/>
          <p:nvPr/>
        </p:nvSpPr>
        <p:spPr>
          <a:xfrm>
            <a:off x="5109202" y="5637100"/>
            <a:ext cx="1755554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Assistant - Governance &amp; Assurance (Grade 2)</a:t>
            </a:r>
            <a:endParaRPr lang="en-GB" sz="120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8749C2B-CA56-54EA-812C-CCE82A2CB478}"/>
              </a:ext>
            </a:extLst>
          </p:cNvPr>
          <p:cNvSpPr/>
          <p:nvPr/>
        </p:nvSpPr>
        <p:spPr>
          <a:xfrm>
            <a:off x="3320597" y="5630206"/>
            <a:ext cx="1755554" cy="776034"/>
          </a:xfrm>
          <a:prstGeom prst="rect">
            <a:avLst/>
          </a:prstGeom>
          <a:solidFill>
            <a:srgbClr val="4F81B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Assistant - Payments and Finance (Grade 2)</a:t>
            </a:r>
            <a:endParaRPr lang="en-GB" sz="120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3EC4B2A-F411-7A20-69A1-F423EA0F165A}"/>
              </a:ext>
            </a:extLst>
          </p:cNvPr>
          <p:cNvCxnSpPr>
            <a:cxnSpLocks/>
          </p:cNvCxnSpPr>
          <p:nvPr/>
        </p:nvCxnSpPr>
        <p:spPr>
          <a:xfrm>
            <a:off x="5678852" y="3625275"/>
            <a:ext cx="0" cy="544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5633CDC-8C75-1E39-AB9A-325E8ED56702}"/>
              </a:ext>
            </a:extLst>
          </p:cNvPr>
          <p:cNvCxnSpPr>
            <a:cxnSpLocks/>
          </p:cNvCxnSpPr>
          <p:nvPr/>
        </p:nvCxnSpPr>
        <p:spPr>
          <a:xfrm>
            <a:off x="9314276" y="3625275"/>
            <a:ext cx="0" cy="240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B851C875-74C6-31EA-174F-D0C12CDE9B23}"/>
              </a:ext>
            </a:extLst>
          </p:cNvPr>
          <p:cNvCxnSpPr>
            <a:cxnSpLocks/>
          </p:cNvCxnSpPr>
          <p:nvPr/>
        </p:nvCxnSpPr>
        <p:spPr>
          <a:xfrm>
            <a:off x="6558823" y="3625275"/>
            <a:ext cx="0" cy="1905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9778728-A298-4612-BCD8-30F55865A4CC}"/>
              </a:ext>
            </a:extLst>
          </p:cNvPr>
          <p:cNvCxnSpPr>
            <a:cxnSpLocks/>
          </p:cNvCxnSpPr>
          <p:nvPr/>
        </p:nvCxnSpPr>
        <p:spPr>
          <a:xfrm>
            <a:off x="3832067" y="5514990"/>
            <a:ext cx="27267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E52515B-C59A-FC92-95BC-8F5610E7DDB7}"/>
              </a:ext>
            </a:extLst>
          </p:cNvPr>
          <p:cNvCxnSpPr>
            <a:cxnSpLocks/>
          </p:cNvCxnSpPr>
          <p:nvPr/>
        </p:nvCxnSpPr>
        <p:spPr>
          <a:xfrm>
            <a:off x="3832067" y="5514990"/>
            <a:ext cx="0" cy="122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C0334A0-ED5E-A4EE-1A4E-26D997E08B94}"/>
              </a:ext>
            </a:extLst>
          </p:cNvPr>
          <p:cNvCxnSpPr>
            <a:cxnSpLocks/>
          </p:cNvCxnSpPr>
          <p:nvPr/>
        </p:nvCxnSpPr>
        <p:spPr>
          <a:xfrm>
            <a:off x="5584358" y="5514990"/>
            <a:ext cx="0" cy="122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E00FE58C-2036-1E23-80C1-866DD3991528}"/>
              </a:ext>
            </a:extLst>
          </p:cNvPr>
          <p:cNvCxnSpPr/>
          <p:nvPr/>
        </p:nvCxnSpPr>
        <p:spPr>
          <a:xfrm>
            <a:off x="7443868" y="4613588"/>
            <a:ext cx="0" cy="125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CD2AFC1-6849-7023-AEAC-ED977F2CDC85}"/>
              </a:ext>
            </a:extLst>
          </p:cNvPr>
          <p:cNvSpPr/>
          <p:nvPr/>
        </p:nvSpPr>
        <p:spPr>
          <a:xfrm>
            <a:off x="4745500" y="3818427"/>
            <a:ext cx="1755554" cy="776034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Programme Manager Infrastructure (Grade 5)</a:t>
            </a:r>
            <a:endParaRPr lang="en-GB" sz="1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E6DC07-2B18-605A-49FC-1B635307DCC7}"/>
              </a:ext>
            </a:extLst>
          </p:cNvPr>
          <p:cNvCxnSpPr/>
          <p:nvPr/>
        </p:nvCxnSpPr>
        <p:spPr>
          <a:xfrm>
            <a:off x="5658653" y="4536000"/>
            <a:ext cx="0" cy="125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139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BA4D6-3AF2-7C9A-B6EC-7A1008944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A9C5A0F-7B66-95C1-C321-828B85819523}"/>
              </a:ext>
            </a:extLst>
          </p:cNvPr>
          <p:cNvCxnSpPr>
            <a:cxnSpLocks/>
          </p:cNvCxnSpPr>
          <p:nvPr/>
        </p:nvCxnSpPr>
        <p:spPr>
          <a:xfrm>
            <a:off x="5823169" y="3395947"/>
            <a:ext cx="2001" cy="27881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D08BA6-8C37-1118-1503-50E653564E40}"/>
              </a:ext>
            </a:extLst>
          </p:cNvPr>
          <p:cNvCxnSpPr>
            <a:cxnSpLocks/>
          </p:cNvCxnSpPr>
          <p:nvPr/>
        </p:nvCxnSpPr>
        <p:spPr>
          <a:xfrm>
            <a:off x="10589623" y="1604876"/>
            <a:ext cx="55888" cy="26900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A44D2586-301B-F759-30E7-8C8A0F7F8E74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84499" y="910481"/>
            <a:ext cx="1573878" cy="398715"/>
          </a:xfrm>
          <a:prstGeom prst="bentConnector3">
            <a:avLst>
              <a:gd name="adj1" fmla="val 99296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254" name="Connector: Elbow 253">
            <a:extLst>
              <a:ext uri="{FF2B5EF4-FFF2-40B4-BE49-F238E27FC236}">
                <a16:creationId xmlns:a16="http://schemas.microsoft.com/office/drawing/2014/main" id="{27CAF448-4245-BD03-D479-D2CC8E3A7A27}"/>
              </a:ext>
            </a:extLst>
          </p:cNvPr>
          <p:cNvCxnSpPr>
            <a:cxnSpLocks/>
          </p:cNvCxnSpPr>
          <p:nvPr/>
        </p:nvCxnSpPr>
        <p:spPr>
          <a:xfrm rot="5400000">
            <a:off x="1861139" y="2846984"/>
            <a:ext cx="4398145" cy="1868271"/>
          </a:xfrm>
          <a:prstGeom prst="bentConnector3">
            <a:avLst>
              <a:gd name="adj1" fmla="val 41882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96751415-091D-33FE-E3D1-783807FD81DD}"/>
              </a:ext>
            </a:extLst>
          </p:cNvPr>
          <p:cNvCxnSpPr>
            <a:cxnSpLocks/>
            <a:stCxn id="255" idx="2"/>
          </p:cNvCxnSpPr>
          <p:nvPr/>
        </p:nvCxnSpPr>
        <p:spPr>
          <a:xfrm>
            <a:off x="5733699" y="1875659"/>
            <a:ext cx="2240413" cy="4398145"/>
          </a:xfrm>
          <a:prstGeom prst="bentConnector2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A8FD1ECB-1E9B-D06C-4FA3-28FFFA246C9B}"/>
              </a:ext>
            </a:extLst>
          </p:cNvPr>
          <p:cNvCxnSpPr>
            <a:cxnSpLocks/>
          </p:cNvCxnSpPr>
          <p:nvPr/>
        </p:nvCxnSpPr>
        <p:spPr>
          <a:xfrm rot="5400000">
            <a:off x="105080" y="2730441"/>
            <a:ext cx="3344415" cy="1093286"/>
          </a:xfrm>
          <a:prstGeom prst="bentConnector3">
            <a:avLst>
              <a:gd name="adj1" fmla="val -125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3FB1C837-A78E-9D96-9670-9AB6A02A1106}"/>
              </a:ext>
            </a:extLst>
          </p:cNvPr>
          <p:cNvSpPr/>
          <p:nvPr/>
        </p:nvSpPr>
        <p:spPr>
          <a:xfrm>
            <a:off x="244140" y="9874"/>
            <a:ext cx="10991896" cy="108491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defTabSz="685800">
              <a:defRPr/>
            </a:pPr>
            <a:r>
              <a:rPr lang="en-GB" sz="2400" b="1" dirty="0">
                <a:solidFill>
                  <a:srgbClr val="0070C0"/>
                </a:solidFill>
              </a:rPr>
              <a:t>Property and Assets</a:t>
            </a:r>
          </a:p>
          <a:p>
            <a:pPr defTabSz="685800">
              <a:defRPr/>
            </a:pPr>
            <a:r>
              <a:rPr lang="en-GB" sz="2400" b="1" dirty="0">
                <a:solidFill>
                  <a:srgbClr val="0070C0"/>
                </a:solidFill>
              </a:rPr>
              <a:t>Estate Planning &amp; Delivery</a:t>
            </a:r>
          </a:p>
          <a:p>
            <a:r>
              <a:rPr lang="en-GB" sz="1650" b="1" dirty="0"/>
              <a:t>   </a:t>
            </a:r>
            <a:endParaRPr lang="en-GB" sz="1679" b="1" dirty="0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B67A46DA-748D-9306-2E73-0ED97C0296D4}"/>
              </a:ext>
            </a:extLst>
          </p:cNvPr>
          <p:cNvSpPr/>
          <p:nvPr/>
        </p:nvSpPr>
        <p:spPr>
          <a:xfrm>
            <a:off x="5217459" y="673868"/>
            <a:ext cx="3944470" cy="52322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Head of Property &amp; Strategic Assets</a:t>
            </a:r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369525-7EFD-CCD8-F26F-5E3A04951E74}"/>
              </a:ext>
            </a:extLst>
          </p:cNvPr>
          <p:cNvSpPr txBox="1"/>
          <p:nvPr/>
        </p:nvSpPr>
        <p:spPr>
          <a:xfrm>
            <a:off x="319951" y="1979873"/>
            <a:ext cx="166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/>
              <a:t>An Inclusive Asset Management Plan 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698C5A4-A3A8-F60B-EF53-66ADB248959F}"/>
              </a:ext>
            </a:extLst>
          </p:cNvPr>
          <p:cNvSpPr txBox="1"/>
          <p:nvPr/>
        </p:nvSpPr>
        <p:spPr>
          <a:xfrm>
            <a:off x="9771016" y="1975238"/>
            <a:ext cx="1946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/>
              <a:t>Land to deliver Renewables, Residential &amp; Inward Investment</a:t>
            </a:r>
          </a:p>
        </p:txBody>
      </p:sp>
      <p:sp>
        <p:nvSpPr>
          <p:cNvPr id="255" name="Freeform: Shape 167">
            <a:extLst>
              <a:ext uri="{FF2B5EF4-FFF2-40B4-BE49-F238E27FC236}">
                <a16:creationId xmlns:a16="http://schemas.microsoft.com/office/drawing/2014/main" id="{BC8F12BB-4FDC-1D2A-96FF-4AA9C991747C}"/>
              </a:ext>
            </a:extLst>
          </p:cNvPr>
          <p:cNvSpPr/>
          <p:nvPr/>
        </p:nvSpPr>
        <p:spPr>
          <a:xfrm>
            <a:off x="2323928" y="1334100"/>
            <a:ext cx="3409771" cy="541559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400" b="1"/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Asset Management Lead </a:t>
            </a:r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400" b="1">
              <a:solidFill>
                <a:schemeClr val="bg1"/>
              </a:solidFill>
            </a:endParaRPr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/>
              <a:t> </a:t>
            </a:r>
          </a:p>
        </p:txBody>
      </p:sp>
      <p:sp>
        <p:nvSpPr>
          <p:cNvPr id="25" name="Freeform: Shape 171">
            <a:extLst>
              <a:ext uri="{FF2B5EF4-FFF2-40B4-BE49-F238E27FC236}">
                <a16:creationId xmlns:a16="http://schemas.microsoft.com/office/drawing/2014/main" id="{5386A2CC-F192-A29A-087B-87760A5CD0BE}"/>
              </a:ext>
            </a:extLst>
          </p:cNvPr>
          <p:cNvSpPr/>
          <p:nvPr/>
        </p:nvSpPr>
        <p:spPr>
          <a:xfrm>
            <a:off x="9865376" y="3185235"/>
            <a:ext cx="1851752" cy="826131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Senior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(Site Lead) x1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6" name="Freeform: Shape 72">
            <a:extLst>
              <a:ext uri="{FF2B5EF4-FFF2-40B4-BE49-F238E27FC236}">
                <a16:creationId xmlns:a16="http://schemas.microsoft.com/office/drawing/2014/main" id="{F54E893D-7889-A872-ABC5-5B6B6C21605E}"/>
              </a:ext>
            </a:extLst>
          </p:cNvPr>
          <p:cNvSpPr/>
          <p:nvPr/>
        </p:nvSpPr>
        <p:spPr>
          <a:xfrm>
            <a:off x="9862689" y="4116612"/>
            <a:ext cx="1851752" cy="59386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Surveyor </a:t>
            </a: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(Homes Cornwall) x1 </a:t>
            </a: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Grade 4</a:t>
            </a:r>
          </a:p>
        </p:txBody>
      </p:sp>
      <p:sp>
        <p:nvSpPr>
          <p:cNvPr id="31" name="Freeform: Shape 171">
            <a:extLst>
              <a:ext uri="{FF2B5EF4-FFF2-40B4-BE49-F238E27FC236}">
                <a16:creationId xmlns:a16="http://schemas.microsoft.com/office/drawing/2014/main" id="{97EB9A92-C5B3-41B0-5C0F-90EF0A01E45D}"/>
              </a:ext>
            </a:extLst>
          </p:cNvPr>
          <p:cNvSpPr/>
          <p:nvPr/>
        </p:nvSpPr>
        <p:spPr>
          <a:xfrm>
            <a:off x="474870" y="2613417"/>
            <a:ext cx="1474951" cy="571818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Principal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(Strategy Lead </a:t>
            </a:r>
            <a:r>
              <a:rPr lang="en-GB" sz="1200">
                <a:solidFill>
                  <a:schemeClr val="bg1"/>
                </a:solidFill>
              </a:rPr>
              <a:t>)X 1 </a:t>
            </a:r>
            <a:endParaRPr lang="en-GB" sz="1200">
              <a:solidFill>
                <a:schemeClr val="bg1"/>
              </a:solidFill>
              <a:ea typeface="Calibri"/>
              <a:cs typeface="Calibri"/>
            </a:endParaRPr>
          </a:p>
          <a:p>
            <a:pPr algn="ctr" defTabSz="285756">
              <a:spcBef>
                <a:spcPct val="0"/>
              </a:spcBef>
            </a:pPr>
            <a:r>
              <a:rPr lang="en-GB" sz="1200">
                <a:solidFill>
                  <a:schemeClr val="bg1"/>
                </a:solidFill>
              </a:rPr>
              <a:t>Grade 6</a:t>
            </a:r>
            <a:endParaRPr lang="en-GB" sz="120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39" name="Freeform: Shape 132">
            <a:extLst>
              <a:ext uri="{FF2B5EF4-FFF2-40B4-BE49-F238E27FC236}">
                <a16:creationId xmlns:a16="http://schemas.microsoft.com/office/drawing/2014/main" id="{84E3B57E-8D7A-6672-8912-08898E26BCBF}"/>
              </a:ext>
            </a:extLst>
          </p:cNvPr>
          <p:cNvSpPr/>
          <p:nvPr/>
        </p:nvSpPr>
        <p:spPr>
          <a:xfrm>
            <a:off x="7059784" y="4294950"/>
            <a:ext cx="2407044" cy="601825"/>
          </a:xfrm>
          <a:custGeom>
            <a:avLst/>
            <a:gdLst>
              <a:gd name="connsiteX0" fmla="*/ 0 w 1330378"/>
              <a:gd name="connsiteY0" fmla="*/ 0 h 1083939"/>
              <a:gd name="connsiteX1" fmla="*/ 1330378 w 1330378"/>
              <a:gd name="connsiteY1" fmla="*/ 0 h 1083939"/>
              <a:gd name="connsiteX2" fmla="*/ 1330378 w 1330378"/>
              <a:gd name="connsiteY2" fmla="*/ 1083939 h 1083939"/>
              <a:gd name="connsiteX3" fmla="*/ 0 w 1330378"/>
              <a:gd name="connsiteY3" fmla="*/ 1083939 h 1083939"/>
              <a:gd name="connsiteX4" fmla="*/ 0 w 1330378"/>
              <a:gd name="connsiteY4" fmla="*/ 0 h 1083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1083939">
                <a:moveTo>
                  <a:pt x="0" y="0"/>
                </a:moveTo>
                <a:lnTo>
                  <a:pt x="1330378" y="0"/>
                </a:lnTo>
                <a:lnTo>
                  <a:pt x="1330378" y="1083939"/>
                </a:lnTo>
                <a:lnTo>
                  <a:pt x="0" y="108393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(Acquisition and Disposal) x1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45" name="Freeform: Shape 139">
            <a:extLst>
              <a:ext uri="{FF2B5EF4-FFF2-40B4-BE49-F238E27FC236}">
                <a16:creationId xmlns:a16="http://schemas.microsoft.com/office/drawing/2014/main" id="{E3C15F21-E39C-33FD-065D-F9311411EED9}"/>
              </a:ext>
            </a:extLst>
          </p:cNvPr>
          <p:cNvSpPr/>
          <p:nvPr/>
        </p:nvSpPr>
        <p:spPr>
          <a:xfrm>
            <a:off x="4931555" y="4505996"/>
            <a:ext cx="1874187" cy="714072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Woodland Officer x1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(Grant Funded) Grade 4</a:t>
            </a:r>
            <a:endParaRPr lang="en-GB" sz="643" b="1">
              <a:solidFill>
                <a:schemeClr val="bg1"/>
              </a:solidFill>
            </a:endParaRPr>
          </a:p>
          <a:p>
            <a:pPr algn="ctr" defTabSz="285756">
              <a:spcBef>
                <a:spcPct val="0"/>
              </a:spcBef>
            </a:pPr>
            <a:endParaRPr lang="en-GB" sz="643" b="1">
              <a:solidFill>
                <a:schemeClr val="bg1"/>
              </a:solidFill>
            </a:endParaRPr>
          </a:p>
        </p:txBody>
      </p:sp>
      <p:sp>
        <p:nvSpPr>
          <p:cNvPr id="246" name="Freeform: Shape 121">
            <a:extLst>
              <a:ext uri="{FF2B5EF4-FFF2-40B4-BE49-F238E27FC236}">
                <a16:creationId xmlns:a16="http://schemas.microsoft.com/office/drawing/2014/main" id="{F9065772-2BD6-CDDF-91E7-E521A4A99920}"/>
              </a:ext>
            </a:extLst>
          </p:cNvPr>
          <p:cNvSpPr/>
          <p:nvPr/>
        </p:nvSpPr>
        <p:spPr>
          <a:xfrm>
            <a:off x="474869" y="3295559"/>
            <a:ext cx="1474951" cy="468411"/>
          </a:xfrm>
          <a:custGeom>
            <a:avLst/>
            <a:gdLst>
              <a:gd name="connsiteX0" fmla="*/ 0 w 1330378"/>
              <a:gd name="connsiteY0" fmla="*/ 0 h 964650"/>
              <a:gd name="connsiteX1" fmla="*/ 1330378 w 1330378"/>
              <a:gd name="connsiteY1" fmla="*/ 0 h 964650"/>
              <a:gd name="connsiteX2" fmla="*/ 1330378 w 1330378"/>
              <a:gd name="connsiteY2" fmla="*/ 964650 h 964650"/>
              <a:gd name="connsiteX3" fmla="*/ 0 w 1330378"/>
              <a:gd name="connsiteY3" fmla="*/ 964650 h 964650"/>
              <a:gd name="connsiteX4" fmla="*/ 0 w 1330378"/>
              <a:gd name="connsiteY4" fmla="*/ 0 h 96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964650">
                <a:moveTo>
                  <a:pt x="0" y="0"/>
                </a:moveTo>
                <a:lnTo>
                  <a:pt x="1330378" y="0"/>
                </a:lnTo>
                <a:lnTo>
                  <a:pt x="1330378" y="964650"/>
                </a:lnTo>
                <a:lnTo>
                  <a:pt x="0" y="9646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 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(Asset Strategy) X 1  Grade 5</a:t>
            </a:r>
            <a:endParaRPr lang="en-GB" sz="1200" b="1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47" name="Freeform: Shape 184">
            <a:extLst>
              <a:ext uri="{FF2B5EF4-FFF2-40B4-BE49-F238E27FC236}">
                <a16:creationId xmlns:a16="http://schemas.microsoft.com/office/drawing/2014/main" id="{1B47B389-0FAC-BC70-017F-3A4C1B5E414B}"/>
              </a:ext>
            </a:extLst>
          </p:cNvPr>
          <p:cNvSpPr/>
          <p:nvPr/>
        </p:nvSpPr>
        <p:spPr>
          <a:xfrm>
            <a:off x="474868" y="3860962"/>
            <a:ext cx="1474951" cy="695474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Property Data Analyst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 x 2  </a:t>
            </a:r>
            <a:endParaRPr lang="en-GB" sz="1200" b="1">
              <a:solidFill>
                <a:schemeClr val="bg1"/>
              </a:solidFill>
              <a:ea typeface="Calibri"/>
              <a:cs typeface="Calibri"/>
            </a:endParaRP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4</a:t>
            </a:r>
            <a:endParaRPr lang="en-GB" sz="1200" b="1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48" name="Freeform: Shape 171">
            <a:extLst>
              <a:ext uri="{FF2B5EF4-FFF2-40B4-BE49-F238E27FC236}">
                <a16:creationId xmlns:a16="http://schemas.microsoft.com/office/drawing/2014/main" id="{8B519011-BB00-A403-4351-C6CF24CBADE7}"/>
              </a:ext>
            </a:extLst>
          </p:cNvPr>
          <p:cNvSpPr/>
          <p:nvPr/>
        </p:nvSpPr>
        <p:spPr>
          <a:xfrm>
            <a:off x="474868" y="4710472"/>
            <a:ext cx="1474951" cy="509596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Technician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(Mapping &amp; Concerto ) x1  Grade  2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A8F988-86A4-EE8C-6C0A-67DD7284CBAB}"/>
              </a:ext>
            </a:extLst>
          </p:cNvPr>
          <p:cNvSpPr txBox="1"/>
          <p:nvPr/>
        </p:nvSpPr>
        <p:spPr>
          <a:xfrm>
            <a:off x="4994347" y="1851379"/>
            <a:ext cx="267341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 dirty="0"/>
              <a:t>Income Generation </a:t>
            </a:r>
            <a:endParaRPr lang="en-GB" dirty="0"/>
          </a:p>
          <a:p>
            <a:pPr algn="ctr"/>
            <a:r>
              <a:rPr lang="en-GB" sz="1400" b="1" dirty="0"/>
              <a:t>Revenue &amp; Capital &amp; Valuation </a:t>
            </a:r>
            <a:endParaRPr lang="en-GB" dirty="0">
              <a:ea typeface="Calibri"/>
              <a:cs typeface="Calibri"/>
            </a:endParaRPr>
          </a:p>
        </p:txBody>
      </p:sp>
      <p:sp>
        <p:nvSpPr>
          <p:cNvPr id="17" name="Freeform: Shape 171">
            <a:extLst>
              <a:ext uri="{FF2B5EF4-FFF2-40B4-BE49-F238E27FC236}">
                <a16:creationId xmlns:a16="http://schemas.microsoft.com/office/drawing/2014/main" id="{D1442FB5-8D70-8E0C-1BFC-2ED24B0A690A}"/>
              </a:ext>
            </a:extLst>
          </p:cNvPr>
          <p:cNvSpPr/>
          <p:nvPr/>
        </p:nvSpPr>
        <p:spPr>
          <a:xfrm>
            <a:off x="2860515" y="2625558"/>
            <a:ext cx="2877424" cy="638649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Principal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 Revenue Income and Landlord Services  Lead) x1 Grade 6</a:t>
            </a:r>
          </a:p>
        </p:txBody>
      </p:sp>
      <p:sp>
        <p:nvSpPr>
          <p:cNvPr id="18" name="Freeform: Shape 171">
            <a:extLst>
              <a:ext uri="{FF2B5EF4-FFF2-40B4-BE49-F238E27FC236}">
                <a16:creationId xmlns:a16="http://schemas.microsoft.com/office/drawing/2014/main" id="{5F1C45F7-F120-F3F3-25C0-C37BAE0736DB}"/>
              </a:ext>
            </a:extLst>
          </p:cNvPr>
          <p:cNvSpPr/>
          <p:nvPr/>
        </p:nvSpPr>
        <p:spPr>
          <a:xfrm>
            <a:off x="7031806" y="2625558"/>
            <a:ext cx="2430312" cy="792025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Principal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(Capital Income &amp; Valuation Lead) x1 Grade 6</a:t>
            </a:r>
          </a:p>
        </p:txBody>
      </p:sp>
      <p:sp>
        <p:nvSpPr>
          <p:cNvPr id="229" name="Freeform: Shape 171">
            <a:extLst>
              <a:ext uri="{FF2B5EF4-FFF2-40B4-BE49-F238E27FC236}">
                <a16:creationId xmlns:a16="http://schemas.microsoft.com/office/drawing/2014/main" id="{EE18C676-8077-64A9-164E-F6A9DB2C0174}"/>
              </a:ext>
            </a:extLst>
          </p:cNvPr>
          <p:cNvSpPr/>
          <p:nvPr/>
        </p:nvSpPr>
        <p:spPr>
          <a:xfrm>
            <a:off x="2348370" y="3534982"/>
            <a:ext cx="1755049" cy="384923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 Surveyor Income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(Oper Estate) x 1 Grade 5</a:t>
            </a:r>
          </a:p>
        </p:txBody>
      </p:sp>
      <p:sp>
        <p:nvSpPr>
          <p:cNvPr id="231" name="Freeform: Shape 171">
            <a:extLst>
              <a:ext uri="{FF2B5EF4-FFF2-40B4-BE49-F238E27FC236}">
                <a16:creationId xmlns:a16="http://schemas.microsoft.com/office/drawing/2014/main" id="{D04CEEAD-BD80-8964-765D-3965A8400EAD}"/>
              </a:ext>
            </a:extLst>
          </p:cNvPr>
          <p:cNvSpPr/>
          <p:nvPr/>
        </p:nvSpPr>
        <p:spPr>
          <a:xfrm>
            <a:off x="2314865" y="4011365"/>
            <a:ext cx="1785867" cy="695473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 Surveyor Income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(Commercial &amp; Community Estate) x 6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33" name="Freeform: Shape 171">
            <a:extLst>
              <a:ext uri="{FF2B5EF4-FFF2-40B4-BE49-F238E27FC236}">
                <a16:creationId xmlns:a16="http://schemas.microsoft.com/office/drawing/2014/main" id="{70EE3C42-DBF6-C9E9-7305-9D231F67BDC6}"/>
              </a:ext>
            </a:extLst>
          </p:cNvPr>
          <p:cNvSpPr/>
          <p:nvPr/>
        </p:nvSpPr>
        <p:spPr>
          <a:xfrm>
            <a:off x="4919339" y="3593794"/>
            <a:ext cx="1886404" cy="522818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 Surveyor Income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(Farms Estate) x 1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34" name="Freeform: Shape 171">
            <a:extLst>
              <a:ext uri="{FF2B5EF4-FFF2-40B4-BE49-F238E27FC236}">
                <a16:creationId xmlns:a16="http://schemas.microsoft.com/office/drawing/2014/main" id="{ACE856BA-484D-B5B3-906B-199A481170C0}"/>
              </a:ext>
            </a:extLst>
          </p:cNvPr>
          <p:cNvSpPr/>
          <p:nvPr/>
        </p:nvSpPr>
        <p:spPr>
          <a:xfrm>
            <a:off x="7031806" y="3487809"/>
            <a:ext cx="2430312" cy="736915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Snr Surveyor Valuation &amp; Asset Release x 4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42" name="Freeform: Shape 171">
            <a:extLst>
              <a:ext uri="{FF2B5EF4-FFF2-40B4-BE49-F238E27FC236}">
                <a16:creationId xmlns:a16="http://schemas.microsoft.com/office/drawing/2014/main" id="{1676D55A-0634-C2FE-C623-415B43E54B64}"/>
              </a:ext>
            </a:extLst>
          </p:cNvPr>
          <p:cNvSpPr/>
          <p:nvPr/>
        </p:nvSpPr>
        <p:spPr>
          <a:xfrm>
            <a:off x="7104956" y="6128947"/>
            <a:ext cx="2357162" cy="515254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Technician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(Asset Release) x1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2 </a:t>
            </a:r>
          </a:p>
        </p:txBody>
      </p:sp>
      <p:sp>
        <p:nvSpPr>
          <p:cNvPr id="251" name="Freeform: Shape 171">
            <a:extLst>
              <a:ext uri="{FF2B5EF4-FFF2-40B4-BE49-F238E27FC236}">
                <a16:creationId xmlns:a16="http://schemas.microsoft.com/office/drawing/2014/main" id="{D4089022-40E4-7E2A-34F7-7202A7D0B607}"/>
              </a:ext>
            </a:extLst>
          </p:cNvPr>
          <p:cNvSpPr/>
          <p:nvPr/>
        </p:nvSpPr>
        <p:spPr>
          <a:xfrm>
            <a:off x="2314865" y="4808350"/>
            <a:ext cx="1785867" cy="421940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Income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(Revenue Income) x 1</a:t>
            </a:r>
          </a:p>
        </p:txBody>
      </p:sp>
      <p:sp>
        <p:nvSpPr>
          <p:cNvPr id="64" name="Freeform: Shape 171">
            <a:extLst>
              <a:ext uri="{FF2B5EF4-FFF2-40B4-BE49-F238E27FC236}">
                <a16:creationId xmlns:a16="http://schemas.microsoft.com/office/drawing/2014/main" id="{D74262A8-A1D2-F7A4-4DE4-A20BEF4933DF}"/>
              </a:ext>
            </a:extLst>
          </p:cNvPr>
          <p:cNvSpPr/>
          <p:nvPr/>
        </p:nvSpPr>
        <p:spPr>
          <a:xfrm>
            <a:off x="2314866" y="5321750"/>
            <a:ext cx="1785866" cy="421940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Trainee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(Revenue Income) x 2</a:t>
            </a:r>
          </a:p>
        </p:txBody>
      </p:sp>
      <p:sp>
        <p:nvSpPr>
          <p:cNvPr id="65" name="Freeform: Shape 72">
            <a:extLst>
              <a:ext uri="{FF2B5EF4-FFF2-40B4-BE49-F238E27FC236}">
                <a16:creationId xmlns:a16="http://schemas.microsoft.com/office/drawing/2014/main" id="{EB1E20E4-9105-D5B5-2E43-03AE80E8AF5F}"/>
              </a:ext>
            </a:extLst>
          </p:cNvPr>
          <p:cNvSpPr/>
          <p:nvPr/>
        </p:nvSpPr>
        <p:spPr>
          <a:xfrm>
            <a:off x="2860515" y="5980190"/>
            <a:ext cx="3235485" cy="760451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Co-ordinator X 4  Grade 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D279F95-F147-E82A-0D0A-75DCB00276E0}"/>
              </a:ext>
            </a:extLst>
          </p:cNvPr>
          <p:cNvCxnSpPr>
            <a:cxnSpLocks/>
          </p:cNvCxnSpPr>
          <p:nvPr/>
        </p:nvCxnSpPr>
        <p:spPr>
          <a:xfrm flipH="1">
            <a:off x="5733699" y="1581933"/>
            <a:ext cx="4847215" cy="0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230" name="Freeform: Shape 171">
            <a:extLst>
              <a:ext uri="{FF2B5EF4-FFF2-40B4-BE49-F238E27FC236}">
                <a16:creationId xmlns:a16="http://schemas.microsoft.com/office/drawing/2014/main" id="{B68F782D-4A5B-9577-64F6-74D4FF0BCC11}"/>
              </a:ext>
            </a:extLst>
          </p:cNvPr>
          <p:cNvSpPr/>
          <p:nvPr/>
        </p:nvSpPr>
        <p:spPr>
          <a:xfrm>
            <a:off x="7078652" y="5011476"/>
            <a:ext cx="2383465" cy="523220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 Surveyor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Asset Release x1 Grade 4</a:t>
            </a:r>
          </a:p>
        </p:txBody>
      </p:sp>
      <p:sp>
        <p:nvSpPr>
          <p:cNvPr id="2" name="Freeform: Shape 139">
            <a:extLst>
              <a:ext uri="{FF2B5EF4-FFF2-40B4-BE49-F238E27FC236}">
                <a16:creationId xmlns:a16="http://schemas.microsoft.com/office/drawing/2014/main" id="{37788798-1532-BC9F-D816-08C98E2F660F}"/>
              </a:ext>
            </a:extLst>
          </p:cNvPr>
          <p:cNvSpPr/>
          <p:nvPr/>
        </p:nvSpPr>
        <p:spPr>
          <a:xfrm>
            <a:off x="7104955" y="5604922"/>
            <a:ext cx="2357162" cy="453799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Trainee Surveyor (Acquisition)</a:t>
            </a:r>
            <a:r>
              <a:rPr lang="en-GB" sz="643" b="1">
                <a:solidFill>
                  <a:schemeClr val="bg1"/>
                </a:solidFill>
              </a:rPr>
              <a:t> </a:t>
            </a:r>
            <a:r>
              <a:rPr lang="en-GB" sz="1200" b="1">
                <a:solidFill>
                  <a:schemeClr val="bg1"/>
                </a:solidFill>
              </a:rPr>
              <a:t>x1 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Grade 3</a:t>
            </a:r>
          </a:p>
          <a:p>
            <a:pPr algn="ctr" defTabSz="285756">
              <a:spcBef>
                <a:spcPct val="0"/>
              </a:spcBef>
            </a:pPr>
            <a:endParaRPr lang="en-GB" sz="643" b="1">
              <a:solidFill>
                <a:schemeClr val="bg1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16658A-9788-2EDF-8269-CAEDDEEC77AB}"/>
              </a:ext>
            </a:extLst>
          </p:cNvPr>
          <p:cNvCxnSpPr>
            <a:cxnSpLocks/>
          </p:cNvCxnSpPr>
          <p:nvPr/>
        </p:nvCxnSpPr>
        <p:spPr>
          <a:xfrm>
            <a:off x="4931555" y="3417585"/>
            <a:ext cx="93098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: Shape 171">
            <a:extLst>
              <a:ext uri="{FF2B5EF4-FFF2-40B4-BE49-F238E27FC236}">
                <a16:creationId xmlns:a16="http://schemas.microsoft.com/office/drawing/2014/main" id="{AEFE7BC4-7FE6-0A73-2986-FE5A4C9E2F9F}"/>
              </a:ext>
            </a:extLst>
          </p:cNvPr>
          <p:cNvSpPr/>
          <p:nvPr/>
        </p:nvSpPr>
        <p:spPr>
          <a:xfrm>
            <a:off x="2315153" y="1980412"/>
            <a:ext cx="1484842" cy="524782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 dirty="0">
                <a:solidFill>
                  <a:schemeClr val="bg1"/>
                </a:solidFill>
                <a:ea typeface="Calibri"/>
                <a:cs typeface="Calibri"/>
              </a:rPr>
              <a:t>Invest to Save Programme Management X 2 </a:t>
            </a:r>
          </a:p>
        </p:txBody>
      </p:sp>
    </p:spTree>
    <p:extLst>
      <p:ext uri="{BB962C8B-B14F-4D97-AF65-F5344CB8AC3E}">
        <p14:creationId xmlns:p14="http://schemas.microsoft.com/office/powerpoint/2010/main" val="3528948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9684-152E-62C3-EFCD-19B893B6B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CA37B24B-8E46-0B91-E7CE-9BEEC7436983}"/>
              </a:ext>
            </a:extLst>
          </p:cNvPr>
          <p:cNvCxnSpPr>
            <a:cxnSpLocks/>
          </p:cNvCxnSpPr>
          <p:nvPr/>
        </p:nvCxnSpPr>
        <p:spPr>
          <a:xfrm rot="5400000">
            <a:off x="5807568" y="4180258"/>
            <a:ext cx="4099927" cy="21618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261C087-B92F-1BE6-865D-8A474F0A4171}"/>
              </a:ext>
            </a:extLst>
          </p:cNvPr>
          <p:cNvCxnSpPr>
            <a:cxnSpLocks/>
          </p:cNvCxnSpPr>
          <p:nvPr/>
        </p:nvCxnSpPr>
        <p:spPr>
          <a:xfrm flipV="1">
            <a:off x="4233761" y="1901407"/>
            <a:ext cx="0" cy="2337713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41590C0-8F2C-4CA5-3BEC-7CE36822D6EF}"/>
              </a:ext>
            </a:extLst>
          </p:cNvPr>
          <p:cNvCxnSpPr>
            <a:cxnSpLocks/>
          </p:cNvCxnSpPr>
          <p:nvPr/>
        </p:nvCxnSpPr>
        <p:spPr>
          <a:xfrm>
            <a:off x="11116291" y="2158330"/>
            <a:ext cx="0" cy="2364997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05589E92-7021-D5D5-ACD1-11BC9F6001CB}"/>
              </a:ext>
            </a:extLst>
          </p:cNvPr>
          <p:cNvCxnSpPr>
            <a:cxnSpLocks/>
          </p:cNvCxnSpPr>
          <p:nvPr/>
        </p:nvCxnSpPr>
        <p:spPr>
          <a:xfrm flipH="1" flipV="1">
            <a:off x="2638499" y="2158330"/>
            <a:ext cx="21940" cy="2198020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F9228DD4-90BF-E867-B537-5ECEEDFD4E4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77382" y="3032694"/>
            <a:ext cx="3197747" cy="1449024"/>
          </a:xfrm>
          <a:prstGeom prst="bentConnector3">
            <a:avLst>
              <a:gd name="adj1" fmla="val -159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8CED7C34-4224-1E96-BBDF-9775AB33075B}"/>
              </a:ext>
            </a:extLst>
          </p:cNvPr>
          <p:cNvCxnSpPr>
            <a:cxnSpLocks/>
          </p:cNvCxnSpPr>
          <p:nvPr/>
        </p:nvCxnSpPr>
        <p:spPr>
          <a:xfrm rot="10800000" flipV="1">
            <a:off x="826717" y="2158332"/>
            <a:ext cx="3656708" cy="2377988"/>
          </a:xfrm>
          <a:prstGeom prst="bentConnector3">
            <a:avLst>
              <a:gd name="adj1" fmla="val 97143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B27ABF6-C9DA-8545-F25F-353B8B4CD24B}"/>
              </a:ext>
            </a:extLst>
          </p:cNvPr>
          <p:cNvSpPr/>
          <p:nvPr/>
        </p:nvSpPr>
        <p:spPr>
          <a:xfrm>
            <a:off x="0" y="71081"/>
            <a:ext cx="4561890" cy="108491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defTabSz="685800">
              <a:defRPr/>
            </a:pPr>
            <a:r>
              <a:rPr lang="en-GB" sz="2400" b="1" dirty="0">
                <a:solidFill>
                  <a:srgbClr val="0070C0"/>
                </a:solidFill>
              </a:rPr>
              <a:t>Property and Assets</a:t>
            </a:r>
          </a:p>
          <a:p>
            <a:pPr defTabSz="685800">
              <a:defRPr/>
            </a:pPr>
            <a:r>
              <a:rPr lang="en-GB" sz="2400" b="1" dirty="0">
                <a:solidFill>
                  <a:srgbClr val="0070C0"/>
                </a:solidFill>
              </a:rPr>
              <a:t>Estate Operations &amp; Maintenance </a:t>
            </a:r>
          </a:p>
          <a:p>
            <a:r>
              <a:rPr lang="en-GB" sz="1650" b="1" dirty="0"/>
              <a:t>  </a:t>
            </a:r>
            <a:endParaRPr lang="en-GB" sz="1679" b="1" dirty="0"/>
          </a:p>
        </p:txBody>
      </p: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0AFD3892-F9F5-0E3C-EA85-C1AF390FB8FC}"/>
              </a:ext>
            </a:extLst>
          </p:cNvPr>
          <p:cNvSpPr/>
          <p:nvPr/>
        </p:nvSpPr>
        <p:spPr>
          <a:xfrm>
            <a:off x="4808180" y="673937"/>
            <a:ext cx="3866961" cy="52322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Head of Property &amp; Strategic Assets</a:t>
            </a:r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D70E2500-9F66-3D58-020B-D8370DF34B32}"/>
              </a:ext>
            </a:extLst>
          </p:cNvPr>
          <p:cNvSpPr txBox="1"/>
          <p:nvPr/>
        </p:nvSpPr>
        <p:spPr>
          <a:xfrm>
            <a:off x="344362" y="2393485"/>
            <a:ext cx="4325323" cy="31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/>
              <a:t>Well Managed FM service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A95C4AC5-EA9E-8B31-5730-6767B0BE7779}"/>
              </a:ext>
            </a:extLst>
          </p:cNvPr>
          <p:cNvSpPr txBox="1"/>
          <p:nvPr/>
        </p:nvSpPr>
        <p:spPr>
          <a:xfrm>
            <a:off x="5088720" y="2328196"/>
            <a:ext cx="19744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/>
              <a:t>Well Managed Corporate Landlord &amp; Compliance Programme</a:t>
            </a:r>
          </a:p>
        </p:txBody>
      </p:sp>
      <p:sp>
        <p:nvSpPr>
          <p:cNvPr id="249" name="Freeform: Shape 80">
            <a:extLst>
              <a:ext uri="{FF2B5EF4-FFF2-40B4-BE49-F238E27FC236}">
                <a16:creationId xmlns:a16="http://schemas.microsoft.com/office/drawing/2014/main" id="{C4F89514-6A5B-C43E-7933-D457AF304CD0}"/>
              </a:ext>
            </a:extLst>
          </p:cNvPr>
          <p:cNvSpPr/>
          <p:nvPr/>
        </p:nvSpPr>
        <p:spPr>
          <a:xfrm>
            <a:off x="4987064" y="3115626"/>
            <a:ext cx="1794071" cy="460882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>
                <a:solidFill>
                  <a:schemeClr val="bg1"/>
                </a:solidFill>
              </a:rPr>
              <a:t>Compliance Lead x1 </a:t>
            </a:r>
          </a:p>
          <a:p>
            <a:pPr algn="ctr"/>
            <a:r>
              <a:rPr lang="en-GB" sz="1200" b="1">
                <a:solidFill>
                  <a:schemeClr val="bg1"/>
                </a:solidFill>
              </a:rPr>
              <a:t>Grade 6 *</a:t>
            </a:r>
          </a:p>
        </p:txBody>
      </p:sp>
      <p:sp>
        <p:nvSpPr>
          <p:cNvPr id="250" name="Freeform: Shape 96">
            <a:extLst>
              <a:ext uri="{FF2B5EF4-FFF2-40B4-BE49-F238E27FC236}">
                <a16:creationId xmlns:a16="http://schemas.microsoft.com/office/drawing/2014/main" id="{248D2A12-3E4D-27D8-3431-9BB995BFFC05}"/>
              </a:ext>
            </a:extLst>
          </p:cNvPr>
          <p:cNvSpPr/>
          <p:nvPr/>
        </p:nvSpPr>
        <p:spPr>
          <a:xfrm>
            <a:off x="4982694" y="3754438"/>
            <a:ext cx="1744890" cy="736341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>
                <a:solidFill>
                  <a:schemeClr val="bg1"/>
                </a:solidFill>
                <a:ea typeface="Calibri"/>
                <a:cs typeface="Calibri"/>
              </a:rPr>
              <a:t>Property Risk &amp; Compliance Officer  x</a:t>
            </a:r>
            <a:r>
              <a:rPr lang="en-GB" sz="1200" b="1">
                <a:solidFill>
                  <a:schemeClr val="bg1"/>
                </a:solidFill>
              </a:rPr>
              <a:t>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4 </a:t>
            </a:r>
          </a:p>
          <a:p>
            <a:pPr lvl="0" algn="ctr"/>
            <a:endParaRPr lang="en-GB" sz="1200" b="1">
              <a:solidFill>
                <a:schemeClr val="bg1"/>
              </a:solidFill>
            </a:endParaRPr>
          </a:p>
        </p:txBody>
      </p:sp>
      <p:sp>
        <p:nvSpPr>
          <p:cNvPr id="252" name="Freeform: Shape 96">
            <a:extLst>
              <a:ext uri="{FF2B5EF4-FFF2-40B4-BE49-F238E27FC236}">
                <a16:creationId xmlns:a16="http://schemas.microsoft.com/office/drawing/2014/main" id="{CD11C4F4-F9E5-CD26-3E1E-F771DC1C67FB}"/>
              </a:ext>
            </a:extLst>
          </p:cNvPr>
          <p:cNvSpPr/>
          <p:nvPr/>
        </p:nvSpPr>
        <p:spPr>
          <a:xfrm>
            <a:off x="5020688" y="4586088"/>
            <a:ext cx="1744890" cy="769989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Compliance Officer </a:t>
            </a:r>
            <a:endParaRPr lang="en-GB" sz="12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 x1 Grade 3</a:t>
            </a:r>
            <a:endParaRPr lang="en-GB" sz="1200" dirty="0">
              <a:ea typeface="Calibri"/>
              <a:cs typeface="Calibri"/>
            </a:endParaRPr>
          </a:p>
        </p:txBody>
      </p:sp>
      <p:sp>
        <p:nvSpPr>
          <p:cNvPr id="253" name="Freeform: Shape 80">
            <a:extLst>
              <a:ext uri="{FF2B5EF4-FFF2-40B4-BE49-F238E27FC236}">
                <a16:creationId xmlns:a16="http://schemas.microsoft.com/office/drawing/2014/main" id="{1A737BBD-C0DF-B8F6-AF8E-251D266A64F9}"/>
              </a:ext>
            </a:extLst>
          </p:cNvPr>
          <p:cNvSpPr/>
          <p:nvPr/>
        </p:nvSpPr>
        <p:spPr>
          <a:xfrm>
            <a:off x="5020688" y="5463794"/>
            <a:ext cx="1794138" cy="544949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>
                <a:solidFill>
                  <a:schemeClr val="bg1"/>
                </a:solidFill>
              </a:rPr>
              <a:t>Coordinator x1 </a:t>
            </a:r>
          </a:p>
          <a:p>
            <a:pPr algn="ctr"/>
            <a:r>
              <a:rPr lang="en-GB" sz="1200" b="1">
                <a:solidFill>
                  <a:schemeClr val="bg1"/>
                </a:solidFill>
              </a:rPr>
              <a:t>Grade 2</a:t>
            </a:r>
          </a:p>
        </p:txBody>
      </p:sp>
      <p:sp>
        <p:nvSpPr>
          <p:cNvPr id="254" name="Freeform: Shape 167">
            <a:extLst>
              <a:ext uri="{FF2B5EF4-FFF2-40B4-BE49-F238E27FC236}">
                <a16:creationId xmlns:a16="http://schemas.microsoft.com/office/drawing/2014/main" id="{183C5F76-1396-7C62-9240-D6D6D61FBA4F}"/>
              </a:ext>
            </a:extLst>
          </p:cNvPr>
          <p:cNvSpPr/>
          <p:nvPr/>
        </p:nvSpPr>
        <p:spPr>
          <a:xfrm>
            <a:off x="2297956" y="1394205"/>
            <a:ext cx="3718020" cy="52322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400" b="1">
                <a:solidFill>
                  <a:schemeClr val="bg1"/>
                </a:solidFill>
              </a:rPr>
              <a:t>FM &amp; Corporate Landlord Lead</a:t>
            </a:r>
          </a:p>
          <a:p>
            <a:pPr algn="ctr" defTabSz="2857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7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0" name="Freeform: Shape 72">
            <a:extLst>
              <a:ext uri="{FF2B5EF4-FFF2-40B4-BE49-F238E27FC236}">
                <a16:creationId xmlns:a16="http://schemas.microsoft.com/office/drawing/2014/main" id="{9CBCB356-4CB0-A199-07A8-8801287E1A7F}"/>
              </a:ext>
            </a:extLst>
          </p:cNvPr>
          <p:cNvSpPr/>
          <p:nvPr/>
        </p:nvSpPr>
        <p:spPr>
          <a:xfrm>
            <a:off x="196628" y="3115626"/>
            <a:ext cx="1482853" cy="709232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Hard FM Service Lead x1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6</a:t>
            </a:r>
          </a:p>
        </p:txBody>
      </p:sp>
      <p:sp>
        <p:nvSpPr>
          <p:cNvPr id="11" name="Freeform: Shape 72">
            <a:extLst>
              <a:ext uri="{FF2B5EF4-FFF2-40B4-BE49-F238E27FC236}">
                <a16:creationId xmlns:a16="http://schemas.microsoft.com/office/drawing/2014/main" id="{FA24E307-AF01-2A88-BDA8-AAE1A940C87D}"/>
              </a:ext>
            </a:extLst>
          </p:cNvPr>
          <p:cNvSpPr/>
          <p:nvPr/>
        </p:nvSpPr>
        <p:spPr>
          <a:xfrm>
            <a:off x="1869427" y="3115626"/>
            <a:ext cx="1608261" cy="618488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Soft FM Service Lead</a:t>
            </a: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 x1 </a:t>
            </a: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Grade 6</a:t>
            </a:r>
          </a:p>
        </p:txBody>
      </p:sp>
      <p:sp>
        <p:nvSpPr>
          <p:cNvPr id="12" name="Freeform: Shape 72">
            <a:extLst>
              <a:ext uri="{FF2B5EF4-FFF2-40B4-BE49-F238E27FC236}">
                <a16:creationId xmlns:a16="http://schemas.microsoft.com/office/drawing/2014/main" id="{FBF6556D-F66D-BB36-C698-657FFD12F34C}"/>
              </a:ext>
            </a:extLst>
          </p:cNvPr>
          <p:cNvSpPr/>
          <p:nvPr/>
        </p:nvSpPr>
        <p:spPr>
          <a:xfrm>
            <a:off x="196628" y="3967971"/>
            <a:ext cx="1485631" cy="445512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Hard FM Service Manager x3 Grade 5</a:t>
            </a:r>
          </a:p>
        </p:txBody>
      </p:sp>
      <p:sp>
        <p:nvSpPr>
          <p:cNvPr id="13" name="Freeform: Shape 72">
            <a:extLst>
              <a:ext uri="{FF2B5EF4-FFF2-40B4-BE49-F238E27FC236}">
                <a16:creationId xmlns:a16="http://schemas.microsoft.com/office/drawing/2014/main" id="{3366FAE9-7608-DC9B-B299-C28F9933EF01}"/>
              </a:ext>
            </a:extLst>
          </p:cNvPr>
          <p:cNvSpPr/>
          <p:nvPr/>
        </p:nvSpPr>
        <p:spPr>
          <a:xfrm>
            <a:off x="196629" y="4536320"/>
            <a:ext cx="1439156" cy="47757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Co-ordinator (Farms) x1 Grade 4</a:t>
            </a:r>
          </a:p>
        </p:txBody>
      </p:sp>
      <p:sp>
        <p:nvSpPr>
          <p:cNvPr id="14" name="Freeform: Shape 72">
            <a:extLst>
              <a:ext uri="{FF2B5EF4-FFF2-40B4-BE49-F238E27FC236}">
                <a16:creationId xmlns:a16="http://schemas.microsoft.com/office/drawing/2014/main" id="{42F75F4A-1D21-0D63-0451-8D2310C32B8D}"/>
              </a:ext>
            </a:extLst>
          </p:cNvPr>
          <p:cNvSpPr/>
          <p:nvPr/>
        </p:nvSpPr>
        <p:spPr>
          <a:xfrm>
            <a:off x="1869427" y="3922919"/>
            <a:ext cx="1582024" cy="490563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Soft FM Service Manager x2 Grade 5</a:t>
            </a:r>
          </a:p>
        </p:txBody>
      </p:sp>
      <p:sp>
        <p:nvSpPr>
          <p:cNvPr id="15" name="Freeform: Shape 72">
            <a:extLst>
              <a:ext uri="{FF2B5EF4-FFF2-40B4-BE49-F238E27FC236}">
                <a16:creationId xmlns:a16="http://schemas.microsoft.com/office/drawing/2014/main" id="{E32F4F21-5400-A660-D7FD-7C34771C2B2A}"/>
              </a:ext>
            </a:extLst>
          </p:cNvPr>
          <p:cNvSpPr/>
          <p:nvPr/>
        </p:nvSpPr>
        <p:spPr>
          <a:xfrm>
            <a:off x="1869426" y="4523326"/>
            <a:ext cx="1582025" cy="490563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Co-Ordinator x1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2</a:t>
            </a:r>
          </a:p>
        </p:txBody>
      </p:sp>
      <p:sp>
        <p:nvSpPr>
          <p:cNvPr id="18" name="Freeform: Shape 72">
            <a:extLst>
              <a:ext uri="{FF2B5EF4-FFF2-40B4-BE49-F238E27FC236}">
                <a16:creationId xmlns:a16="http://schemas.microsoft.com/office/drawing/2014/main" id="{A1B05F7D-52CA-E79B-4F79-BE40424EF4BC}"/>
              </a:ext>
            </a:extLst>
          </p:cNvPr>
          <p:cNvSpPr/>
          <p:nvPr/>
        </p:nvSpPr>
        <p:spPr>
          <a:xfrm>
            <a:off x="3686505" y="3125843"/>
            <a:ext cx="1127224" cy="608271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Estates Cost Manager x1 Grade 5</a:t>
            </a:r>
          </a:p>
        </p:txBody>
      </p:sp>
      <p:sp>
        <p:nvSpPr>
          <p:cNvPr id="19" name="Freeform: Shape 72">
            <a:extLst>
              <a:ext uri="{FF2B5EF4-FFF2-40B4-BE49-F238E27FC236}">
                <a16:creationId xmlns:a16="http://schemas.microsoft.com/office/drawing/2014/main" id="{4A385222-1006-A22D-8F37-BAF4710C6CE4}"/>
              </a:ext>
            </a:extLst>
          </p:cNvPr>
          <p:cNvSpPr/>
          <p:nvPr/>
        </p:nvSpPr>
        <p:spPr>
          <a:xfrm>
            <a:off x="3663072" y="4001957"/>
            <a:ext cx="1126887" cy="656369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FM Cost Manager x1 Grade 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B32D6554-DD2A-77CC-B96C-DB6985F53AE1}"/>
              </a:ext>
            </a:extLst>
          </p:cNvPr>
          <p:cNvSpPr txBox="1"/>
          <p:nvPr/>
        </p:nvSpPr>
        <p:spPr>
          <a:xfrm>
            <a:off x="8599631" y="2374586"/>
            <a:ext cx="19987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/>
              <a:t>Well </a:t>
            </a:r>
            <a:r>
              <a:rPr lang="en-US" sz="1400" b="1" err="1"/>
              <a:t>Maintaine</a:t>
            </a:r>
            <a:r>
              <a:rPr lang="en-US" sz="1400" b="1"/>
              <a:t>d</a:t>
            </a:r>
            <a:r>
              <a:rPr lang="en-US">
                <a:ea typeface="Calibri"/>
                <a:cs typeface="Calibri"/>
              </a:rPr>
              <a:t> </a:t>
            </a:r>
            <a:endParaRPr lang="en-US"/>
          </a:p>
          <a:p>
            <a:pPr algn="ctr"/>
            <a:r>
              <a:rPr lang="en-US" sz="1400" b="1"/>
              <a:t>Estate</a:t>
            </a:r>
            <a:endParaRPr lang="en-US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87F547E4-FB69-4655-AFF7-0C7E007D1702}"/>
              </a:ext>
            </a:extLst>
          </p:cNvPr>
          <p:cNvSpPr txBox="1"/>
          <p:nvPr/>
        </p:nvSpPr>
        <p:spPr>
          <a:xfrm>
            <a:off x="10283694" y="2313030"/>
            <a:ext cx="166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/>
              <a:t>Energy &amp; Fleet Team</a:t>
            </a:r>
          </a:p>
        </p:txBody>
      </p:sp>
      <p:sp>
        <p:nvSpPr>
          <p:cNvPr id="234" name="Freeform: Shape 80">
            <a:extLst>
              <a:ext uri="{FF2B5EF4-FFF2-40B4-BE49-F238E27FC236}">
                <a16:creationId xmlns:a16="http://schemas.microsoft.com/office/drawing/2014/main" id="{E54EC354-1044-DE62-FA3D-6E6D207F65CE}"/>
              </a:ext>
            </a:extLst>
          </p:cNvPr>
          <p:cNvSpPr/>
          <p:nvPr/>
        </p:nvSpPr>
        <p:spPr>
          <a:xfrm>
            <a:off x="10543713" y="3060826"/>
            <a:ext cx="1434129" cy="442764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>
                <a:solidFill>
                  <a:schemeClr val="bg1"/>
                </a:solidFill>
              </a:rPr>
              <a:t>Energy  Lead x1 </a:t>
            </a:r>
          </a:p>
          <a:p>
            <a:pPr algn="ctr"/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37" name="Freeform: Shape 96">
            <a:extLst>
              <a:ext uri="{FF2B5EF4-FFF2-40B4-BE49-F238E27FC236}">
                <a16:creationId xmlns:a16="http://schemas.microsoft.com/office/drawing/2014/main" id="{08BCD5DE-4807-52CB-D27E-DDA82C64C3BD}"/>
              </a:ext>
            </a:extLst>
          </p:cNvPr>
          <p:cNvSpPr/>
          <p:nvPr/>
        </p:nvSpPr>
        <p:spPr>
          <a:xfrm>
            <a:off x="10516912" y="3657477"/>
            <a:ext cx="1413153" cy="463816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Snr Energy Officer x1 Grade 4</a:t>
            </a:r>
          </a:p>
        </p:txBody>
      </p:sp>
      <p:sp>
        <p:nvSpPr>
          <p:cNvPr id="239" name="Freeform: Shape 96">
            <a:extLst>
              <a:ext uri="{FF2B5EF4-FFF2-40B4-BE49-F238E27FC236}">
                <a16:creationId xmlns:a16="http://schemas.microsoft.com/office/drawing/2014/main" id="{BF9F8058-B089-5844-9DAE-7845CA19A99C}"/>
              </a:ext>
            </a:extLst>
          </p:cNvPr>
          <p:cNvSpPr/>
          <p:nvPr/>
        </p:nvSpPr>
        <p:spPr>
          <a:xfrm>
            <a:off x="10514760" y="4275180"/>
            <a:ext cx="1497096" cy="48905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endParaRPr lang="en-GB" sz="1200" b="1">
              <a:solidFill>
                <a:schemeClr val="bg1"/>
              </a:solidFill>
            </a:endParaRP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Energy Officer x1 Grade  2</a:t>
            </a:r>
          </a:p>
        </p:txBody>
      </p:sp>
      <p:sp>
        <p:nvSpPr>
          <p:cNvPr id="243" name="Freeform: Shape 72">
            <a:extLst>
              <a:ext uri="{FF2B5EF4-FFF2-40B4-BE49-F238E27FC236}">
                <a16:creationId xmlns:a16="http://schemas.microsoft.com/office/drawing/2014/main" id="{724CFE25-3F05-C272-798E-D4A58ED5C059}"/>
              </a:ext>
            </a:extLst>
          </p:cNvPr>
          <p:cNvSpPr/>
          <p:nvPr/>
        </p:nvSpPr>
        <p:spPr>
          <a:xfrm>
            <a:off x="10534941" y="4826525"/>
            <a:ext cx="1497096" cy="427384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Energy Technician x1 Grade 2</a:t>
            </a:r>
          </a:p>
        </p:txBody>
      </p:sp>
      <p:sp>
        <p:nvSpPr>
          <p:cNvPr id="244" name="Freeform: Shape 72">
            <a:extLst>
              <a:ext uri="{FF2B5EF4-FFF2-40B4-BE49-F238E27FC236}">
                <a16:creationId xmlns:a16="http://schemas.microsoft.com/office/drawing/2014/main" id="{01E1EF21-50A4-2089-C1CF-BC768A398A13}"/>
              </a:ext>
            </a:extLst>
          </p:cNvPr>
          <p:cNvSpPr/>
          <p:nvPr/>
        </p:nvSpPr>
        <p:spPr>
          <a:xfrm>
            <a:off x="10520823" y="5331647"/>
            <a:ext cx="1486977" cy="334816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Fleet Manager x1 Grade 5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BF4F0500-80AF-A382-6C35-63DC2FF06275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13018" y="873287"/>
            <a:ext cx="1095162" cy="520918"/>
          </a:xfrm>
          <a:prstGeom prst="bentConnector3">
            <a:avLst>
              <a:gd name="adj1" fmla="val 101868"/>
            </a:avLst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235" name="Freeform: Shape 171">
            <a:extLst>
              <a:ext uri="{FF2B5EF4-FFF2-40B4-BE49-F238E27FC236}">
                <a16:creationId xmlns:a16="http://schemas.microsoft.com/office/drawing/2014/main" id="{B336DEB5-2B6E-131D-1ACD-7B2D2D3EB82F}"/>
              </a:ext>
            </a:extLst>
          </p:cNvPr>
          <p:cNvSpPr/>
          <p:nvPr/>
        </p:nvSpPr>
        <p:spPr>
          <a:xfrm>
            <a:off x="7069319" y="3119440"/>
            <a:ext cx="1542067" cy="538037"/>
          </a:xfrm>
          <a:custGeom>
            <a:avLst/>
            <a:gdLst>
              <a:gd name="connsiteX0" fmla="*/ 0 w 1330378"/>
              <a:gd name="connsiteY0" fmla="*/ 0 h 844750"/>
              <a:gd name="connsiteX1" fmla="*/ 1330378 w 1330378"/>
              <a:gd name="connsiteY1" fmla="*/ 0 h 844750"/>
              <a:gd name="connsiteX2" fmla="*/ 1330378 w 1330378"/>
              <a:gd name="connsiteY2" fmla="*/ 844750 h 844750"/>
              <a:gd name="connsiteX3" fmla="*/ 0 w 1330378"/>
              <a:gd name="connsiteY3" fmla="*/ 844750 h 844750"/>
              <a:gd name="connsiteX4" fmla="*/ 0 w 1330378"/>
              <a:gd name="connsiteY4" fmla="*/ 0 h 844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844750">
                <a:moveTo>
                  <a:pt x="0" y="0"/>
                </a:moveTo>
                <a:lnTo>
                  <a:pt x="1330378" y="0"/>
                </a:lnTo>
                <a:lnTo>
                  <a:pt x="1330378" y="844750"/>
                </a:lnTo>
                <a:lnTo>
                  <a:pt x="0" y="8447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Principal Surveyor</a:t>
            </a:r>
          </a:p>
          <a:p>
            <a:pPr algn="ctr" defTabSz="285756">
              <a:spcBef>
                <a:spcPct val="0"/>
              </a:spcBef>
            </a:pPr>
            <a:r>
              <a:rPr lang="en-GB" sz="1200" b="1">
                <a:solidFill>
                  <a:schemeClr val="bg1"/>
                </a:solidFill>
              </a:rPr>
              <a:t>(Workplace) Lead Grade 6</a:t>
            </a:r>
            <a:endParaRPr lang="en-GB" sz="120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36" name="Freeform: Shape 72">
            <a:extLst>
              <a:ext uri="{FF2B5EF4-FFF2-40B4-BE49-F238E27FC236}">
                <a16:creationId xmlns:a16="http://schemas.microsoft.com/office/drawing/2014/main" id="{F59355B3-732F-C3C9-E2E7-8A405313C21D}"/>
              </a:ext>
            </a:extLst>
          </p:cNvPr>
          <p:cNvSpPr/>
          <p:nvPr/>
        </p:nvSpPr>
        <p:spPr>
          <a:xfrm>
            <a:off x="7098092" y="3824858"/>
            <a:ext cx="1522422" cy="588626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 Surveyor x 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5</a:t>
            </a:r>
          </a:p>
        </p:txBody>
      </p:sp>
      <p:sp>
        <p:nvSpPr>
          <p:cNvPr id="240" name="Freeform: Shape 72">
            <a:extLst>
              <a:ext uri="{FF2B5EF4-FFF2-40B4-BE49-F238E27FC236}">
                <a16:creationId xmlns:a16="http://schemas.microsoft.com/office/drawing/2014/main" id="{7EAE3ADD-ACE1-3579-4C0F-AE4C5C6B8104}"/>
              </a:ext>
            </a:extLst>
          </p:cNvPr>
          <p:cNvSpPr/>
          <p:nvPr/>
        </p:nvSpPr>
        <p:spPr>
          <a:xfrm>
            <a:off x="7069319" y="4591181"/>
            <a:ext cx="1564949" cy="476436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Workplace Change  Analyst x1 Grade 4</a:t>
            </a:r>
          </a:p>
        </p:txBody>
      </p:sp>
      <p:sp>
        <p:nvSpPr>
          <p:cNvPr id="241" name="Freeform: Shape 72">
            <a:extLst>
              <a:ext uri="{FF2B5EF4-FFF2-40B4-BE49-F238E27FC236}">
                <a16:creationId xmlns:a16="http://schemas.microsoft.com/office/drawing/2014/main" id="{3665F933-5300-F367-9727-E8BEEC464BFA}"/>
              </a:ext>
            </a:extLst>
          </p:cNvPr>
          <p:cNvSpPr/>
          <p:nvPr/>
        </p:nvSpPr>
        <p:spPr>
          <a:xfrm>
            <a:off x="7079278" y="5190028"/>
            <a:ext cx="1554990" cy="476435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Workplace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Managers (MAC) X 2 Grade 4</a:t>
            </a:r>
          </a:p>
        </p:txBody>
      </p:sp>
      <p:sp>
        <p:nvSpPr>
          <p:cNvPr id="246" name="Freeform: Shape 72">
            <a:extLst>
              <a:ext uri="{FF2B5EF4-FFF2-40B4-BE49-F238E27FC236}">
                <a16:creationId xmlns:a16="http://schemas.microsoft.com/office/drawing/2014/main" id="{DE1DD90A-DD26-BDA2-2D5B-2FA4E455676B}"/>
              </a:ext>
            </a:extLst>
          </p:cNvPr>
          <p:cNvSpPr/>
          <p:nvPr/>
        </p:nvSpPr>
        <p:spPr>
          <a:xfrm>
            <a:off x="7091307" y="5763758"/>
            <a:ext cx="1497096" cy="544950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Workplace </a:t>
            </a:r>
          </a:p>
          <a:p>
            <a:pPr algn="ctr"/>
            <a:r>
              <a:rPr lang="en-GB" sz="1200" b="1" dirty="0">
                <a:solidFill>
                  <a:schemeClr val="bg1"/>
                </a:solidFill>
              </a:rPr>
              <a:t>Officer (NCH) X 0.6 (FTC) Grade 3 </a:t>
            </a:r>
            <a:endParaRPr lang="en-GB" sz="1200" b="1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247" name="Freeform: Shape 72">
            <a:extLst>
              <a:ext uri="{FF2B5EF4-FFF2-40B4-BE49-F238E27FC236}">
                <a16:creationId xmlns:a16="http://schemas.microsoft.com/office/drawing/2014/main" id="{6FA7A393-E17B-EB75-7B28-0736F9F856F8}"/>
              </a:ext>
            </a:extLst>
          </p:cNvPr>
          <p:cNvSpPr/>
          <p:nvPr/>
        </p:nvSpPr>
        <p:spPr>
          <a:xfrm>
            <a:off x="7091306" y="6381564"/>
            <a:ext cx="1554990" cy="476436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>
                <a:solidFill>
                  <a:schemeClr val="bg1"/>
                </a:solidFill>
              </a:rPr>
              <a:t>Co-ordinator X 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2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3400FFC-66CE-1423-47FA-C08C1758A5C8}"/>
              </a:ext>
            </a:extLst>
          </p:cNvPr>
          <p:cNvCxnSpPr>
            <a:cxnSpLocks/>
          </p:cNvCxnSpPr>
          <p:nvPr/>
        </p:nvCxnSpPr>
        <p:spPr>
          <a:xfrm>
            <a:off x="5898476" y="2202379"/>
            <a:ext cx="5318457" cy="27837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1D3DE28F-0B66-DD7C-1C0F-09D3DEA61D43}"/>
              </a:ext>
            </a:extLst>
          </p:cNvPr>
          <p:cNvSpPr txBox="1"/>
          <p:nvPr/>
        </p:nvSpPr>
        <p:spPr>
          <a:xfrm>
            <a:off x="7091307" y="2313099"/>
            <a:ext cx="1309525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b="1"/>
              <a:t>Workplace </a:t>
            </a:r>
          </a:p>
          <a:p>
            <a:pPr algn="ctr"/>
            <a:r>
              <a:rPr lang="en-GB" sz="1400" b="1"/>
              <a:t>Strategy and Delivery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E05C737-247B-8C54-B607-CE0D239AA6B0}"/>
              </a:ext>
            </a:extLst>
          </p:cNvPr>
          <p:cNvCxnSpPr>
            <a:cxnSpLocks/>
          </p:cNvCxnSpPr>
          <p:nvPr/>
        </p:nvCxnSpPr>
        <p:spPr>
          <a:xfrm>
            <a:off x="9424699" y="2143953"/>
            <a:ext cx="14177" cy="2686042"/>
          </a:xfrm>
          <a:prstGeom prst="line">
            <a:avLst/>
          </a:prstGeom>
          <a:noFill/>
          <a:ln w="25400" cap="flat" cmpd="sng" algn="ctr">
            <a:solidFill>
              <a:srgbClr val="4F81BD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cxnSp>
      <p:sp>
        <p:nvSpPr>
          <p:cNvPr id="3" name="Freeform: Shape 80">
            <a:extLst>
              <a:ext uri="{FF2B5EF4-FFF2-40B4-BE49-F238E27FC236}">
                <a16:creationId xmlns:a16="http://schemas.microsoft.com/office/drawing/2014/main" id="{242426A5-42E3-65DD-10EF-D0EFDB5435B1}"/>
              </a:ext>
            </a:extLst>
          </p:cNvPr>
          <p:cNvSpPr/>
          <p:nvPr/>
        </p:nvSpPr>
        <p:spPr>
          <a:xfrm>
            <a:off x="8763856" y="3125843"/>
            <a:ext cx="1486400" cy="497727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Minor Works Manager x1 Grade 5</a:t>
            </a:r>
          </a:p>
        </p:txBody>
      </p:sp>
      <p:sp>
        <p:nvSpPr>
          <p:cNvPr id="4" name="Freeform: Shape 96">
            <a:extLst>
              <a:ext uri="{FF2B5EF4-FFF2-40B4-BE49-F238E27FC236}">
                <a16:creationId xmlns:a16="http://schemas.microsoft.com/office/drawing/2014/main" id="{E7348AA1-C1F9-5B7F-5F36-622871AF461D}"/>
              </a:ext>
            </a:extLst>
          </p:cNvPr>
          <p:cNvSpPr/>
          <p:nvPr/>
        </p:nvSpPr>
        <p:spPr>
          <a:xfrm>
            <a:off x="8771795" y="3747317"/>
            <a:ext cx="1486400" cy="588627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rgbClr val="4F81BD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Senior Minor Works Surveyor x1   </a:t>
            </a:r>
          </a:p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Grade  5*</a:t>
            </a:r>
          </a:p>
        </p:txBody>
      </p:sp>
      <p:sp>
        <p:nvSpPr>
          <p:cNvPr id="6" name="Freeform: Shape 96">
            <a:extLst>
              <a:ext uri="{FF2B5EF4-FFF2-40B4-BE49-F238E27FC236}">
                <a16:creationId xmlns:a16="http://schemas.microsoft.com/office/drawing/2014/main" id="{92E6E0CC-C819-759C-C310-F1113C96C2DC}"/>
              </a:ext>
            </a:extLst>
          </p:cNvPr>
          <p:cNvSpPr/>
          <p:nvPr/>
        </p:nvSpPr>
        <p:spPr>
          <a:xfrm>
            <a:off x="8789414" y="4425261"/>
            <a:ext cx="1460842" cy="588627"/>
          </a:xfrm>
          <a:custGeom>
            <a:avLst/>
            <a:gdLst>
              <a:gd name="connsiteX0" fmla="*/ 0 w 1330378"/>
              <a:gd name="connsiteY0" fmla="*/ 0 h 665189"/>
              <a:gd name="connsiteX1" fmla="*/ 1330378 w 1330378"/>
              <a:gd name="connsiteY1" fmla="*/ 0 h 665189"/>
              <a:gd name="connsiteX2" fmla="*/ 1330378 w 1330378"/>
              <a:gd name="connsiteY2" fmla="*/ 665189 h 665189"/>
              <a:gd name="connsiteX3" fmla="*/ 0 w 1330378"/>
              <a:gd name="connsiteY3" fmla="*/ 665189 h 665189"/>
              <a:gd name="connsiteX4" fmla="*/ 0 w 1330378"/>
              <a:gd name="connsiteY4" fmla="*/ 0 h 665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0378" h="665189">
                <a:moveTo>
                  <a:pt x="0" y="0"/>
                </a:moveTo>
                <a:lnTo>
                  <a:pt x="1330378" y="0"/>
                </a:lnTo>
                <a:lnTo>
                  <a:pt x="1330378" y="665189"/>
                </a:lnTo>
                <a:lnTo>
                  <a:pt x="0" y="66518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082" tIns="4082" rIns="4082" bIns="4082" numCol="1" spcCol="1270" anchor="ctr" anchorCtr="0">
            <a:noAutofit/>
          </a:bodyPr>
          <a:lstStyle/>
          <a:p>
            <a:pPr lvl="0" algn="ctr"/>
            <a:endParaRPr lang="en-GB" sz="1200" b="1">
              <a:solidFill>
                <a:schemeClr val="bg1"/>
              </a:solidFill>
            </a:endParaRP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Minor Works Building Surveyor x1 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Grade 4</a:t>
            </a:r>
          </a:p>
          <a:p>
            <a:pPr lvl="0" algn="ctr"/>
            <a:r>
              <a:rPr lang="en-GB" sz="1200" b="1">
                <a:solidFill>
                  <a:schemeClr val="bg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0817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CFBD9-02FE-33BA-CFF7-17D3A1A7B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7F938FA-EF3C-FD7E-B728-37496B8B89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0173909"/>
              </p:ext>
            </p:extLst>
          </p:nvPr>
        </p:nvGraphicFramePr>
        <p:xfrm>
          <a:off x="195209" y="390417"/>
          <a:ext cx="11774183" cy="579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9F35D9A-A6FA-8506-C649-C4AB23448C14}"/>
              </a:ext>
            </a:extLst>
          </p:cNvPr>
          <p:cNvSpPr txBox="1"/>
          <p:nvPr/>
        </p:nvSpPr>
        <p:spPr>
          <a:xfrm>
            <a:off x="654206" y="442125"/>
            <a:ext cx="11537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Economy Regeneration and Assets Senior Leadership Team</a:t>
            </a:r>
          </a:p>
        </p:txBody>
      </p:sp>
    </p:spTree>
    <p:extLst>
      <p:ext uri="{BB962C8B-B14F-4D97-AF65-F5344CB8AC3E}">
        <p14:creationId xmlns:p14="http://schemas.microsoft.com/office/powerpoint/2010/main" val="2528881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557CD-C0DF-70BA-B7E6-E4F4E5AC9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FBABFC6-F1B8-A9B0-A035-55BD976A55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5260929"/>
              </p:ext>
            </p:extLst>
          </p:nvPr>
        </p:nvGraphicFramePr>
        <p:xfrm>
          <a:off x="250697" y="549219"/>
          <a:ext cx="11690606" cy="5759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99B9DEF-C8D2-ED29-56DF-34BAA01F0D05}"/>
              </a:ext>
            </a:extLst>
          </p:cNvPr>
          <p:cNvSpPr txBox="1"/>
          <p:nvPr/>
        </p:nvSpPr>
        <p:spPr>
          <a:xfrm>
            <a:off x="250697" y="128219"/>
            <a:ext cx="10774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Inward Investment Team </a:t>
            </a:r>
          </a:p>
        </p:txBody>
      </p:sp>
    </p:spTree>
    <p:extLst>
      <p:ext uri="{BB962C8B-B14F-4D97-AF65-F5344CB8AC3E}">
        <p14:creationId xmlns:p14="http://schemas.microsoft.com/office/powerpoint/2010/main" val="412108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6B12C-D3EB-2F55-F0D0-B624F1F9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FB722A1-C7AB-282B-2820-AFDC9C76E9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6555286"/>
              </p:ext>
            </p:extLst>
          </p:nvPr>
        </p:nvGraphicFramePr>
        <p:xfrm>
          <a:off x="676103" y="885208"/>
          <a:ext cx="10839794" cy="512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892D571-AC0B-B3B8-7C6B-627D13369DBB}"/>
              </a:ext>
            </a:extLst>
          </p:cNvPr>
          <p:cNvSpPr txBox="1"/>
          <p:nvPr/>
        </p:nvSpPr>
        <p:spPr>
          <a:xfrm>
            <a:off x="415435" y="236080"/>
            <a:ext cx="101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Growth and Skills Team</a:t>
            </a:r>
          </a:p>
        </p:txBody>
      </p:sp>
    </p:spTree>
    <p:extLst>
      <p:ext uri="{BB962C8B-B14F-4D97-AF65-F5344CB8AC3E}">
        <p14:creationId xmlns:p14="http://schemas.microsoft.com/office/powerpoint/2010/main" val="2362272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2FDBE-F40A-DC05-4E7F-548C708EC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495C002-6493-8F63-B74F-EFC945F18C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0638172"/>
              </p:ext>
            </p:extLst>
          </p:nvPr>
        </p:nvGraphicFramePr>
        <p:xfrm>
          <a:off x="2448283" y="819091"/>
          <a:ext cx="6191610" cy="495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CEE4CA7-7802-D045-72AE-95BDF3B909D0}"/>
              </a:ext>
            </a:extLst>
          </p:cNvPr>
          <p:cNvSpPr txBox="1"/>
          <p:nvPr/>
        </p:nvSpPr>
        <p:spPr>
          <a:xfrm>
            <a:off x="296122" y="117208"/>
            <a:ext cx="101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Growth and Skills - Strategic Growth and Skills Team</a:t>
            </a:r>
          </a:p>
        </p:txBody>
      </p:sp>
    </p:spTree>
    <p:extLst>
      <p:ext uri="{BB962C8B-B14F-4D97-AF65-F5344CB8AC3E}">
        <p14:creationId xmlns:p14="http://schemas.microsoft.com/office/powerpoint/2010/main" val="809969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AF89A-1F44-EA6E-3B7C-E7D1C7BC0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154C392-33C1-8F9E-A9BF-E7C7279C9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1697705"/>
              </p:ext>
            </p:extLst>
          </p:nvPr>
        </p:nvGraphicFramePr>
        <p:xfrm>
          <a:off x="2185882" y="559111"/>
          <a:ext cx="8759675" cy="612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6350BBB-EE6D-EA7B-47E5-A4578D57D3C4}"/>
              </a:ext>
            </a:extLst>
          </p:cNvPr>
          <p:cNvSpPr txBox="1"/>
          <p:nvPr/>
        </p:nvSpPr>
        <p:spPr>
          <a:xfrm>
            <a:off x="138361" y="98110"/>
            <a:ext cx="1181126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Growth and Skills - Skills Partnerships and Commissioning Team</a:t>
            </a:r>
          </a:p>
        </p:txBody>
      </p:sp>
    </p:spTree>
    <p:extLst>
      <p:ext uri="{BB962C8B-B14F-4D97-AF65-F5344CB8AC3E}">
        <p14:creationId xmlns:p14="http://schemas.microsoft.com/office/powerpoint/2010/main" val="2443220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C6A1E-4DF1-8622-D724-44EAEA6CA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526176C-33A2-DD7E-4C80-E4D449A5EC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60865"/>
              </p:ext>
            </p:extLst>
          </p:nvPr>
        </p:nvGraphicFramePr>
        <p:xfrm>
          <a:off x="2510095" y="688601"/>
          <a:ext cx="5483050" cy="5511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2BBD5B1-CD0F-4762-C7E6-87DB118E5E62}"/>
              </a:ext>
            </a:extLst>
          </p:cNvPr>
          <p:cNvSpPr txBox="1"/>
          <p:nvPr/>
        </p:nvSpPr>
        <p:spPr>
          <a:xfrm>
            <a:off x="397147" y="226936"/>
            <a:ext cx="101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Growth and Skill</a:t>
            </a:r>
            <a:r>
              <a:rPr lang="en-GB" sz="2400" b="1" dirty="0">
                <a:solidFill>
                  <a:srgbClr val="0070C0"/>
                </a:solidFill>
                <a:latin typeface="Calibri"/>
              </a:rPr>
              <a:t>s -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People Hub Team</a:t>
            </a:r>
          </a:p>
        </p:txBody>
      </p:sp>
    </p:spTree>
    <p:extLst>
      <p:ext uri="{BB962C8B-B14F-4D97-AF65-F5344CB8AC3E}">
        <p14:creationId xmlns:p14="http://schemas.microsoft.com/office/powerpoint/2010/main" val="94583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1341E-2E46-A213-B9F9-B5069DFF2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6964D00-8127-2963-5AF8-10B3BE018FA2}"/>
              </a:ext>
            </a:extLst>
          </p:cNvPr>
          <p:cNvSpPr txBox="1"/>
          <p:nvPr/>
        </p:nvSpPr>
        <p:spPr>
          <a:xfrm>
            <a:off x="503210" y="161670"/>
            <a:ext cx="1018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Growth and Skills - Cornwall Adult Education Management Team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E9EF7DD-C024-EEBF-DC59-BE404B88EA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1235445"/>
              </p:ext>
            </p:extLst>
          </p:nvPr>
        </p:nvGraphicFramePr>
        <p:xfrm>
          <a:off x="2557165" y="623335"/>
          <a:ext cx="5660272" cy="477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6614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F3764-0257-336C-839D-CD009D13E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73963E7-2654-FED5-72B0-728817804BDE}"/>
              </a:ext>
            </a:extLst>
          </p:cNvPr>
          <p:cNvSpPr/>
          <p:nvPr/>
        </p:nvSpPr>
        <p:spPr>
          <a:xfrm>
            <a:off x="6903214" y="2649526"/>
            <a:ext cx="2131188" cy="1523753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Capital Portfolio Lead (Housing, Growth and Infrastructure) (Grade 6)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127A28C-03C4-B912-2544-E202199A51A2}"/>
              </a:ext>
            </a:extLst>
          </p:cNvPr>
          <p:cNvSpPr/>
          <p:nvPr/>
        </p:nvSpPr>
        <p:spPr>
          <a:xfrm>
            <a:off x="9846246" y="2629059"/>
            <a:ext cx="2131188" cy="1473427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Capital Portfolio Lead</a:t>
            </a:r>
          </a:p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(Corporate and Resourcing) </a:t>
            </a:r>
          </a:p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6)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F3C6182-7F67-D43F-F4C8-96866A48E129}"/>
              </a:ext>
            </a:extLst>
          </p:cNvPr>
          <p:cNvSpPr/>
          <p:nvPr/>
        </p:nvSpPr>
        <p:spPr>
          <a:xfrm>
            <a:off x="4056799" y="2599592"/>
            <a:ext cx="2131188" cy="1523749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PFI and Commercial Manager </a:t>
            </a:r>
          </a:p>
          <a:p>
            <a:pPr algn="ctr"/>
            <a:r>
              <a:rPr lang="en-GB" sz="19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(Grade 6)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488544-9766-6769-318E-7E383F63E18F}"/>
              </a:ext>
            </a:extLst>
          </p:cNvPr>
          <p:cNvSpPr/>
          <p:nvPr/>
        </p:nvSpPr>
        <p:spPr>
          <a:xfrm>
            <a:off x="5287910" y="681194"/>
            <a:ext cx="2131188" cy="1065594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19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Head of Regeneration and Capital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AF1474F-B32E-BA30-3F47-80EC3AADE726}"/>
              </a:ext>
            </a:extLst>
          </p:cNvPr>
          <p:cNvSpPr/>
          <p:nvPr/>
        </p:nvSpPr>
        <p:spPr>
          <a:xfrm>
            <a:off x="1120285" y="2582481"/>
            <a:ext cx="2131188" cy="1514721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txBody>
          <a:bodyPr/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 Lead for Regeneration and Development (Grade 6)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FC131AB-B80D-5FEB-488E-228A31A0A3E3}"/>
              </a:ext>
            </a:extLst>
          </p:cNvPr>
          <p:cNvSpPr txBox="1"/>
          <p:nvPr/>
        </p:nvSpPr>
        <p:spPr>
          <a:xfrm>
            <a:off x="243840" y="191138"/>
            <a:ext cx="91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</a:rPr>
              <a:t>Regeneration and Capital Projects Senior Management Team </a:t>
            </a:r>
          </a:p>
          <a:p>
            <a:endParaRPr lang="en-GB" sz="1800" b="1" dirty="0">
              <a:solidFill>
                <a:srgbClr val="0070C0"/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A7B02E-BA3E-89A1-5141-E80304CB849C}"/>
              </a:ext>
            </a:extLst>
          </p:cNvPr>
          <p:cNvCxnSpPr>
            <a:cxnSpLocks/>
          </p:cNvCxnSpPr>
          <p:nvPr/>
        </p:nvCxnSpPr>
        <p:spPr>
          <a:xfrm>
            <a:off x="2089482" y="2197064"/>
            <a:ext cx="8822358" cy="73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2507402-7BE7-630F-FCEC-651093C334B2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6353504" y="1746788"/>
            <a:ext cx="0" cy="4502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EFA9A73-B3E8-27C9-2262-5CF754AACE29}"/>
              </a:ext>
            </a:extLst>
          </p:cNvPr>
          <p:cNvCxnSpPr/>
          <p:nvPr/>
        </p:nvCxnSpPr>
        <p:spPr>
          <a:xfrm>
            <a:off x="2089482" y="2233831"/>
            <a:ext cx="0" cy="3834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4ED3D7-F678-DD36-D2FF-0DCCB4190ED7}"/>
              </a:ext>
            </a:extLst>
          </p:cNvPr>
          <p:cNvCxnSpPr>
            <a:cxnSpLocks/>
          </p:cNvCxnSpPr>
          <p:nvPr/>
        </p:nvCxnSpPr>
        <p:spPr>
          <a:xfrm>
            <a:off x="5032294" y="2173190"/>
            <a:ext cx="0" cy="4187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D1DA0F4-EB54-8739-F142-5AC59483C4A6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7962741" y="2229347"/>
            <a:ext cx="6067" cy="420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FE26609-317F-F8B6-8A0B-AECCA27D25F6}"/>
              </a:ext>
            </a:extLst>
          </p:cNvPr>
          <p:cNvCxnSpPr/>
          <p:nvPr/>
        </p:nvCxnSpPr>
        <p:spPr>
          <a:xfrm>
            <a:off x="10911840" y="2216180"/>
            <a:ext cx="0" cy="4010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9909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AC41353D68F4E9AD343A181700BAE" ma:contentTypeVersion="23" ma:contentTypeDescription="Create a new document." ma:contentTypeScope="" ma:versionID="bb006d50fd3b43b51b53a70e1e205186">
  <xsd:schema xmlns:xsd="http://www.w3.org/2001/XMLSchema" xmlns:xs="http://www.w3.org/2001/XMLSchema" xmlns:p="http://schemas.microsoft.com/office/2006/metadata/properties" xmlns:ns2="133f32fb-178e-4c4f-9132-03ceda392260" xmlns:ns3="b5b66374-1668-473b-849f-96791e24114b" targetNamespace="http://schemas.microsoft.com/office/2006/metadata/properties" ma:root="true" ma:fieldsID="ea10a7a0fe93973efb666073b9dba85b" ns2:_="" ns3:_="">
    <xsd:import namespace="133f32fb-178e-4c4f-9132-03ceda392260"/>
    <xsd:import namespace="b5b66374-1668-473b-849f-96791e2411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f32fb-178e-4c4f-9132-03ceda392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6254092-d88a-4bcb-8efc-ceac39504d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66374-1668-473b-849f-96791e2411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d0a8715-4854-41b2-9cb6-41f26fb7fc64}" ma:internalName="TaxCatchAll" ma:showField="CatchAllData" ma:web="b5b66374-1668-473b-849f-96791e2411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b66374-1668-473b-849f-96791e24114b">
      <Value>2</Value>
      <Value>1</Value>
    </TaxCatchAll>
    <lcf76f155ced4ddcb4097134ff3c332f xmlns="133f32fb-178e-4c4f-9132-03ceda392260">
      <Terms xmlns="http://schemas.microsoft.com/office/infopath/2007/PartnerControls"/>
    </lcf76f155ced4ddcb4097134ff3c332f>
    <Number xmlns="133f32fb-178e-4c4f-9132-03ceda392260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CC Document" ma:contentTypeID="0x010100E301ABA043B4B240A1DC3A308F1F012000E18468F238D96448948B27B9AD546F9E" ma:contentTypeVersion="15" ma:contentTypeDescription="" ma:contentTypeScope="" ma:versionID="a3474888440f57e3c11335ba9301c069">
  <xsd:schema xmlns:xsd="http://www.w3.org/2001/XMLSchema" xmlns:xs="http://www.w3.org/2001/XMLSchema" xmlns:p="http://schemas.microsoft.com/office/2006/metadata/properties" xmlns:ns2="5849e390-3ec1-402e-9240-a3e34b85f545" xmlns:ns3="631ea999-5846-4f50-9a98-4691d6baafbb" targetNamespace="http://schemas.microsoft.com/office/2006/metadata/properties" ma:root="true" ma:fieldsID="2f44f4931e76d6503de17ac1c174a311" ns2:_="" ns3:_="">
    <xsd:import namespace="5849e390-3ec1-402e-9240-a3e34b85f545"/>
    <xsd:import namespace="631ea999-5846-4f50-9a98-4691d6baafbb"/>
    <xsd:element name="properties">
      <xsd:complexType>
        <xsd:sequence>
          <xsd:element name="documentManagement">
            <xsd:complexType>
              <xsd:all>
                <xsd:element ref="ns2:h13ce263e7de44f8b22faf142f91590e" minOccurs="0"/>
                <xsd:element ref="ns2:TaxCatchAll" minOccurs="0"/>
                <xsd:element ref="ns2:TaxCatchAllLabel" minOccurs="0"/>
                <xsd:element ref="ns2:f6dd6c54c4ea48f7b0ab5bdc5da524c9" minOccurs="0"/>
                <xsd:element ref="ns2:ibcc2dd3f7fa43639dc0e22f7300983e" minOccurs="0"/>
                <xsd:element ref="ns3:MediaServiceLocation" minOccurs="0"/>
                <xsd:element ref="ns3:lcf76f155ced4ddcb4097134ff3c332f" minOccurs="0"/>
                <xsd:element ref="ns3:WhoisDocumentfor_x003f_" minOccurs="0"/>
                <xsd:element ref="ns3:MediaServiceObjectDetectorVersions" minOccurs="0"/>
                <xsd:element ref="ns3:MediaServiceSearchProperties" minOccurs="0"/>
                <xsd:element ref="ns3:FileArea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e390-3ec1-402e-9240-a3e34b85f545" elementFormDefault="qualified">
    <xsd:import namespace="http://schemas.microsoft.com/office/2006/documentManagement/types"/>
    <xsd:import namespace="http://schemas.microsoft.com/office/infopath/2007/PartnerControls"/>
    <xsd:element name="h13ce263e7de44f8b22faf142f91590e" ma:index="8" nillable="true" ma:taxonomy="true" ma:internalName="h13ce263e7de44f8b22faf142f91590e" ma:taxonomyFieldName="Function" ma:displayName="Function" ma:readOnly="false" ma:default="" ma:fieldId="{113ce263-e7de-44f8-b22f-af142f91590e}" ma:sspId="70d6af5e-d018-4566-81cb-bde2c61e1864" ma:termSetId="37e3c5b8-748f-48ce-987b-ce64a3ccd6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b469789-21f0-40ed-9641-97e1774dfb40}" ma:internalName="TaxCatchAll" ma:showField="CatchAllData" ma:web="a22b977f-e0e2-457c-85a8-7c386b03b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b469789-21f0-40ed-9641-97e1774dfb40}" ma:internalName="TaxCatchAllLabel" ma:readOnly="true" ma:showField="CatchAllDataLabel" ma:web="a22b977f-e0e2-457c-85a8-7c386b03b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dd6c54c4ea48f7b0ab5bdc5da524c9" ma:index="12" nillable="true" ma:taxonomy="true" ma:internalName="f6dd6c54c4ea48f7b0ab5bdc5da524c9" ma:taxonomyFieldName="Activity" ma:displayName="Activity" ma:default="" ma:fieldId="{f6dd6c54-c4ea-48f7-b0ab-5bdc5da524c9}" ma:sspId="70d6af5e-d018-4566-81cb-bde2c61e1864" ma:termSetId="6ad65f11-58a9-4890-a0d3-7c9c54c0c59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cc2dd3f7fa43639dc0e22f7300983e" ma:index="14" nillable="true" ma:taxonomy="true" ma:internalName="ibcc2dd3f7fa43639dc0e22f7300983e" ma:taxonomyFieldName="Transaction" ma:displayName="Transaction" ma:readOnly="false" ma:default="" ma:fieldId="{2bcc2dd3-f7fa-4363-9dc0-e22f7300983e}" ma:taxonomyMulti="true" ma:sspId="70d6af5e-d018-4566-81cb-bde2c61e1864" ma:termSetId="ccae6d33-676c-462a-831e-38be65c56c15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1ea999-5846-4f50-9a98-4691d6baafbb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0d6af5e-d018-4566-81cb-bde2c61e18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WhoisDocumentfor_x003f_" ma:index="19" nillable="true" ma:displayName="Who is Document for?" ma:description="Employee, Manager, Leader, Both, All" ma:format="Dropdown" ma:internalName="WhoisDocumentfor_x003f_">
      <xsd:simpleType>
        <xsd:restriction base="dms:Choice">
          <xsd:enumeration value="Employee"/>
          <xsd:enumeration value="Manager"/>
          <xsd:enumeration value="Both"/>
          <xsd:enumeration value="Leader"/>
          <xsd:enumeration value="All"/>
          <xsd:enumeration value="Choice 6"/>
        </xsd:restriction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ileArea" ma:index="22" nillable="true" ma:displayName="File Area" ma:description="Original name of file documents were in" ma:format="Dropdown" ma:internalName="FileAre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nnual Awards"/>
                    <xsd:enumeration value="Automated Spreadsheet Downloads"/>
                    <xsd:enumeration value="Certificates"/>
                    <xsd:enumeration value="Intranet"/>
                    <xsd:enumeration value="Judging"/>
                    <xsd:enumeration value="Kates Meet &amp; Greet"/>
                    <xsd:enumeration value="Processes &amp; Templates"/>
                    <xsd:enumeration value="Winners"/>
                    <xsd:enumeration value="Long Service Queries"/>
                    <xsd:enumeration value="Voucher Codes"/>
                    <xsd:enumeration value="Archive"/>
                    <xsd:enumeration value="Training Feedback"/>
                    <xsd:enumeration value="Choice 13"/>
                  </xsd:restriction>
                </xsd:simpleType>
              </xsd:element>
            </xsd:sequence>
          </xsd:extension>
        </xsd:complexContent>
      </xsd:complex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D0E5BF-0147-4DE8-88A6-4562A59B5B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D5615F-8625-4C0F-A1AF-1AD020B0006E}"/>
</file>

<file path=customXml/itemProps3.xml><?xml version="1.0" encoding="utf-8"?>
<ds:datastoreItem xmlns:ds="http://schemas.openxmlformats.org/officeDocument/2006/customXml" ds:itemID="{2865C5AB-4133-4030-B881-4DEB5C9EED29}">
  <ds:schemaRefs>
    <ds:schemaRef ds:uri="5849e390-3ec1-402e-9240-a3e34b85f545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631ea999-5846-4f50-9a98-4691d6baafbb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AB91C41-1C10-4DED-B1A8-B33F1F1A91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49e390-3ec1-402e-9240-a3e34b85f545"/>
    <ds:schemaRef ds:uri="631ea999-5846-4f50-9a98-4691d6baaf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1482</Words>
  <Application>Microsoft Office PowerPoint</Application>
  <PresentationFormat>Widescreen</PresentationFormat>
  <Paragraphs>384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Cover Design</vt:lpstr>
      <vt:lpstr>2_Custom Design</vt:lpstr>
      <vt:lpstr>office theme</vt:lpstr>
      <vt:lpstr>Economy, Regeneration and Assets Structures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Cornwall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RGB: 171, 67, 153 RGB: 253, 185, 19</dc:title>
  <dc:creator>Dave Taylor (Design Team Leader)</dc:creator>
  <cp:lastModifiedBy>Christine Jackson (PER)</cp:lastModifiedBy>
  <cp:revision>3</cp:revision>
  <cp:lastPrinted>2026-01-22T14:49:20Z</cp:lastPrinted>
  <dcterms:created xsi:type="dcterms:W3CDTF">2024-03-06T13:41:39Z</dcterms:created>
  <dcterms:modified xsi:type="dcterms:W3CDTF">2026-03-27T15:47:58Z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0x010100946AC41353D68F4E9AD343A181700BAE</vt:lpwstr>
  </property>
  <property fmtid="{D5CDD505-2E9C-101B-9397-08002B2CF9AE}" pid="3" name="Activity">
    <vt:lpwstr>2;#Advisory Services|d550a6ac-18d2-4bd4-af9e-4fa6bf95098c</vt:lpwstr>
  </property>
  <property fmtid="{D5CDD505-2E9C-101B-9397-08002B2CF9AE}" pid="4" name="MediaServiceImageTags">
    <vt:lpwstr/>
  </property>
  <property fmtid="{D5CDD505-2E9C-101B-9397-08002B2CF9AE}" pid="5" name="Function">
    <vt:lpwstr>1;#Staff and Human Resources|1d716510-80fe-45aa-b023-f1f169ce388f</vt:lpwstr>
  </property>
  <property fmtid="{D5CDD505-2E9C-101B-9397-08002B2CF9AE}" pid="6" name="Transaction">
    <vt:lpwstr/>
  </property>
  <property fmtid="{D5CDD505-2E9C-101B-9397-08002B2CF9AE}" pid="7" name="MSIP_Label_516fbf66-0409-43ad-a1a7-9f18b408c743_Enabled">
    <vt:lpwstr>true</vt:lpwstr>
  </property>
  <property fmtid="{D5CDD505-2E9C-101B-9397-08002B2CF9AE}" pid="8" name="MSIP_Label_516fbf66-0409-43ad-a1a7-9f18b408c743_SetDate">
    <vt:lpwstr>2025-10-13T17:44:19Z</vt:lpwstr>
  </property>
  <property fmtid="{D5CDD505-2E9C-101B-9397-08002B2CF9AE}" pid="9" name="MSIP_Label_516fbf66-0409-43ad-a1a7-9f18b408c743_Method">
    <vt:lpwstr>Privileged</vt:lpwstr>
  </property>
  <property fmtid="{D5CDD505-2E9C-101B-9397-08002B2CF9AE}" pid="10" name="MSIP_Label_516fbf66-0409-43ad-a1a7-9f18b408c743_Name">
    <vt:lpwstr>CONFIDENTIAL</vt:lpwstr>
  </property>
  <property fmtid="{D5CDD505-2E9C-101B-9397-08002B2CF9AE}" pid="11" name="MSIP_Label_516fbf66-0409-43ad-a1a7-9f18b408c743_SiteId">
    <vt:lpwstr>efaa16aa-d1de-4d58-ba2e-2833fdfdd29f</vt:lpwstr>
  </property>
  <property fmtid="{D5CDD505-2E9C-101B-9397-08002B2CF9AE}" pid="12" name="MSIP_Label_516fbf66-0409-43ad-a1a7-9f18b408c743_ActionId">
    <vt:lpwstr>937642cd-2a14-4d8e-90df-ea08695971c0</vt:lpwstr>
  </property>
  <property fmtid="{D5CDD505-2E9C-101B-9397-08002B2CF9AE}" pid="13" name="MSIP_Label_516fbf66-0409-43ad-a1a7-9f18b408c743_ContentBits">
    <vt:lpwstr>1</vt:lpwstr>
  </property>
  <property fmtid="{D5CDD505-2E9C-101B-9397-08002B2CF9AE}" pid="14" name="MSIP_Label_516fbf66-0409-43ad-a1a7-9f18b408c743_Tag">
    <vt:lpwstr>10, 0, 1, 1</vt:lpwstr>
  </property>
  <property fmtid="{D5CDD505-2E9C-101B-9397-08002B2CF9AE}" pid="15" name="ClassificationContentMarkingHeaderLocations">
    <vt:lpwstr>Cover Design:3\2_Custom Design:4</vt:lpwstr>
  </property>
  <property fmtid="{D5CDD505-2E9C-101B-9397-08002B2CF9AE}" pid="16" name="ClassificationContentMarkingHeaderText">
    <vt:lpwstr>Information Classification: CONFIDENTIAL </vt:lpwstr>
  </property>
</Properties>
</file>