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1468473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60E1D7-788E-43EE-B5BD-2BE78799FFB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9475BFC-EF8F-4386-B8AE-F4B349226329}">
      <dgm:prSet phldrT="[Text]" phldr="0" custT="1"/>
      <dgm:spPr>
        <a:solidFill>
          <a:srgbClr val="47D45A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Chief Officer of Housing Solutions and Homelessness </a:t>
          </a:r>
        </a:p>
      </dgm:t>
    </dgm:pt>
    <dgm:pt modelId="{50243EBB-0B31-412F-9BA9-CF2E00384213}" type="parTrans" cxnId="{B8B20D2D-45A8-498D-AB12-87303EE84678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29F6F7-6709-44B4-BD86-70E3A6C535F6}" type="sibTrans" cxnId="{B8B20D2D-45A8-498D-AB12-87303EE84678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E1F153-88A9-4DD3-A082-2E11988EA75B}">
      <dgm:prSet phldrT="[Text]" phldr="0" custT="1"/>
      <dgm:spPr>
        <a:solidFill>
          <a:schemeClr val="bg2">
            <a:lumMod val="90000"/>
          </a:schemeClr>
        </a:solidFill>
        <a:ln>
          <a:solidFill>
            <a:schemeClr val="tx1"/>
          </a:solidFill>
        </a:ln>
      </dgm:spPr>
      <dgm:t>
        <a:bodyPr/>
        <a:lstStyle/>
        <a:p>
          <a:pPr rtl="0"/>
          <a:r>
            <a: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Head of Service, Solutions</a:t>
          </a:r>
        </a:p>
      </dgm:t>
    </dgm:pt>
    <dgm:pt modelId="{FF78E68C-8184-455B-B916-FA83436DD776}" type="parTrans" cxnId="{07B5E3F6-0031-4C32-805D-9AFA28B00113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1C6174-2605-4939-B4BD-FEDF743CE911}" type="sibTrans" cxnId="{07B5E3F6-0031-4C32-805D-9AFA28B00113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A92A985-D770-44D1-B6E3-5E74F1949ECF}">
      <dgm:prSet phldrT="[Text]" phldr="0" custT="1"/>
      <dgm:spPr>
        <a:solidFill>
          <a:schemeClr val="bg2">
            <a:lumMod val="9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Head of Service, Homelessness and Reviews</a:t>
          </a:r>
        </a:p>
      </dgm:t>
    </dgm:pt>
    <dgm:pt modelId="{E7352135-A286-491E-9B17-D443FD53C1BA}" type="parTrans" cxnId="{C403D57A-5E63-4FDA-8ADE-3C855FE564A3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7377F15-06C0-43CD-BC26-4565AE74338A}" type="sibTrans" cxnId="{C403D57A-5E63-4FDA-8ADE-3C855FE564A3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CED805-BC98-41C0-B94B-0B6AC8AB813D}">
      <dgm:prSet phldrT="[Text]" phldr="0" custT="1"/>
      <dgm:spPr>
        <a:solidFill>
          <a:schemeClr val="bg2">
            <a:lumMod val="9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Head of Service, Temporary Accommodation (People)</a:t>
          </a:r>
        </a:p>
      </dgm:t>
    </dgm:pt>
    <dgm:pt modelId="{4ABABCE1-0294-4443-8C92-0ED8E0703B9D}" type="parTrans" cxnId="{A071BAB1-C5BE-4333-BB77-F75B128F5FE8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212F24-E195-437C-8821-76F0BF6DFF1C}" type="sibTrans" cxnId="{A071BAB1-C5BE-4333-BB77-F75B128F5FE8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540368-6410-4BC2-B69D-C1A133905DA5}">
      <dgm:prSet phldrT="[Text]" phldr="0" custT="1"/>
      <dgm:spPr>
        <a:solidFill>
          <a:srgbClr val="47D45A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Delivery Lead, Temporary Accommodation</a:t>
          </a:r>
        </a:p>
      </dgm:t>
    </dgm:pt>
    <dgm:pt modelId="{766FD25E-B391-4F30-8903-1D546BDE9679}" type="parTrans" cxnId="{87CB8519-5414-4223-886D-EE1D56ECA6D4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4D6028-AF71-4F63-B902-DE37046516CF}" type="sibTrans" cxnId="{87CB8519-5414-4223-886D-EE1D56ECA6D4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CC09A6-B118-4E06-A822-0C09F9074051}">
      <dgm:prSet phldrT="[Text]" phldr="0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Delivery Lead, Allocations and Housing Register</a:t>
          </a:r>
        </a:p>
      </dgm:t>
    </dgm:pt>
    <dgm:pt modelId="{AF5793CF-9F6C-4928-AEA5-ADB55C222736}" type="parTrans" cxnId="{9ECBAE8B-133D-44A5-B879-07034D03FFE7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C34775-B7E6-4CFE-9C01-7B7EB49808EB}" type="sibTrans" cxnId="{9ECBAE8B-133D-44A5-B879-07034D03FFE7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3CFA66-DD64-4A5E-8C3F-698AB1DE08B9}">
      <dgm:prSet phldrT="[Text]" phldr="0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Delivery Lead, Customer Resolution</a:t>
          </a:r>
        </a:p>
      </dgm:t>
    </dgm:pt>
    <dgm:pt modelId="{6CD1C157-67AB-479B-BA88-1F0B13702466}" type="parTrans" cxnId="{81D13652-8E94-4C37-9073-5B624393EB9C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577325-473C-4697-B940-F603478CE706}" type="sibTrans" cxnId="{81D13652-8E94-4C37-9073-5B624393EB9C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6103C9-BEEC-4F6C-894D-F21C256A218D}">
      <dgm:prSet phldrT="[Text]" phldr="0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Delivery Lead, Homelessness</a:t>
          </a:r>
        </a:p>
      </dgm:t>
    </dgm:pt>
    <dgm:pt modelId="{CAA2AB5D-3098-4FEF-9A50-CD2613E2005F}" type="parTrans" cxnId="{165B31CC-9DC3-4373-97E2-CB6E3B5A3B62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77A060-ABA9-44F2-BED5-EE8F9224EA02}" type="sibTrans" cxnId="{165B31CC-9DC3-4373-97E2-CB6E3B5A3B62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25DA0B-0071-4BEB-993D-204FD13F6C76}">
      <dgm:prSet phldr="0" custT="1"/>
      <dgm:spPr>
        <a:solidFill>
          <a:schemeClr val="bg2">
            <a:lumMod val="9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Delivery Lead, Prevention, Support and Solutions </a:t>
          </a:r>
        </a:p>
      </dgm:t>
    </dgm:pt>
    <dgm:pt modelId="{B276DF11-7758-4445-9A15-2C9C52A605D6}" type="parTrans" cxnId="{5CF527DA-3E27-4F92-9ADE-AE86029F846B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81B1BD-CE49-4E7F-B1D0-D3499A8E6249}" type="sibTrans" cxnId="{5CF527DA-3E27-4F92-9ADE-AE86029F846B}">
      <dgm:prSet/>
      <dgm:spPr/>
      <dgm:t>
        <a:bodyPr/>
        <a:lstStyle/>
        <a:p>
          <a:endParaRPr lang="en-GB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A6BCAB-22B1-439A-A3DA-EF9263ED78B9}" type="pres">
      <dgm:prSet presAssocID="{8960E1D7-788E-43EE-B5BD-2BE78799FFB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B354739-061B-42EE-A933-7B39A33249D3}" type="pres">
      <dgm:prSet presAssocID="{89475BFC-EF8F-4386-B8AE-F4B349226329}" presName="hierRoot1" presStyleCnt="0">
        <dgm:presLayoutVars>
          <dgm:hierBranch val="init"/>
        </dgm:presLayoutVars>
      </dgm:prSet>
      <dgm:spPr/>
    </dgm:pt>
    <dgm:pt modelId="{D44131B0-0E65-4F8E-B8E1-319C037E2D11}" type="pres">
      <dgm:prSet presAssocID="{89475BFC-EF8F-4386-B8AE-F4B349226329}" presName="rootComposite1" presStyleCnt="0"/>
      <dgm:spPr/>
    </dgm:pt>
    <dgm:pt modelId="{59961EEB-631B-4C98-95A7-BB3719FBB83D}" type="pres">
      <dgm:prSet presAssocID="{89475BFC-EF8F-4386-B8AE-F4B349226329}" presName="rootText1" presStyleLbl="node0" presStyleIdx="0" presStyleCnt="1">
        <dgm:presLayoutVars>
          <dgm:chPref val="3"/>
        </dgm:presLayoutVars>
      </dgm:prSet>
      <dgm:spPr/>
    </dgm:pt>
    <dgm:pt modelId="{045EF3C6-350B-445F-9181-251878C29271}" type="pres">
      <dgm:prSet presAssocID="{89475BFC-EF8F-4386-B8AE-F4B349226329}" presName="rootConnector1" presStyleLbl="node1" presStyleIdx="0" presStyleCnt="0"/>
      <dgm:spPr/>
    </dgm:pt>
    <dgm:pt modelId="{FE3041FC-706D-4D80-BB56-3BC2F4178E4E}" type="pres">
      <dgm:prSet presAssocID="{89475BFC-EF8F-4386-B8AE-F4B349226329}" presName="hierChild2" presStyleCnt="0"/>
      <dgm:spPr/>
    </dgm:pt>
    <dgm:pt modelId="{96C6371F-EAA0-45A5-92E2-9F2181FFEFCB}" type="pres">
      <dgm:prSet presAssocID="{4ABABCE1-0294-4443-8C92-0ED8E0703B9D}" presName="Name37" presStyleLbl="parChTrans1D2" presStyleIdx="0" presStyleCnt="3"/>
      <dgm:spPr/>
    </dgm:pt>
    <dgm:pt modelId="{6E25BB2C-28AB-42B8-94EE-3B4546839EA6}" type="pres">
      <dgm:prSet presAssocID="{6ECED805-BC98-41C0-B94B-0B6AC8AB813D}" presName="hierRoot2" presStyleCnt="0">
        <dgm:presLayoutVars>
          <dgm:hierBranch val="init"/>
        </dgm:presLayoutVars>
      </dgm:prSet>
      <dgm:spPr/>
    </dgm:pt>
    <dgm:pt modelId="{1775CD55-F2ED-4C31-A799-55A1A832071A}" type="pres">
      <dgm:prSet presAssocID="{6ECED805-BC98-41C0-B94B-0B6AC8AB813D}" presName="rootComposite" presStyleCnt="0"/>
      <dgm:spPr/>
    </dgm:pt>
    <dgm:pt modelId="{881CE9D6-4A44-4E4B-B7C9-2F963C0D5C52}" type="pres">
      <dgm:prSet presAssocID="{6ECED805-BC98-41C0-B94B-0B6AC8AB813D}" presName="rootText" presStyleLbl="node2" presStyleIdx="0" presStyleCnt="3">
        <dgm:presLayoutVars>
          <dgm:chPref val="3"/>
        </dgm:presLayoutVars>
      </dgm:prSet>
      <dgm:spPr/>
    </dgm:pt>
    <dgm:pt modelId="{82C2D7C0-9785-44ED-97FE-050628561CAF}" type="pres">
      <dgm:prSet presAssocID="{6ECED805-BC98-41C0-B94B-0B6AC8AB813D}" presName="rootConnector" presStyleLbl="node2" presStyleIdx="0" presStyleCnt="3"/>
      <dgm:spPr/>
    </dgm:pt>
    <dgm:pt modelId="{DDE0CC43-7EE6-4796-BA5B-2CB26903AC5B}" type="pres">
      <dgm:prSet presAssocID="{6ECED805-BC98-41C0-B94B-0B6AC8AB813D}" presName="hierChild4" presStyleCnt="0"/>
      <dgm:spPr/>
    </dgm:pt>
    <dgm:pt modelId="{3A118282-86AC-4CA8-8437-58F246DA422E}" type="pres">
      <dgm:prSet presAssocID="{766FD25E-B391-4F30-8903-1D546BDE9679}" presName="Name37" presStyleLbl="parChTrans1D3" presStyleIdx="0" presStyleCnt="5"/>
      <dgm:spPr/>
    </dgm:pt>
    <dgm:pt modelId="{E90591D6-FA3C-4C48-B922-E24DFD8E7A8A}" type="pres">
      <dgm:prSet presAssocID="{8E540368-6410-4BC2-B69D-C1A133905DA5}" presName="hierRoot2" presStyleCnt="0">
        <dgm:presLayoutVars>
          <dgm:hierBranch val="init"/>
        </dgm:presLayoutVars>
      </dgm:prSet>
      <dgm:spPr/>
    </dgm:pt>
    <dgm:pt modelId="{1A3664B2-72FE-4C56-A71E-CFD69D28CC98}" type="pres">
      <dgm:prSet presAssocID="{8E540368-6410-4BC2-B69D-C1A133905DA5}" presName="rootComposite" presStyleCnt="0"/>
      <dgm:spPr/>
    </dgm:pt>
    <dgm:pt modelId="{FEF80B1E-77E0-4493-BBC6-678082226490}" type="pres">
      <dgm:prSet presAssocID="{8E540368-6410-4BC2-B69D-C1A133905DA5}" presName="rootText" presStyleLbl="node3" presStyleIdx="0" presStyleCnt="5">
        <dgm:presLayoutVars>
          <dgm:chPref val="3"/>
        </dgm:presLayoutVars>
      </dgm:prSet>
      <dgm:spPr/>
    </dgm:pt>
    <dgm:pt modelId="{20C82200-862F-44AA-A816-14732DBA4808}" type="pres">
      <dgm:prSet presAssocID="{8E540368-6410-4BC2-B69D-C1A133905DA5}" presName="rootConnector" presStyleLbl="node3" presStyleIdx="0" presStyleCnt="5"/>
      <dgm:spPr/>
    </dgm:pt>
    <dgm:pt modelId="{0A344451-88F9-4365-AFC1-8101E0C8234A}" type="pres">
      <dgm:prSet presAssocID="{8E540368-6410-4BC2-B69D-C1A133905DA5}" presName="hierChild4" presStyleCnt="0"/>
      <dgm:spPr/>
    </dgm:pt>
    <dgm:pt modelId="{EF51335A-0F67-4CFA-8DD4-461747B706E9}" type="pres">
      <dgm:prSet presAssocID="{8E540368-6410-4BC2-B69D-C1A133905DA5}" presName="hierChild5" presStyleCnt="0"/>
      <dgm:spPr/>
    </dgm:pt>
    <dgm:pt modelId="{7D7F051E-20FA-474E-B886-14D15EF71C9A}" type="pres">
      <dgm:prSet presAssocID="{6ECED805-BC98-41C0-B94B-0B6AC8AB813D}" presName="hierChild5" presStyleCnt="0"/>
      <dgm:spPr/>
    </dgm:pt>
    <dgm:pt modelId="{19D73431-F650-4923-A1CE-1C9410E0E238}" type="pres">
      <dgm:prSet presAssocID="{FF78E68C-8184-455B-B916-FA83436DD776}" presName="Name37" presStyleLbl="parChTrans1D2" presStyleIdx="1" presStyleCnt="3"/>
      <dgm:spPr/>
    </dgm:pt>
    <dgm:pt modelId="{DE0324BF-ABD7-4A96-BAC9-49DCB51E32A6}" type="pres">
      <dgm:prSet presAssocID="{76E1F153-88A9-4DD3-A082-2E11988EA75B}" presName="hierRoot2" presStyleCnt="0">
        <dgm:presLayoutVars>
          <dgm:hierBranch val="init"/>
        </dgm:presLayoutVars>
      </dgm:prSet>
      <dgm:spPr/>
    </dgm:pt>
    <dgm:pt modelId="{4D883C7E-135E-4D36-9DDF-E4ABB307BE6E}" type="pres">
      <dgm:prSet presAssocID="{76E1F153-88A9-4DD3-A082-2E11988EA75B}" presName="rootComposite" presStyleCnt="0"/>
      <dgm:spPr/>
    </dgm:pt>
    <dgm:pt modelId="{2B011055-0F49-4F16-ADE5-F24E21661FAD}" type="pres">
      <dgm:prSet presAssocID="{76E1F153-88A9-4DD3-A082-2E11988EA75B}" presName="rootText" presStyleLbl="node2" presStyleIdx="1" presStyleCnt="3">
        <dgm:presLayoutVars>
          <dgm:chPref val="3"/>
        </dgm:presLayoutVars>
      </dgm:prSet>
      <dgm:spPr/>
    </dgm:pt>
    <dgm:pt modelId="{12A254C3-BAB2-417E-A2C3-946A8F4DCA8B}" type="pres">
      <dgm:prSet presAssocID="{76E1F153-88A9-4DD3-A082-2E11988EA75B}" presName="rootConnector" presStyleLbl="node2" presStyleIdx="1" presStyleCnt="3"/>
      <dgm:spPr/>
    </dgm:pt>
    <dgm:pt modelId="{CC792C97-F422-4FA6-8BD5-4B96EB98F6A1}" type="pres">
      <dgm:prSet presAssocID="{76E1F153-88A9-4DD3-A082-2E11988EA75B}" presName="hierChild4" presStyleCnt="0"/>
      <dgm:spPr/>
    </dgm:pt>
    <dgm:pt modelId="{B9872EC9-3633-4F29-B344-C7C1A9BBA676}" type="pres">
      <dgm:prSet presAssocID="{B276DF11-7758-4445-9A15-2C9C52A605D6}" presName="Name37" presStyleLbl="parChTrans1D3" presStyleIdx="1" presStyleCnt="5"/>
      <dgm:spPr/>
    </dgm:pt>
    <dgm:pt modelId="{60F35CDC-2C65-4A52-8D99-88CAB7668195}" type="pres">
      <dgm:prSet presAssocID="{0025DA0B-0071-4BEB-993D-204FD13F6C76}" presName="hierRoot2" presStyleCnt="0">
        <dgm:presLayoutVars>
          <dgm:hierBranch val="init"/>
        </dgm:presLayoutVars>
      </dgm:prSet>
      <dgm:spPr/>
    </dgm:pt>
    <dgm:pt modelId="{D37FA48E-555A-48F1-B7C1-15E138044CFF}" type="pres">
      <dgm:prSet presAssocID="{0025DA0B-0071-4BEB-993D-204FD13F6C76}" presName="rootComposite" presStyleCnt="0"/>
      <dgm:spPr/>
    </dgm:pt>
    <dgm:pt modelId="{98BD6F87-72C1-4988-9E57-C7A930F5B87F}" type="pres">
      <dgm:prSet presAssocID="{0025DA0B-0071-4BEB-993D-204FD13F6C76}" presName="rootText" presStyleLbl="node3" presStyleIdx="1" presStyleCnt="5">
        <dgm:presLayoutVars>
          <dgm:chPref val="3"/>
        </dgm:presLayoutVars>
      </dgm:prSet>
      <dgm:spPr/>
    </dgm:pt>
    <dgm:pt modelId="{7441E03D-F7B0-4993-9F92-085F021076DA}" type="pres">
      <dgm:prSet presAssocID="{0025DA0B-0071-4BEB-993D-204FD13F6C76}" presName="rootConnector" presStyleLbl="node3" presStyleIdx="1" presStyleCnt="5"/>
      <dgm:spPr/>
    </dgm:pt>
    <dgm:pt modelId="{CE69A8A2-398E-44D6-9A0D-AA3AD1995972}" type="pres">
      <dgm:prSet presAssocID="{0025DA0B-0071-4BEB-993D-204FD13F6C76}" presName="hierChild4" presStyleCnt="0"/>
      <dgm:spPr/>
    </dgm:pt>
    <dgm:pt modelId="{3202BFA9-5DC1-4801-92CA-6446AD3A3BF5}" type="pres">
      <dgm:prSet presAssocID="{0025DA0B-0071-4BEB-993D-204FD13F6C76}" presName="hierChild5" presStyleCnt="0"/>
      <dgm:spPr/>
    </dgm:pt>
    <dgm:pt modelId="{7B314787-38CC-44B4-9525-03689EF14632}" type="pres">
      <dgm:prSet presAssocID="{AF5793CF-9F6C-4928-AEA5-ADB55C222736}" presName="Name37" presStyleLbl="parChTrans1D3" presStyleIdx="2" presStyleCnt="5"/>
      <dgm:spPr/>
    </dgm:pt>
    <dgm:pt modelId="{F1EB5640-7332-4237-88B3-26685BDC35D3}" type="pres">
      <dgm:prSet presAssocID="{A2CC09A6-B118-4E06-A822-0C09F9074051}" presName="hierRoot2" presStyleCnt="0">
        <dgm:presLayoutVars>
          <dgm:hierBranch val="init"/>
        </dgm:presLayoutVars>
      </dgm:prSet>
      <dgm:spPr/>
    </dgm:pt>
    <dgm:pt modelId="{B9E500B3-3498-4846-8F9F-58D98919CFA0}" type="pres">
      <dgm:prSet presAssocID="{A2CC09A6-B118-4E06-A822-0C09F9074051}" presName="rootComposite" presStyleCnt="0"/>
      <dgm:spPr/>
    </dgm:pt>
    <dgm:pt modelId="{5FA8325A-4F71-42D7-804B-EF073ABE8286}" type="pres">
      <dgm:prSet presAssocID="{A2CC09A6-B118-4E06-A822-0C09F9074051}" presName="rootText" presStyleLbl="node3" presStyleIdx="2" presStyleCnt="5">
        <dgm:presLayoutVars>
          <dgm:chPref val="3"/>
        </dgm:presLayoutVars>
      </dgm:prSet>
      <dgm:spPr/>
    </dgm:pt>
    <dgm:pt modelId="{6AC0CA88-C1C9-44A9-A5C7-9224FE9FE825}" type="pres">
      <dgm:prSet presAssocID="{A2CC09A6-B118-4E06-A822-0C09F9074051}" presName="rootConnector" presStyleLbl="node3" presStyleIdx="2" presStyleCnt="5"/>
      <dgm:spPr/>
    </dgm:pt>
    <dgm:pt modelId="{C928D204-7455-415D-8E70-387A46147770}" type="pres">
      <dgm:prSet presAssocID="{A2CC09A6-B118-4E06-A822-0C09F9074051}" presName="hierChild4" presStyleCnt="0"/>
      <dgm:spPr/>
    </dgm:pt>
    <dgm:pt modelId="{4C98C9ED-F5C5-4C32-BFC3-1147C5A34AEE}" type="pres">
      <dgm:prSet presAssocID="{A2CC09A6-B118-4E06-A822-0C09F9074051}" presName="hierChild5" presStyleCnt="0"/>
      <dgm:spPr/>
    </dgm:pt>
    <dgm:pt modelId="{04406C5E-49FF-4BDE-96A6-6B29CBD43749}" type="pres">
      <dgm:prSet presAssocID="{76E1F153-88A9-4DD3-A082-2E11988EA75B}" presName="hierChild5" presStyleCnt="0"/>
      <dgm:spPr/>
    </dgm:pt>
    <dgm:pt modelId="{2AEFE41E-E0E8-4DD5-8ABF-79E201DF4F99}" type="pres">
      <dgm:prSet presAssocID="{E7352135-A286-491E-9B17-D443FD53C1BA}" presName="Name37" presStyleLbl="parChTrans1D2" presStyleIdx="2" presStyleCnt="3"/>
      <dgm:spPr/>
    </dgm:pt>
    <dgm:pt modelId="{718CC299-FA6F-4D32-9EC6-8CBB3399AB25}" type="pres">
      <dgm:prSet presAssocID="{FA92A985-D770-44D1-B6E3-5E74F1949ECF}" presName="hierRoot2" presStyleCnt="0">
        <dgm:presLayoutVars>
          <dgm:hierBranch val="init"/>
        </dgm:presLayoutVars>
      </dgm:prSet>
      <dgm:spPr/>
    </dgm:pt>
    <dgm:pt modelId="{9324FEC5-59E6-4927-8BC7-F5724FD1035C}" type="pres">
      <dgm:prSet presAssocID="{FA92A985-D770-44D1-B6E3-5E74F1949ECF}" presName="rootComposite" presStyleCnt="0"/>
      <dgm:spPr/>
    </dgm:pt>
    <dgm:pt modelId="{612AE675-3EF3-4191-B9B5-E495730A8D4C}" type="pres">
      <dgm:prSet presAssocID="{FA92A985-D770-44D1-B6E3-5E74F1949ECF}" presName="rootText" presStyleLbl="node2" presStyleIdx="2" presStyleCnt="3">
        <dgm:presLayoutVars>
          <dgm:chPref val="3"/>
        </dgm:presLayoutVars>
      </dgm:prSet>
      <dgm:spPr/>
    </dgm:pt>
    <dgm:pt modelId="{DB3DB449-0861-4CC9-8584-0F9B039BF98B}" type="pres">
      <dgm:prSet presAssocID="{FA92A985-D770-44D1-B6E3-5E74F1949ECF}" presName="rootConnector" presStyleLbl="node2" presStyleIdx="2" presStyleCnt="3"/>
      <dgm:spPr/>
    </dgm:pt>
    <dgm:pt modelId="{742EAA3F-E042-4D64-B58E-707C73888494}" type="pres">
      <dgm:prSet presAssocID="{FA92A985-D770-44D1-B6E3-5E74F1949ECF}" presName="hierChild4" presStyleCnt="0"/>
      <dgm:spPr/>
    </dgm:pt>
    <dgm:pt modelId="{ED1D494A-1215-4B70-94A0-01078CC6980C}" type="pres">
      <dgm:prSet presAssocID="{6CD1C157-67AB-479B-BA88-1F0B13702466}" presName="Name37" presStyleLbl="parChTrans1D3" presStyleIdx="3" presStyleCnt="5"/>
      <dgm:spPr/>
    </dgm:pt>
    <dgm:pt modelId="{FD4E928F-1FD9-47E6-98BB-50EB4C546D96}" type="pres">
      <dgm:prSet presAssocID="{033CFA66-DD64-4A5E-8C3F-698AB1DE08B9}" presName="hierRoot2" presStyleCnt="0">
        <dgm:presLayoutVars>
          <dgm:hierBranch val="init"/>
        </dgm:presLayoutVars>
      </dgm:prSet>
      <dgm:spPr/>
    </dgm:pt>
    <dgm:pt modelId="{0BD165AA-A92D-4753-8F3B-ECA7B0AEF888}" type="pres">
      <dgm:prSet presAssocID="{033CFA66-DD64-4A5E-8C3F-698AB1DE08B9}" presName="rootComposite" presStyleCnt="0"/>
      <dgm:spPr/>
    </dgm:pt>
    <dgm:pt modelId="{D89C6963-43A1-46B1-B088-E725FF20F4B2}" type="pres">
      <dgm:prSet presAssocID="{033CFA66-DD64-4A5E-8C3F-698AB1DE08B9}" presName="rootText" presStyleLbl="node3" presStyleIdx="3" presStyleCnt="5">
        <dgm:presLayoutVars>
          <dgm:chPref val="3"/>
        </dgm:presLayoutVars>
      </dgm:prSet>
      <dgm:spPr/>
    </dgm:pt>
    <dgm:pt modelId="{4BDEC86D-6EBD-4C3A-A3B8-CD00230E06E8}" type="pres">
      <dgm:prSet presAssocID="{033CFA66-DD64-4A5E-8C3F-698AB1DE08B9}" presName="rootConnector" presStyleLbl="node3" presStyleIdx="3" presStyleCnt="5"/>
      <dgm:spPr/>
    </dgm:pt>
    <dgm:pt modelId="{39374F97-9BC6-48AB-B827-3D06825EA552}" type="pres">
      <dgm:prSet presAssocID="{033CFA66-DD64-4A5E-8C3F-698AB1DE08B9}" presName="hierChild4" presStyleCnt="0"/>
      <dgm:spPr/>
    </dgm:pt>
    <dgm:pt modelId="{D5462B2A-34C9-4969-A913-0B7FAE51A709}" type="pres">
      <dgm:prSet presAssocID="{033CFA66-DD64-4A5E-8C3F-698AB1DE08B9}" presName="hierChild5" presStyleCnt="0"/>
      <dgm:spPr/>
    </dgm:pt>
    <dgm:pt modelId="{B1294D37-735A-4977-8FAD-6EC7A6E0CBA5}" type="pres">
      <dgm:prSet presAssocID="{CAA2AB5D-3098-4FEF-9A50-CD2613E2005F}" presName="Name37" presStyleLbl="parChTrans1D3" presStyleIdx="4" presStyleCnt="5"/>
      <dgm:spPr/>
    </dgm:pt>
    <dgm:pt modelId="{7E278DD8-293C-4A4B-8AF8-0027EB270F97}" type="pres">
      <dgm:prSet presAssocID="{EB6103C9-BEEC-4F6C-894D-F21C256A218D}" presName="hierRoot2" presStyleCnt="0">
        <dgm:presLayoutVars>
          <dgm:hierBranch val="init"/>
        </dgm:presLayoutVars>
      </dgm:prSet>
      <dgm:spPr/>
    </dgm:pt>
    <dgm:pt modelId="{161F91BE-89F1-4BD2-8D27-F781B3B43CBA}" type="pres">
      <dgm:prSet presAssocID="{EB6103C9-BEEC-4F6C-894D-F21C256A218D}" presName="rootComposite" presStyleCnt="0"/>
      <dgm:spPr/>
    </dgm:pt>
    <dgm:pt modelId="{3E3BDB72-5C60-44D2-8EAA-75883F968D57}" type="pres">
      <dgm:prSet presAssocID="{EB6103C9-BEEC-4F6C-894D-F21C256A218D}" presName="rootText" presStyleLbl="node3" presStyleIdx="4" presStyleCnt="5">
        <dgm:presLayoutVars>
          <dgm:chPref val="3"/>
        </dgm:presLayoutVars>
      </dgm:prSet>
      <dgm:spPr/>
    </dgm:pt>
    <dgm:pt modelId="{A51E22BD-A026-4411-B732-83CEFCDF0515}" type="pres">
      <dgm:prSet presAssocID="{EB6103C9-BEEC-4F6C-894D-F21C256A218D}" presName="rootConnector" presStyleLbl="node3" presStyleIdx="4" presStyleCnt="5"/>
      <dgm:spPr/>
    </dgm:pt>
    <dgm:pt modelId="{6BD7F149-81E1-4246-AEA1-79ECD7E03D6F}" type="pres">
      <dgm:prSet presAssocID="{EB6103C9-BEEC-4F6C-894D-F21C256A218D}" presName="hierChild4" presStyleCnt="0"/>
      <dgm:spPr/>
    </dgm:pt>
    <dgm:pt modelId="{6B49DB39-AE94-4688-B264-EDD136E405DA}" type="pres">
      <dgm:prSet presAssocID="{EB6103C9-BEEC-4F6C-894D-F21C256A218D}" presName="hierChild5" presStyleCnt="0"/>
      <dgm:spPr/>
    </dgm:pt>
    <dgm:pt modelId="{F781BFBD-2894-43B5-BD58-44D7397B1B10}" type="pres">
      <dgm:prSet presAssocID="{FA92A985-D770-44D1-B6E3-5E74F1949ECF}" presName="hierChild5" presStyleCnt="0"/>
      <dgm:spPr/>
    </dgm:pt>
    <dgm:pt modelId="{62DA7E64-8EB6-40F7-9DE5-B52C81695C55}" type="pres">
      <dgm:prSet presAssocID="{89475BFC-EF8F-4386-B8AE-F4B349226329}" presName="hierChild3" presStyleCnt="0"/>
      <dgm:spPr/>
    </dgm:pt>
  </dgm:ptLst>
  <dgm:cxnLst>
    <dgm:cxn modelId="{7C78E503-F9D8-47AF-8EC1-530ADE9F54FC}" type="presOf" srcId="{0025DA0B-0071-4BEB-993D-204FD13F6C76}" destId="{98BD6F87-72C1-4988-9E57-C7A930F5B87F}" srcOrd="0" destOrd="0" presId="urn:microsoft.com/office/officeart/2005/8/layout/orgChart1"/>
    <dgm:cxn modelId="{C1A1520B-5DC0-48FC-9167-DE356A361191}" type="presOf" srcId="{8E540368-6410-4BC2-B69D-C1A133905DA5}" destId="{FEF80B1E-77E0-4493-BBC6-678082226490}" srcOrd="0" destOrd="0" presId="urn:microsoft.com/office/officeart/2005/8/layout/orgChart1"/>
    <dgm:cxn modelId="{87CB8519-5414-4223-886D-EE1D56ECA6D4}" srcId="{6ECED805-BC98-41C0-B94B-0B6AC8AB813D}" destId="{8E540368-6410-4BC2-B69D-C1A133905DA5}" srcOrd="0" destOrd="0" parTransId="{766FD25E-B391-4F30-8903-1D546BDE9679}" sibTransId="{3D4D6028-AF71-4F63-B902-DE37046516CF}"/>
    <dgm:cxn modelId="{6F23E81B-D373-497E-8C49-845617FB1EF7}" type="presOf" srcId="{033CFA66-DD64-4A5E-8C3F-698AB1DE08B9}" destId="{D89C6963-43A1-46B1-B088-E725FF20F4B2}" srcOrd="0" destOrd="0" presId="urn:microsoft.com/office/officeart/2005/8/layout/orgChart1"/>
    <dgm:cxn modelId="{B8B20D2D-45A8-498D-AB12-87303EE84678}" srcId="{8960E1D7-788E-43EE-B5BD-2BE78799FFB8}" destId="{89475BFC-EF8F-4386-B8AE-F4B349226329}" srcOrd="0" destOrd="0" parTransId="{50243EBB-0B31-412F-9BA9-CF2E00384213}" sibTransId="{C929F6F7-6709-44B4-BD86-70E3A6C535F6}"/>
    <dgm:cxn modelId="{5B5D172F-3F7A-425C-AA49-369A3B3CDF35}" type="presOf" srcId="{CAA2AB5D-3098-4FEF-9A50-CD2613E2005F}" destId="{B1294D37-735A-4977-8FAD-6EC7A6E0CBA5}" srcOrd="0" destOrd="0" presId="urn:microsoft.com/office/officeart/2005/8/layout/orgChart1"/>
    <dgm:cxn modelId="{F9838F60-83CB-4774-92E3-07CCF783BFFC}" type="presOf" srcId="{033CFA66-DD64-4A5E-8C3F-698AB1DE08B9}" destId="{4BDEC86D-6EBD-4C3A-A3B8-CD00230E06E8}" srcOrd="1" destOrd="0" presId="urn:microsoft.com/office/officeart/2005/8/layout/orgChart1"/>
    <dgm:cxn modelId="{550D0342-9652-49D3-BD45-69B990878D08}" type="presOf" srcId="{FA92A985-D770-44D1-B6E3-5E74F1949ECF}" destId="{DB3DB449-0861-4CC9-8584-0F9B039BF98B}" srcOrd="1" destOrd="0" presId="urn:microsoft.com/office/officeart/2005/8/layout/orgChart1"/>
    <dgm:cxn modelId="{F426506A-4FD0-40DC-AB9E-33DAEE64EF7E}" type="presOf" srcId="{FF78E68C-8184-455B-B916-FA83436DD776}" destId="{19D73431-F650-4923-A1CE-1C9410E0E238}" srcOrd="0" destOrd="0" presId="urn:microsoft.com/office/officeart/2005/8/layout/orgChart1"/>
    <dgm:cxn modelId="{EB1F524E-5EB0-4D1F-90AF-0EA9821D2426}" type="presOf" srcId="{0025DA0B-0071-4BEB-993D-204FD13F6C76}" destId="{7441E03D-F7B0-4993-9F92-085F021076DA}" srcOrd="1" destOrd="0" presId="urn:microsoft.com/office/officeart/2005/8/layout/orgChart1"/>
    <dgm:cxn modelId="{5CF8DF6F-FA7D-4089-999A-50E4CA0564D1}" type="presOf" srcId="{A2CC09A6-B118-4E06-A822-0C09F9074051}" destId="{6AC0CA88-C1C9-44A9-A5C7-9224FE9FE825}" srcOrd="1" destOrd="0" presId="urn:microsoft.com/office/officeart/2005/8/layout/orgChart1"/>
    <dgm:cxn modelId="{81D13652-8E94-4C37-9073-5B624393EB9C}" srcId="{FA92A985-D770-44D1-B6E3-5E74F1949ECF}" destId="{033CFA66-DD64-4A5E-8C3F-698AB1DE08B9}" srcOrd="0" destOrd="0" parTransId="{6CD1C157-67AB-479B-BA88-1F0B13702466}" sibTransId="{98577325-473C-4697-B940-F603478CE706}"/>
    <dgm:cxn modelId="{72EE2A56-0414-4420-87AA-B9E72658331F}" type="presOf" srcId="{E7352135-A286-491E-9B17-D443FD53C1BA}" destId="{2AEFE41E-E0E8-4DD5-8ABF-79E201DF4F99}" srcOrd="0" destOrd="0" presId="urn:microsoft.com/office/officeart/2005/8/layout/orgChart1"/>
    <dgm:cxn modelId="{441D625A-1751-4369-B5C1-C106DE7BE296}" type="presOf" srcId="{8E540368-6410-4BC2-B69D-C1A133905DA5}" destId="{20C82200-862F-44AA-A816-14732DBA4808}" srcOrd="1" destOrd="0" presId="urn:microsoft.com/office/officeart/2005/8/layout/orgChart1"/>
    <dgm:cxn modelId="{C403D57A-5E63-4FDA-8ADE-3C855FE564A3}" srcId="{89475BFC-EF8F-4386-B8AE-F4B349226329}" destId="{FA92A985-D770-44D1-B6E3-5E74F1949ECF}" srcOrd="2" destOrd="0" parTransId="{E7352135-A286-491E-9B17-D443FD53C1BA}" sibTransId="{27377F15-06C0-43CD-BC26-4565AE74338A}"/>
    <dgm:cxn modelId="{F9778880-AD68-4C33-8C19-C9359B64736D}" type="presOf" srcId="{6ECED805-BC98-41C0-B94B-0B6AC8AB813D}" destId="{82C2D7C0-9785-44ED-97FE-050628561CAF}" srcOrd="1" destOrd="0" presId="urn:microsoft.com/office/officeart/2005/8/layout/orgChart1"/>
    <dgm:cxn modelId="{DD84F280-F101-4C11-A156-E05AC5940CA2}" type="presOf" srcId="{FA92A985-D770-44D1-B6E3-5E74F1949ECF}" destId="{612AE675-3EF3-4191-B9B5-E495730A8D4C}" srcOrd="0" destOrd="0" presId="urn:microsoft.com/office/officeart/2005/8/layout/orgChart1"/>
    <dgm:cxn modelId="{BCB82084-614C-4617-853E-D4D53B7C7AD2}" type="presOf" srcId="{EB6103C9-BEEC-4F6C-894D-F21C256A218D}" destId="{3E3BDB72-5C60-44D2-8EAA-75883F968D57}" srcOrd="0" destOrd="0" presId="urn:microsoft.com/office/officeart/2005/8/layout/orgChart1"/>
    <dgm:cxn modelId="{9FF14085-9542-4B8A-A9E2-1CE090EB59E0}" type="presOf" srcId="{A2CC09A6-B118-4E06-A822-0C09F9074051}" destId="{5FA8325A-4F71-42D7-804B-EF073ABE8286}" srcOrd="0" destOrd="0" presId="urn:microsoft.com/office/officeart/2005/8/layout/orgChart1"/>
    <dgm:cxn modelId="{9ECBAE8B-133D-44A5-B879-07034D03FFE7}" srcId="{76E1F153-88A9-4DD3-A082-2E11988EA75B}" destId="{A2CC09A6-B118-4E06-A822-0C09F9074051}" srcOrd="1" destOrd="0" parTransId="{AF5793CF-9F6C-4928-AEA5-ADB55C222736}" sibTransId="{9AC34775-B7E6-4CFE-9C01-7B7EB49808EB}"/>
    <dgm:cxn modelId="{E666198E-D863-47CE-AFD4-F9DFE6B0C345}" type="presOf" srcId="{766FD25E-B391-4F30-8903-1D546BDE9679}" destId="{3A118282-86AC-4CA8-8437-58F246DA422E}" srcOrd="0" destOrd="0" presId="urn:microsoft.com/office/officeart/2005/8/layout/orgChart1"/>
    <dgm:cxn modelId="{57053597-5C16-48B1-8FFD-4623A86023B5}" type="presOf" srcId="{76E1F153-88A9-4DD3-A082-2E11988EA75B}" destId="{12A254C3-BAB2-417E-A2C3-946A8F4DCA8B}" srcOrd="1" destOrd="0" presId="urn:microsoft.com/office/officeart/2005/8/layout/orgChart1"/>
    <dgm:cxn modelId="{F6C67B97-F208-45A0-8A12-8AA3EA835D7D}" type="presOf" srcId="{6CD1C157-67AB-479B-BA88-1F0B13702466}" destId="{ED1D494A-1215-4B70-94A0-01078CC6980C}" srcOrd="0" destOrd="0" presId="urn:microsoft.com/office/officeart/2005/8/layout/orgChart1"/>
    <dgm:cxn modelId="{FC7C01A3-B19C-435B-9130-208D1D1E04FE}" type="presOf" srcId="{8960E1D7-788E-43EE-B5BD-2BE78799FFB8}" destId="{A7A6BCAB-22B1-439A-A3DA-EF9263ED78B9}" srcOrd="0" destOrd="0" presId="urn:microsoft.com/office/officeart/2005/8/layout/orgChart1"/>
    <dgm:cxn modelId="{FFDC04A4-FDCA-4C3B-9563-B8C4D7854FFE}" type="presOf" srcId="{89475BFC-EF8F-4386-B8AE-F4B349226329}" destId="{59961EEB-631B-4C98-95A7-BB3719FBB83D}" srcOrd="0" destOrd="0" presId="urn:microsoft.com/office/officeart/2005/8/layout/orgChart1"/>
    <dgm:cxn modelId="{15B679AC-47AA-41DD-AE07-9EB356F60AD6}" type="presOf" srcId="{4ABABCE1-0294-4443-8C92-0ED8E0703B9D}" destId="{96C6371F-EAA0-45A5-92E2-9F2181FFEFCB}" srcOrd="0" destOrd="0" presId="urn:microsoft.com/office/officeart/2005/8/layout/orgChart1"/>
    <dgm:cxn modelId="{FD5BC9AC-C815-4E5C-BB95-0A890605DBAB}" type="presOf" srcId="{AF5793CF-9F6C-4928-AEA5-ADB55C222736}" destId="{7B314787-38CC-44B4-9525-03689EF14632}" srcOrd="0" destOrd="0" presId="urn:microsoft.com/office/officeart/2005/8/layout/orgChart1"/>
    <dgm:cxn modelId="{A071BAB1-C5BE-4333-BB77-F75B128F5FE8}" srcId="{89475BFC-EF8F-4386-B8AE-F4B349226329}" destId="{6ECED805-BC98-41C0-B94B-0B6AC8AB813D}" srcOrd="0" destOrd="0" parTransId="{4ABABCE1-0294-4443-8C92-0ED8E0703B9D}" sibTransId="{BA212F24-E195-437C-8821-76F0BF6DFF1C}"/>
    <dgm:cxn modelId="{7486EDB4-F6FA-49C9-ABDF-ADB4B522BACA}" type="presOf" srcId="{B276DF11-7758-4445-9A15-2C9C52A605D6}" destId="{B9872EC9-3633-4F29-B344-C7C1A9BBA676}" srcOrd="0" destOrd="0" presId="urn:microsoft.com/office/officeart/2005/8/layout/orgChart1"/>
    <dgm:cxn modelId="{981C51BA-476D-4FA5-8885-E113D0CB10B5}" type="presOf" srcId="{89475BFC-EF8F-4386-B8AE-F4B349226329}" destId="{045EF3C6-350B-445F-9181-251878C29271}" srcOrd="1" destOrd="0" presId="urn:microsoft.com/office/officeart/2005/8/layout/orgChart1"/>
    <dgm:cxn modelId="{C4FC2BBF-C78E-4E82-8D31-696FBF8D8477}" type="presOf" srcId="{EB6103C9-BEEC-4F6C-894D-F21C256A218D}" destId="{A51E22BD-A026-4411-B732-83CEFCDF0515}" srcOrd="1" destOrd="0" presId="urn:microsoft.com/office/officeart/2005/8/layout/orgChart1"/>
    <dgm:cxn modelId="{EA3E22C5-DC4C-472C-9EC4-741AC337F12F}" type="presOf" srcId="{6ECED805-BC98-41C0-B94B-0B6AC8AB813D}" destId="{881CE9D6-4A44-4E4B-B7C9-2F963C0D5C52}" srcOrd="0" destOrd="0" presId="urn:microsoft.com/office/officeart/2005/8/layout/orgChart1"/>
    <dgm:cxn modelId="{165B31CC-9DC3-4373-97E2-CB6E3B5A3B62}" srcId="{FA92A985-D770-44D1-B6E3-5E74F1949ECF}" destId="{EB6103C9-BEEC-4F6C-894D-F21C256A218D}" srcOrd="1" destOrd="0" parTransId="{CAA2AB5D-3098-4FEF-9A50-CD2613E2005F}" sibTransId="{4177A060-ABA9-44F2-BED5-EE8F9224EA02}"/>
    <dgm:cxn modelId="{5CF527DA-3E27-4F92-9ADE-AE86029F846B}" srcId="{76E1F153-88A9-4DD3-A082-2E11988EA75B}" destId="{0025DA0B-0071-4BEB-993D-204FD13F6C76}" srcOrd="0" destOrd="0" parTransId="{B276DF11-7758-4445-9A15-2C9C52A605D6}" sibTransId="{C181B1BD-CE49-4E7F-B1D0-D3499A8E6249}"/>
    <dgm:cxn modelId="{3D6D13E0-AD39-470E-BE4A-FE0FFF926907}" type="presOf" srcId="{76E1F153-88A9-4DD3-A082-2E11988EA75B}" destId="{2B011055-0F49-4F16-ADE5-F24E21661FAD}" srcOrd="0" destOrd="0" presId="urn:microsoft.com/office/officeart/2005/8/layout/orgChart1"/>
    <dgm:cxn modelId="{07B5E3F6-0031-4C32-805D-9AFA28B00113}" srcId="{89475BFC-EF8F-4386-B8AE-F4B349226329}" destId="{76E1F153-88A9-4DD3-A082-2E11988EA75B}" srcOrd="1" destOrd="0" parTransId="{FF78E68C-8184-455B-B916-FA83436DD776}" sibTransId="{361C6174-2605-4939-B4BD-FEDF743CE911}"/>
    <dgm:cxn modelId="{F245BE1C-759F-48BD-9AC0-167E0E7BD5EC}" type="presParOf" srcId="{A7A6BCAB-22B1-439A-A3DA-EF9263ED78B9}" destId="{8B354739-061B-42EE-A933-7B39A33249D3}" srcOrd="0" destOrd="0" presId="urn:microsoft.com/office/officeart/2005/8/layout/orgChart1"/>
    <dgm:cxn modelId="{760F7C6D-E7A0-4179-BA4E-4B08A1076D80}" type="presParOf" srcId="{8B354739-061B-42EE-A933-7B39A33249D3}" destId="{D44131B0-0E65-4F8E-B8E1-319C037E2D11}" srcOrd="0" destOrd="0" presId="urn:microsoft.com/office/officeart/2005/8/layout/orgChart1"/>
    <dgm:cxn modelId="{014A9B09-A59C-41F2-B5A2-1A5777C13E9E}" type="presParOf" srcId="{D44131B0-0E65-4F8E-B8E1-319C037E2D11}" destId="{59961EEB-631B-4C98-95A7-BB3719FBB83D}" srcOrd="0" destOrd="0" presId="urn:microsoft.com/office/officeart/2005/8/layout/orgChart1"/>
    <dgm:cxn modelId="{720411D8-8304-42A5-BBF9-C94FF0FB7B89}" type="presParOf" srcId="{D44131B0-0E65-4F8E-B8E1-319C037E2D11}" destId="{045EF3C6-350B-445F-9181-251878C29271}" srcOrd="1" destOrd="0" presId="urn:microsoft.com/office/officeart/2005/8/layout/orgChart1"/>
    <dgm:cxn modelId="{E54D6D3B-F29D-4510-AC3B-5B125C221403}" type="presParOf" srcId="{8B354739-061B-42EE-A933-7B39A33249D3}" destId="{FE3041FC-706D-4D80-BB56-3BC2F4178E4E}" srcOrd="1" destOrd="0" presId="urn:microsoft.com/office/officeart/2005/8/layout/orgChart1"/>
    <dgm:cxn modelId="{833DFFBE-8780-4FD1-8850-76E20C541BA2}" type="presParOf" srcId="{FE3041FC-706D-4D80-BB56-3BC2F4178E4E}" destId="{96C6371F-EAA0-45A5-92E2-9F2181FFEFCB}" srcOrd="0" destOrd="0" presId="urn:microsoft.com/office/officeart/2005/8/layout/orgChart1"/>
    <dgm:cxn modelId="{B899046C-ABDF-45CD-84FD-25B0D2E3BC68}" type="presParOf" srcId="{FE3041FC-706D-4D80-BB56-3BC2F4178E4E}" destId="{6E25BB2C-28AB-42B8-94EE-3B4546839EA6}" srcOrd="1" destOrd="0" presId="urn:microsoft.com/office/officeart/2005/8/layout/orgChart1"/>
    <dgm:cxn modelId="{5132BF3D-CBEE-490A-9A30-820B1D7446EE}" type="presParOf" srcId="{6E25BB2C-28AB-42B8-94EE-3B4546839EA6}" destId="{1775CD55-F2ED-4C31-A799-55A1A832071A}" srcOrd="0" destOrd="0" presId="urn:microsoft.com/office/officeart/2005/8/layout/orgChart1"/>
    <dgm:cxn modelId="{10B8E267-7666-4DEB-B282-BF57B20824AD}" type="presParOf" srcId="{1775CD55-F2ED-4C31-A799-55A1A832071A}" destId="{881CE9D6-4A44-4E4B-B7C9-2F963C0D5C52}" srcOrd="0" destOrd="0" presId="urn:microsoft.com/office/officeart/2005/8/layout/orgChart1"/>
    <dgm:cxn modelId="{ECBF40C0-901C-4ED9-BE02-958563A098B9}" type="presParOf" srcId="{1775CD55-F2ED-4C31-A799-55A1A832071A}" destId="{82C2D7C0-9785-44ED-97FE-050628561CAF}" srcOrd="1" destOrd="0" presId="urn:microsoft.com/office/officeart/2005/8/layout/orgChart1"/>
    <dgm:cxn modelId="{A50E623F-AF5E-4B1F-9A78-9DF03A7A1E8B}" type="presParOf" srcId="{6E25BB2C-28AB-42B8-94EE-3B4546839EA6}" destId="{DDE0CC43-7EE6-4796-BA5B-2CB26903AC5B}" srcOrd="1" destOrd="0" presId="urn:microsoft.com/office/officeart/2005/8/layout/orgChart1"/>
    <dgm:cxn modelId="{29CB2D9E-16B9-4C1D-9BF1-E96774AF30FC}" type="presParOf" srcId="{DDE0CC43-7EE6-4796-BA5B-2CB26903AC5B}" destId="{3A118282-86AC-4CA8-8437-58F246DA422E}" srcOrd="0" destOrd="0" presId="urn:microsoft.com/office/officeart/2005/8/layout/orgChart1"/>
    <dgm:cxn modelId="{BC2EBD29-4C06-4BAA-9304-44864369345A}" type="presParOf" srcId="{DDE0CC43-7EE6-4796-BA5B-2CB26903AC5B}" destId="{E90591D6-FA3C-4C48-B922-E24DFD8E7A8A}" srcOrd="1" destOrd="0" presId="urn:microsoft.com/office/officeart/2005/8/layout/orgChart1"/>
    <dgm:cxn modelId="{25F0E7B4-3492-4E9E-B0ED-EAF04688E796}" type="presParOf" srcId="{E90591D6-FA3C-4C48-B922-E24DFD8E7A8A}" destId="{1A3664B2-72FE-4C56-A71E-CFD69D28CC98}" srcOrd="0" destOrd="0" presId="urn:microsoft.com/office/officeart/2005/8/layout/orgChart1"/>
    <dgm:cxn modelId="{A0080F19-E1B7-41B9-BF6F-BC53CC2B8F8A}" type="presParOf" srcId="{1A3664B2-72FE-4C56-A71E-CFD69D28CC98}" destId="{FEF80B1E-77E0-4493-BBC6-678082226490}" srcOrd="0" destOrd="0" presId="urn:microsoft.com/office/officeart/2005/8/layout/orgChart1"/>
    <dgm:cxn modelId="{8C71D20C-77B6-4268-BC67-0E3AEF6C71CB}" type="presParOf" srcId="{1A3664B2-72FE-4C56-A71E-CFD69D28CC98}" destId="{20C82200-862F-44AA-A816-14732DBA4808}" srcOrd="1" destOrd="0" presId="urn:microsoft.com/office/officeart/2005/8/layout/orgChart1"/>
    <dgm:cxn modelId="{294BF781-DF60-4CCA-8CDA-C8A237383D64}" type="presParOf" srcId="{E90591D6-FA3C-4C48-B922-E24DFD8E7A8A}" destId="{0A344451-88F9-4365-AFC1-8101E0C8234A}" srcOrd="1" destOrd="0" presId="urn:microsoft.com/office/officeart/2005/8/layout/orgChart1"/>
    <dgm:cxn modelId="{14B362E1-1854-4FEC-8DFB-1084EE1FB51E}" type="presParOf" srcId="{E90591D6-FA3C-4C48-B922-E24DFD8E7A8A}" destId="{EF51335A-0F67-4CFA-8DD4-461747B706E9}" srcOrd="2" destOrd="0" presId="urn:microsoft.com/office/officeart/2005/8/layout/orgChart1"/>
    <dgm:cxn modelId="{A93A0068-BBE4-48FD-A9C5-8D0896DBE605}" type="presParOf" srcId="{6E25BB2C-28AB-42B8-94EE-3B4546839EA6}" destId="{7D7F051E-20FA-474E-B886-14D15EF71C9A}" srcOrd="2" destOrd="0" presId="urn:microsoft.com/office/officeart/2005/8/layout/orgChart1"/>
    <dgm:cxn modelId="{2F86E399-7ECF-4636-B078-A4D44038FB15}" type="presParOf" srcId="{FE3041FC-706D-4D80-BB56-3BC2F4178E4E}" destId="{19D73431-F650-4923-A1CE-1C9410E0E238}" srcOrd="2" destOrd="0" presId="urn:microsoft.com/office/officeart/2005/8/layout/orgChart1"/>
    <dgm:cxn modelId="{115B9244-B00A-4A01-AE9A-88E824898C1B}" type="presParOf" srcId="{FE3041FC-706D-4D80-BB56-3BC2F4178E4E}" destId="{DE0324BF-ABD7-4A96-BAC9-49DCB51E32A6}" srcOrd="3" destOrd="0" presId="urn:microsoft.com/office/officeart/2005/8/layout/orgChart1"/>
    <dgm:cxn modelId="{DFD3F4F3-C126-4EEC-A05E-8C37F77B2468}" type="presParOf" srcId="{DE0324BF-ABD7-4A96-BAC9-49DCB51E32A6}" destId="{4D883C7E-135E-4D36-9DDF-E4ABB307BE6E}" srcOrd="0" destOrd="0" presId="urn:microsoft.com/office/officeart/2005/8/layout/orgChart1"/>
    <dgm:cxn modelId="{C2BB2780-479B-4F7C-BCB0-9B3F2CF85705}" type="presParOf" srcId="{4D883C7E-135E-4D36-9DDF-E4ABB307BE6E}" destId="{2B011055-0F49-4F16-ADE5-F24E21661FAD}" srcOrd="0" destOrd="0" presId="urn:microsoft.com/office/officeart/2005/8/layout/orgChart1"/>
    <dgm:cxn modelId="{C952FDEC-E407-4125-AC39-50F75E7411AC}" type="presParOf" srcId="{4D883C7E-135E-4D36-9DDF-E4ABB307BE6E}" destId="{12A254C3-BAB2-417E-A2C3-946A8F4DCA8B}" srcOrd="1" destOrd="0" presId="urn:microsoft.com/office/officeart/2005/8/layout/orgChart1"/>
    <dgm:cxn modelId="{43570145-6140-434C-BE09-5D182477F839}" type="presParOf" srcId="{DE0324BF-ABD7-4A96-BAC9-49DCB51E32A6}" destId="{CC792C97-F422-4FA6-8BD5-4B96EB98F6A1}" srcOrd="1" destOrd="0" presId="urn:microsoft.com/office/officeart/2005/8/layout/orgChart1"/>
    <dgm:cxn modelId="{D8527345-0BAC-4A2D-A053-F4DFE9DC53FE}" type="presParOf" srcId="{CC792C97-F422-4FA6-8BD5-4B96EB98F6A1}" destId="{B9872EC9-3633-4F29-B344-C7C1A9BBA676}" srcOrd="0" destOrd="0" presId="urn:microsoft.com/office/officeart/2005/8/layout/orgChart1"/>
    <dgm:cxn modelId="{1A69E927-73E8-4B18-9617-C6AF76E28DC5}" type="presParOf" srcId="{CC792C97-F422-4FA6-8BD5-4B96EB98F6A1}" destId="{60F35CDC-2C65-4A52-8D99-88CAB7668195}" srcOrd="1" destOrd="0" presId="urn:microsoft.com/office/officeart/2005/8/layout/orgChart1"/>
    <dgm:cxn modelId="{8D4DB46C-D2AC-44C5-9E12-EFF5DB9973FA}" type="presParOf" srcId="{60F35CDC-2C65-4A52-8D99-88CAB7668195}" destId="{D37FA48E-555A-48F1-B7C1-15E138044CFF}" srcOrd="0" destOrd="0" presId="urn:microsoft.com/office/officeart/2005/8/layout/orgChart1"/>
    <dgm:cxn modelId="{F8234C02-7860-42FF-A049-571F7559360A}" type="presParOf" srcId="{D37FA48E-555A-48F1-B7C1-15E138044CFF}" destId="{98BD6F87-72C1-4988-9E57-C7A930F5B87F}" srcOrd="0" destOrd="0" presId="urn:microsoft.com/office/officeart/2005/8/layout/orgChart1"/>
    <dgm:cxn modelId="{399F2DB1-F0A3-48E9-97D5-4AD2447EBABD}" type="presParOf" srcId="{D37FA48E-555A-48F1-B7C1-15E138044CFF}" destId="{7441E03D-F7B0-4993-9F92-085F021076DA}" srcOrd="1" destOrd="0" presId="urn:microsoft.com/office/officeart/2005/8/layout/orgChart1"/>
    <dgm:cxn modelId="{65187135-89B2-49D2-8B48-0DD54EE8F296}" type="presParOf" srcId="{60F35CDC-2C65-4A52-8D99-88CAB7668195}" destId="{CE69A8A2-398E-44D6-9A0D-AA3AD1995972}" srcOrd="1" destOrd="0" presId="urn:microsoft.com/office/officeart/2005/8/layout/orgChart1"/>
    <dgm:cxn modelId="{03EC9A4F-AAFA-46E1-B2EB-90EFDBDBF36C}" type="presParOf" srcId="{60F35CDC-2C65-4A52-8D99-88CAB7668195}" destId="{3202BFA9-5DC1-4801-92CA-6446AD3A3BF5}" srcOrd="2" destOrd="0" presId="urn:microsoft.com/office/officeart/2005/8/layout/orgChart1"/>
    <dgm:cxn modelId="{1C18277F-4FDF-490B-9F62-D9B043225088}" type="presParOf" srcId="{CC792C97-F422-4FA6-8BD5-4B96EB98F6A1}" destId="{7B314787-38CC-44B4-9525-03689EF14632}" srcOrd="2" destOrd="0" presId="urn:microsoft.com/office/officeart/2005/8/layout/orgChart1"/>
    <dgm:cxn modelId="{DB727E53-92D8-41B7-8FFB-F82C33655EBB}" type="presParOf" srcId="{CC792C97-F422-4FA6-8BD5-4B96EB98F6A1}" destId="{F1EB5640-7332-4237-88B3-26685BDC35D3}" srcOrd="3" destOrd="0" presId="urn:microsoft.com/office/officeart/2005/8/layout/orgChart1"/>
    <dgm:cxn modelId="{4200F59A-E6F0-4042-836B-E7B43CEEFCDB}" type="presParOf" srcId="{F1EB5640-7332-4237-88B3-26685BDC35D3}" destId="{B9E500B3-3498-4846-8F9F-58D98919CFA0}" srcOrd="0" destOrd="0" presId="urn:microsoft.com/office/officeart/2005/8/layout/orgChart1"/>
    <dgm:cxn modelId="{2EBB0E5B-31CB-45CF-815C-8140712CFC47}" type="presParOf" srcId="{B9E500B3-3498-4846-8F9F-58D98919CFA0}" destId="{5FA8325A-4F71-42D7-804B-EF073ABE8286}" srcOrd="0" destOrd="0" presId="urn:microsoft.com/office/officeart/2005/8/layout/orgChart1"/>
    <dgm:cxn modelId="{1349F381-FE7E-4E1B-98D0-C0375412384D}" type="presParOf" srcId="{B9E500B3-3498-4846-8F9F-58D98919CFA0}" destId="{6AC0CA88-C1C9-44A9-A5C7-9224FE9FE825}" srcOrd="1" destOrd="0" presId="urn:microsoft.com/office/officeart/2005/8/layout/orgChart1"/>
    <dgm:cxn modelId="{1A525708-9E6D-4245-900A-74B62DFAFD5F}" type="presParOf" srcId="{F1EB5640-7332-4237-88B3-26685BDC35D3}" destId="{C928D204-7455-415D-8E70-387A46147770}" srcOrd="1" destOrd="0" presId="urn:microsoft.com/office/officeart/2005/8/layout/orgChart1"/>
    <dgm:cxn modelId="{D97ACEC6-AB94-4A04-8F87-A27B1F3CB853}" type="presParOf" srcId="{F1EB5640-7332-4237-88B3-26685BDC35D3}" destId="{4C98C9ED-F5C5-4C32-BFC3-1147C5A34AEE}" srcOrd="2" destOrd="0" presId="urn:microsoft.com/office/officeart/2005/8/layout/orgChart1"/>
    <dgm:cxn modelId="{8F04146C-0F9F-47B6-AEF5-758ADF04497F}" type="presParOf" srcId="{DE0324BF-ABD7-4A96-BAC9-49DCB51E32A6}" destId="{04406C5E-49FF-4BDE-96A6-6B29CBD43749}" srcOrd="2" destOrd="0" presId="urn:microsoft.com/office/officeart/2005/8/layout/orgChart1"/>
    <dgm:cxn modelId="{0DB5AA50-68E8-42E6-8346-38503A7018D9}" type="presParOf" srcId="{FE3041FC-706D-4D80-BB56-3BC2F4178E4E}" destId="{2AEFE41E-E0E8-4DD5-8ABF-79E201DF4F99}" srcOrd="4" destOrd="0" presId="urn:microsoft.com/office/officeart/2005/8/layout/orgChart1"/>
    <dgm:cxn modelId="{82F6CFD6-BC59-417D-824A-26579223FF0C}" type="presParOf" srcId="{FE3041FC-706D-4D80-BB56-3BC2F4178E4E}" destId="{718CC299-FA6F-4D32-9EC6-8CBB3399AB25}" srcOrd="5" destOrd="0" presId="urn:microsoft.com/office/officeart/2005/8/layout/orgChart1"/>
    <dgm:cxn modelId="{FAF3BB61-45F8-414B-BFF7-F28E89CCEC7F}" type="presParOf" srcId="{718CC299-FA6F-4D32-9EC6-8CBB3399AB25}" destId="{9324FEC5-59E6-4927-8BC7-F5724FD1035C}" srcOrd="0" destOrd="0" presId="urn:microsoft.com/office/officeart/2005/8/layout/orgChart1"/>
    <dgm:cxn modelId="{E27007EE-51D6-44EE-9AED-506FA97E9D1D}" type="presParOf" srcId="{9324FEC5-59E6-4927-8BC7-F5724FD1035C}" destId="{612AE675-3EF3-4191-B9B5-E495730A8D4C}" srcOrd="0" destOrd="0" presId="urn:microsoft.com/office/officeart/2005/8/layout/orgChart1"/>
    <dgm:cxn modelId="{E47AEE79-A06B-4E9F-9181-74215E8C3BA8}" type="presParOf" srcId="{9324FEC5-59E6-4927-8BC7-F5724FD1035C}" destId="{DB3DB449-0861-4CC9-8584-0F9B039BF98B}" srcOrd="1" destOrd="0" presId="urn:microsoft.com/office/officeart/2005/8/layout/orgChart1"/>
    <dgm:cxn modelId="{D7247501-1F7A-4AF2-ABF4-A42C4691927D}" type="presParOf" srcId="{718CC299-FA6F-4D32-9EC6-8CBB3399AB25}" destId="{742EAA3F-E042-4D64-B58E-707C73888494}" srcOrd="1" destOrd="0" presId="urn:microsoft.com/office/officeart/2005/8/layout/orgChart1"/>
    <dgm:cxn modelId="{70154B1B-F746-491D-88E8-2A4EB1E4AAC1}" type="presParOf" srcId="{742EAA3F-E042-4D64-B58E-707C73888494}" destId="{ED1D494A-1215-4B70-94A0-01078CC6980C}" srcOrd="0" destOrd="0" presId="urn:microsoft.com/office/officeart/2005/8/layout/orgChart1"/>
    <dgm:cxn modelId="{69944BE4-CF35-412D-B6B0-12B593075F67}" type="presParOf" srcId="{742EAA3F-E042-4D64-B58E-707C73888494}" destId="{FD4E928F-1FD9-47E6-98BB-50EB4C546D96}" srcOrd="1" destOrd="0" presId="urn:microsoft.com/office/officeart/2005/8/layout/orgChart1"/>
    <dgm:cxn modelId="{87684F56-B18E-4CE3-8F09-561E0B821193}" type="presParOf" srcId="{FD4E928F-1FD9-47E6-98BB-50EB4C546D96}" destId="{0BD165AA-A92D-4753-8F3B-ECA7B0AEF888}" srcOrd="0" destOrd="0" presId="urn:microsoft.com/office/officeart/2005/8/layout/orgChart1"/>
    <dgm:cxn modelId="{C225B95F-FF0E-456D-8319-6CE787A91F6D}" type="presParOf" srcId="{0BD165AA-A92D-4753-8F3B-ECA7B0AEF888}" destId="{D89C6963-43A1-46B1-B088-E725FF20F4B2}" srcOrd="0" destOrd="0" presId="urn:microsoft.com/office/officeart/2005/8/layout/orgChart1"/>
    <dgm:cxn modelId="{977B18E4-80D6-4B3F-AAAB-190236B5FC15}" type="presParOf" srcId="{0BD165AA-A92D-4753-8F3B-ECA7B0AEF888}" destId="{4BDEC86D-6EBD-4C3A-A3B8-CD00230E06E8}" srcOrd="1" destOrd="0" presId="urn:microsoft.com/office/officeart/2005/8/layout/orgChart1"/>
    <dgm:cxn modelId="{5AC3A452-D692-4EEA-904C-C9EBAB85EAF2}" type="presParOf" srcId="{FD4E928F-1FD9-47E6-98BB-50EB4C546D96}" destId="{39374F97-9BC6-48AB-B827-3D06825EA552}" srcOrd="1" destOrd="0" presId="urn:microsoft.com/office/officeart/2005/8/layout/orgChart1"/>
    <dgm:cxn modelId="{DF254974-07B6-4F14-98B5-F7EF97A09BF5}" type="presParOf" srcId="{FD4E928F-1FD9-47E6-98BB-50EB4C546D96}" destId="{D5462B2A-34C9-4969-A913-0B7FAE51A709}" srcOrd="2" destOrd="0" presId="urn:microsoft.com/office/officeart/2005/8/layout/orgChart1"/>
    <dgm:cxn modelId="{0B6393C1-CE6C-40FF-851D-E97EE3390AAE}" type="presParOf" srcId="{742EAA3F-E042-4D64-B58E-707C73888494}" destId="{B1294D37-735A-4977-8FAD-6EC7A6E0CBA5}" srcOrd="2" destOrd="0" presId="urn:microsoft.com/office/officeart/2005/8/layout/orgChart1"/>
    <dgm:cxn modelId="{B7FEACE7-159E-497F-B757-9BFBE4A52316}" type="presParOf" srcId="{742EAA3F-E042-4D64-B58E-707C73888494}" destId="{7E278DD8-293C-4A4B-8AF8-0027EB270F97}" srcOrd="3" destOrd="0" presId="urn:microsoft.com/office/officeart/2005/8/layout/orgChart1"/>
    <dgm:cxn modelId="{1A378C1F-2D60-45E1-BD5E-D5E2EC9549ED}" type="presParOf" srcId="{7E278DD8-293C-4A4B-8AF8-0027EB270F97}" destId="{161F91BE-89F1-4BD2-8D27-F781B3B43CBA}" srcOrd="0" destOrd="0" presId="urn:microsoft.com/office/officeart/2005/8/layout/orgChart1"/>
    <dgm:cxn modelId="{FE17A5C0-6DA0-4649-9FE0-3CD022788BC0}" type="presParOf" srcId="{161F91BE-89F1-4BD2-8D27-F781B3B43CBA}" destId="{3E3BDB72-5C60-44D2-8EAA-75883F968D57}" srcOrd="0" destOrd="0" presId="urn:microsoft.com/office/officeart/2005/8/layout/orgChart1"/>
    <dgm:cxn modelId="{85FFDF05-B7DA-4CE2-8454-FAC467D5668A}" type="presParOf" srcId="{161F91BE-89F1-4BD2-8D27-F781B3B43CBA}" destId="{A51E22BD-A026-4411-B732-83CEFCDF0515}" srcOrd="1" destOrd="0" presId="urn:microsoft.com/office/officeart/2005/8/layout/orgChart1"/>
    <dgm:cxn modelId="{6424A59E-D347-4DB3-93A4-7130E0B18CB3}" type="presParOf" srcId="{7E278DD8-293C-4A4B-8AF8-0027EB270F97}" destId="{6BD7F149-81E1-4246-AEA1-79ECD7E03D6F}" srcOrd="1" destOrd="0" presId="urn:microsoft.com/office/officeart/2005/8/layout/orgChart1"/>
    <dgm:cxn modelId="{0216EFBC-3947-4E95-9D75-299AF081B327}" type="presParOf" srcId="{7E278DD8-293C-4A4B-8AF8-0027EB270F97}" destId="{6B49DB39-AE94-4688-B264-EDD136E405DA}" srcOrd="2" destOrd="0" presId="urn:microsoft.com/office/officeart/2005/8/layout/orgChart1"/>
    <dgm:cxn modelId="{B2944214-D24F-4548-97C4-55EB30DCDB51}" type="presParOf" srcId="{718CC299-FA6F-4D32-9EC6-8CBB3399AB25}" destId="{F781BFBD-2894-43B5-BD58-44D7397B1B10}" srcOrd="2" destOrd="0" presId="urn:microsoft.com/office/officeart/2005/8/layout/orgChart1"/>
    <dgm:cxn modelId="{D3874E4A-000E-4E1D-9CD4-BACF91943F61}" type="presParOf" srcId="{8B354739-061B-42EE-A933-7B39A33249D3}" destId="{62DA7E64-8EB6-40F7-9DE5-B52C81695C5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94D37-735A-4977-8FAD-6EC7A6E0CBA5}">
      <dsp:nvSpPr>
        <dsp:cNvPr id="0" name=""/>
        <dsp:cNvSpPr/>
      </dsp:nvSpPr>
      <dsp:spPr>
        <a:xfrm>
          <a:off x="5125914" y="2026585"/>
          <a:ext cx="251029" cy="1958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8027"/>
              </a:lnTo>
              <a:lnTo>
                <a:pt x="251029" y="19580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1D494A-1215-4B70-94A0-01078CC6980C}">
      <dsp:nvSpPr>
        <dsp:cNvPr id="0" name=""/>
        <dsp:cNvSpPr/>
      </dsp:nvSpPr>
      <dsp:spPr>
        <a:xfrm>
          <a:off x="5125914" y="2026585"/>
          <a:ext cx="251029" cy="7698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9822"/>
              </a:lnTo>
              <a:lnTo>
                <a:pt x="251029" y="76982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FE41E-E0E8-4DD5-8ABF-79E201DF4F99}">
      <dsp:nvSpPr>
        <dsp:cNvPr id="0" name=""/>
        <dsp:cNvSpPr/>
      </dsp:nvSpPr>
      <dsp:spPr>
        <a:xfrm>
          <a:off x="3770356" y="838380"/>
          <a:ext cx="2024969" cy="351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720"/>
              </a:lnTo>
              <a:lnTo>
                <a:pt x="2024969" y="175720"/>
              </a:lnTo>
              <a:lnTo>
                <a:pt x="2024969" y="35144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14787-38CC-44B4-9525-03689EF14632}">
      <dsp:nvSpPr>
        <dsp:cNvPr id="0" name=""/>
        <dsp:cNvSpPr/>
      </dsp:nvSpPr>
      <dsp:spPr>
        <a:xfrm>
          <a:off x="3100945" y="2026585"/>
          <a:ext cx="251029" cy="1958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8027"/>
              </a:lnTo>
              <a:lnTo>
                <a:pt x="251029" y="19580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72EC9-3633-4F29-B344-C7C1A9BBA676}">
      <dsp:nvSpPr>
        <dsp:cNvPr id="0" name=""/>
        <dsp:cNvSpPr/>
      </dsp:nvSpPr>
      <dsp:spPr>
        <a:xfrm>
          <a:off x="3100945" y="2026585"/>
          <a:ext cx="251029" cy="7698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9822"/>
              </a:lnTo>
              <a:lnTo>
                <a:pt x="251029" y="76982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D73431-F650-4923-A1CE-1C9410E0E238}">
      <dsp:nvSpPr>
        <dsp:cNvPr id="0" name=""/>
        <dsp:cNvSpPr/>
      </dsp:nvSpPr>
      <dsp:spPr>
        <a:xfrm>
          <a:off x="3724636" y="838380"/>
          <a:ext cx="91440" cy="3514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144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118282-86AC-4CA8-8437-58F246DA422E}">
      <dsp:nvSpPr>
        <dsp:cNvPr id="0" name=""/>
        <dsp:cNvSpPr/>
      </dsp:nvSpPr>
      <dsp:spPr>
        <a:xfrm>
          <a:off x="1075976" y="2026585"/>
          <a:ext cx="251029" cy="7698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9822"/>
              </a:lnTo>
              <a:lnTo>
                <a:pt x="251029" y="76982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C6371F-EAA0-45A5-92E2-9F2181FFEFCB}">
      <dsp:nvSpPr>
        <dsp:cNvPr id="0" name=""/>
        <dsp:cNvSpPr/>
      </dsp:nvSpPr>
      <dsp:spPr>
        <a:xfrm>
          <a:off x="1745387" y="838380"/>
          <a:ext cx="2024969" cy="351440"/>
        </a:xfrm>
        <a:custGeom>
          <a:avLst/>
          <a:gdLst/>
          <a:ahLst/>
          <a:cxnLst/>
          <a:rect l="0" t="0" r="0" b="0"/>
          <a:pathLst>
            <a:path>
              <a:moveTo>
                <a:pt x="2024969" y="0"/>
              </a:moveTo>
              <a:lnTo>
                <a:pt x="2024969" y="175720"/>
              </a:lnTo>
              <a:lnTo>
                <a:pt x="0" y="175720"/>
              </a:lnTo>
              <a:lnTo>
                <a:pt x="0" y="35144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61EEB-631B-4C98-95A7-BB3719FBB83D}">
      <dsp:nvSpPr>
        <dsp:cNvPr id="0" name=""/>
        <dsp:cNvSpPr/>
      </dsp:nvSpPr>
      <dsp:spPr>
        <a:xfrm>
          <a:off x="2933592" y="1615"/>
          <a:ext cx="1673528" cy="836764"/>
        </a:xfrm>
        <a:prstGeom prst="rect">
          <a:avLst/>
        </a:prstGeom>
        <a:solidFill>
          <a:srgbClr val="47D45A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Chief Officer of Housing Solutions and Homelessness </a:t>
          </a:r>
        </a:p>
      </dsp:txBody>
      <dsp:txXfrm>
        <a:off x="2933592" y="1615"/>
        <a:ext cx="1673528" cy="836764"/>
      </dsp:txXfrm>
    </dsp:sp>
    <dsp:sp modelId="{881CE9D6-4A44-4E4B-B7C9-2F963C0D5C52}">
      <dsp:nvSpPr>
        <dsp:cNvPr id="0" name=""/>
        <dsp:cNvSpPr/>
      </dsp:nvSpPr>
      <dsp:spPr>
        <a:xfrm>
          <a:off x="908623" y="1189820"/>
          <a:ext cx="1673528" cy="836764"/>
        </a:xfrm>
        <a:prstGeom prst="rect">
          <a:avLst/>
        </a:prstGeom>
        <a:solidFill>
          <a:schemeClr val="bg2">
            <a:lumMod val="9000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Head of Service, Temporary Accommodation (People)</a:t>
          </a:r>
        </a:p>
      </dsp:txBody>
      <dsp:txXfrm>
        <a:off x="908623" y="1189820"/>
        <a:ext cx="1673528" cy="836764"/>
      </dsp:txXfrm>
    </dsp:sp>
    <dsp:sp modelId="{FEF80B1E-77E0-4493-BBC6-678082226490}">
      <dsp:nvSpPr>
        <dsp:cNvPr id="0" name=""/>
        <dsp:cNvSpPr/>
      </dsp:nvSpPr>
      <dsp:spPr>
        <a:xfrm>
          <a:off x="1327005" y="2378025"/>
          <a:ext cx="1673528" cy="836764"/>
        </a:xfrm>
        <a:prstGeom prst="rect">
          <a:avLst/>
        </a:prstGeom>
        <a:solidFill>
          <a:srgbClr val="47D45A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Delivery Lead, Temporary Accommodation</a:t>
          </a:r>
        </a:p>
      </dsp:txBody>
      <dsp:txXfrm>
        <a:off x="1327005" y="2378025"/>
        <a:ext cx="1673528" cy="836764"/>
      </dsp:txXfrm>
    </dsp:sp>
    <dsp:sp modelId="{2B011055-0F49-4F16-ADE5-F24E21661FAD}">
      <dsp:nvSpPr>
        <dsp:cNvPr id="0" name=""/>
        <dsp:cNvSpPr/>
      </dsp:nvSpPr>
      <dsp:spPr>
        <a:xfrm>
          <a:off x="2933592" y="1189820"/>
          <a:ext cx="1673528" cy="836764"/>
        </a:xfrm>
        <a:prstGeom prst="rect">
          <a:avLst/>
        </a:prstGeom>
        <a:solidFill>
          <a:schemeClr val="bg2">
            <a:lumMod val="9000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Head of Service, Solutions</a:t>
          </a:r>
        </a:p>
      </dsp:txBody>
      <dsp:txXfrm>
        <a:off x="2933592" y="1189820"/>
        <a:ext cx="1673528" cy="836764"/>
      </dsp:txXfrm>
    </dsp:sp>
    <dsp:sp modelId="{98BD6F87-72C1-4988-9E57-C7A930F5B87F}">
      <dsp:nvSpPr>
        <dsp:cNvPr id="0" name=""/>
        <dsp:cNvSpPr/>
      </dsp:nvSpPr>
      <dsp:spPr>
        <a:xfrm>
          <a:off x="3351974" y="2378025"/>
          <a:ext cx="1673528" cy="836764"/>
        </a:xfrm>
        <a:prstGeom prst="rect">
          <a:avLst/>
        </a:prstGeom>
        <a:solidFill>
          <a:schemeClr val="bg2">
            <a:lumMod val="9000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Delivery Lead, Prevention, Support and Solutions </a:t>
          </a:r>
        </a:p>
      </dsp:txBody>
      <dsp:txXfrm>
        <a:off x="3351974" y="2378025"/>
        <a:ext cx="1673528" cy="836764"/>
      </dsp:txXfrm>
    </dsp:sp>
    <dsp:sp modelId="{5FA8325A-4F71-42D7-804B-EF073ABE8286}">
      <dsp:nvSpPr>
        <dsp:cNvPr id="0" name=""/>
        <dsp:cNvSpPr/>
      </dsp:nvSpPr>
      <dsp:spPr>
        <a:xfrm>
          <a:off x="3351974" y="3566230"/>
          <a:ext cx="1673528" cy="836764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Delivery Lead, Allocations and Housing Register</a:t>
          </a:r>
        </a:p>
      </dsp:txBody>
      <dsp:txXfrm>
        <a:off x="3351974" y="3566230"/>
        <a:ext cx="1673528" cy="836764"/>
      </dsp:txXfrm>
    </dsp:sp>
    <dsp:sp modelId="{612AE675-3EF3-4191-B9B5-E495730A8D4C}">
      <dsp:nvSpPr>
        <dsp:cNvPr id="0" name=""/>
        <dsp:cNvSpPr/>
      </dsp:nvSpPr>
      <dsp:spPr>
        <a:xfrm>
          <a:off x="4958561" y="1189820"/>
          <a:ext cx="1673528" cy="836764"/>
        </a:xfrm>
        <a:prstGeom prst="rect">
          <a:avLst/>
        </a:prstGeom>
        <a:solidFill>
          <a:schemeClr val="bg2">
            <a:lumMod val="9000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Head of Service, Homelessness and Reviews</a:t>
          </a:r>
        </a:p>
      </dsp:txBody>
      <dsp:txXfrm>
        <a:off x="4958561" y="1189820"/>
        <a:ext cx="1673528" cy="836764"/>
      </dsp:txXfrm>
    </dsp:sp>
    <dsp:sp modelId="{D89C6963-43A1-46B1-B088-E725FF20F4B2}">
      <dsp:nvSpPr>
        <dsp:cNvPr id="0" name=""/>
        <dsp:cNvSpPr/>
      </dsp:nvSpPr>
      <dsp:spPr>
        <a:xfrm>
          <a:off x="5376944" y="2378025"/>
          <a:ext cx="1673528" cy="836764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Delivery Lead, Customer Resolution</a:t>
          </a:r>
        </a:p>
      </dsp:txBody>
      <dsp:txXfrm>
        <a:off x="5376944" y="2378025"/>
        <a:ext cx="1673528" cy="836764"/>
      </dsp:txXfrm>
    </dsp:sp>
    <dsp:sp modelId="{3E3BDB72-5C60-44D2-8EAA-75883F968D57}">
      <dsp:nvSpPr>
        <dsp:cNvPr id="0" name=""/>
        <dsp:cNvSpPr/>
      </dsp:nvSpPr>
      <dsp:spPr>
        <a:xfrm>
          <a:off x="5376944" y="3566230"/>
          <a:ext cx="1673528" cy="836764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Delivery Lead, Homelessness</a:t>
          </a:r>
        </a:p>
      </dsp:txBody>
      <dsp:txXfrm>
        <a:off x="5376944" y="3566230"/>
        <a:ext cx="1673528" cy="8367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1B03E-E18F-46B8-B008-D4355D076521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9D9843-619C-457E-B7E9-3E5271989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809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C0320-3584-8542-ED46-D4A6CCD48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7686EA-C30A-90D5-9529-E556828857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0D6D57-A529-81F0-946E-62DD6DD24E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82E72E-6953-375F-88B4-A058668DC7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A0FA9F-4E51-47D0-B5C6-BA07F7B2DE0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4424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588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319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358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>
                <a:solidFill>
                  <a:srgbClr val="FFFFFF"/>
                </a:solidFill>
              </a:defRPr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0524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>
                <a:solidFill>
                  <a:schemeClr val="accent1"/>
                </a:solidFill>
              </a:defRPr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>
                <a:solidFill>
                  <a:schemeClr val="accent1"/>
                </a:solidFill>
              </a:defRPr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>
                <a:solidFill>
                  <a:schemeClr val="accent1"/>
                </a:solidFill>
              </a:defRPr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>
                <a:solidFill>
                  <a:schemeClr val="accent1"/>
                </a:solidFill>
              </a:defRPr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>
                <a:solidFill>
                  <a:schemeClr val="accent1"/>
                </a:solidFill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06957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982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202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874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948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417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718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458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166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04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A420F8-C2F7-ADA0-2F44-C03BC514A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3CB953D-C860-0AEA-0ADB-CBF0695C90CC}"/>
              </a:ext>
            </a:extLst>
          </p:cNvPr>
          <p:cNvGraphicFramePr/>
          <p:nvPr/>
        </p:nvGraphicFramePr>
        <p:xfrm>
          <a:off x="2116452" y="1226694"/>
          <a:ext cx="7959096" cy="4404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17112583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3315E02DDABA409029B7C0B53FBC7C" ma:contentTypeVersion="13" ma:contentTypeDescription="Create a new document." ma:contentTypeScope="" ma:versionID="b40a92787430622e11ed7fc7f7cab664">
  <xsd:schema xmlns:xsd="http://www.w3.org/2001/XMLSchema" xmlns:xs="http://www.w3.org/2001/XMLSchema" xmlns:p="http://schemas.microsoft.com/office/2006/metadata/properties" xmlns:ns2="f22feada-cd7e-4f94-b851-3608dd49f006" xmlns:ns3="aa838586-26cd-4ca7-9496-d8fb79b16511" targetNamespace="http://schemas.microsoft.com/office/2006/metadata/properties" ma:root="true" ma:fieldsID="555d2d42d3704e226da3a92805e97770" ns2:_="" ns3:_="">
    <xsd:import namespace="f22feada-cd7e-4f94-b851-3608dd49f006"/>
    <xsd:import namespace="aa838586-26cd-4ca7-9496-d8fb79b165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2feada-cd7e-4f94-b851-3608dd49f0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8bb61a9-1cb6-416b-8dcb-4ddbf3c41e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838586-26cd-4ca7-9496-d8fb79b1651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5cfa4eb-83aa-4844-8e54-b4907a6193c2}" ma:internalName="TaxCatchAll" ma:showField="CatchAllData" ma:web="aa838586-26cd-4ca7-9496-d8fb79b165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a838586-26cd-4ca7-9496-d8fb79b16511" xsi:nil="true"/>
    <lcf76f155ced4ddcb4097134ff3c332f xmlns="f22feada-cd7e-4f94-b851-3608dd49f006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6C8CD6-A2E5-40D6-81C6-FCA9350AD5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2feada-cd7e-4f94-b851-3608dd49f006"/>
    <ds:schemaRef ds:uri="aa838586-26cd-4ca7-9496-d8fb79b165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CD84FD-B43F-4A07-9FBE-C8D0C8FC0790}">
  <ds:schemaRefs>
    <ds:schemaRef ds:uri="http://schemas.microsoft.com/office/2006/metadata/properties"/>
    <ds:schemaRef ds:uri="http://schemas.microsoft.com/office/infopath/2007/PartnerControls"/>
    <ds:schemaRef ds:uri="aa838586-26cd-4ca7-9496-d8fb79b16511"/>
    <ds:schemaRef ds:uri="f22feada-cd7e-4f94-b851-3608dd49f006"/>
  </ds:schemaRefs>
</ds:datastoreItem>
</file>

<file path=customXml/itemProps3.xml><?xml version="1.0" encoding="utf-8"?>
<ds:datastoreItem xmlns:ds="http://schemas.openxmlformats.org/officeDocument/2006/customXml" ds:itemID="{C6A21CC8-1A87-4423-B011-F36D982726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2_office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Marro, Charlotte: WCC</dc:creator>
  <cp:lastModifiedBy>Sunita Patel</cp:lastModifiedBy>
  <cp:revision>1</cp:revision>
  <dcterms:created xsi:type="dcterms:W3CDTF">2026-04-21T14:51:40Z</dcterms:created>
  <dcterms:modified xsi:type="dcterms:W3CDTF">2026-04-28T11:53:36Z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0x0101009F3315E02DDABA409029B7C0B53FBC7C</vt:lpwstr>
  </property>
</Properties>
</file>