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Judd" userId="a3f260f7-62cb-4bdf-ba33-174a10073246" providerId="ADAL" clId="{C9B505BD-595E-4C0C-883F-5E0EB5AB473A}"/>
    <pc:docChg chg="modSld">
      <pc:chgData name="Luke Judd" userId="a3f260f7-62cb-4bdf-ba33-174a10073246" providerId="ADAL" clId="{C9B505BD-595E-4C0C-883F-5E0EB5AB473A}" dt="2025-05-16T14:25:56.189" v="38" actId="14100"/>
      <pc:docMkLst>
        <pc:docMk/>
      </pc:docMkLst>
      <pc:sldChg chg="modSp mod">
        <pc:chgData name="Luke Judd" userId="a3f260f7-62cb-4bdf-ba33-174a10073246" providerId="ADAL" clId="{C9B505BD-595E-4C0C-883F-5E0EB5AB473A}" dt="2025-05-16T14:25:56.189" v="38" actId="14100"/>
        <pc:sldMkLst>
          <pc:docMk/>
          <pc:sldMk cId="2197899423" sldId="256"/>
        </pc:sldMkLst>
        <pc:spChg chg="mod">
          <ac:chgData name="Luke Judd" userId="a3f260f7-62cb-4bdf-ba33-174a10073246" providerId="ADAL" clId="{C9B505BD-595E-4C0C-883F-5E0EB5AB473A}" dt="2025-05-16T14:25:56.189" v="38" actId="14100"/>
          <ac:spMkLst>
            <pc:docMk/>
            <pc:sldMk cId="2197899423" sldId="256"/>
            <ac:spMk id="7" creationId="{72D5D834-A3C3-9214-EDF6-D8BAC560456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57B780-5B4F-43D9-BD53-7C221EBF4771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44EDCB7-17B1-41B4-9B3D-AB531925C1F2}">
      <dgm:prSet phldrT="[Text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Executive Director of Place</a:t>
          </a:r>
          <a:endParaRPr lang="en-GB" sz="1800" b="0" dirty="0">
            <a:solidFill>
              <a:schemeClr val="tx1"/>
            </a:solidFill>
          </a:endParaRPr>
        </a:p>
      </dgm:t>
    </dgm:pt>
    <dgm:pt modelId="{BDE7C7FE-AAEF-4E1F-8928-B36F1BD36BDD}" type="parTrans" cxnId="{DF3A3FF9-FAE4-4BEA-9C95-80B42739E1C5}">
      <dgm:prSet/>
      <dgm:spPr/>
      <dgm:t>
        <a:bodyPr/>
        <a:lstStyle/>
        <a:p>
          <a:endParaRPr lang="en-GB"/>
        </a:p>
      </dgm:t>
    </dgm:pt>
    <dgm:pt modelId="{2FC87AE2-AC6F-4A15-90C1-630A21C1A1D8}" type="sibTrans" cxnId="{DF3A3FF9-FAE4-4BEA-9C95-80B42739E1C5}">
      <dgm:prSet/>
      <dgm:spPr/>
      <dgm:t>
        <a:bodyPr/>
        <a:lstStyle/>
        <a:p>
          <a:endParaRPr lang="en-GB"/>
        </a:p>
      </dgm:t>
    </dgm:pt>
    <dgm:pt modelId="{F989917C-CA9E-46BD-BF7A-2BD51EB3DCE4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Director of Growth &amp; Enterprise</a:t>
          </a:r>
        </a:p>
      </dgm:t>
    </dgm:pt>
    <dgm:pt modelId="{44C4B060-2372-4A83-953F-E7186A3AB596}" type="parTrans" cxnId="{A1641480-BF8F-43A5-998D-8AEBDA7485AF}">
      <dgm:prSet/>
      <dgm:spPr/>
      <dgm:t>
        <a:bodyPr/>
        <a:lstStyle/>
        <a:p>
          <a:endParaRPr lang="en-GB"/>
        </a:p>
      </dgm:t>
    </dgm:pt>
    <dgm:pt modelId="{9EEAD0A2-AD84-4AC2-85AD-ED0258400036}" type="sibTrans" cxnId="{A1641480-BF8F-43A5-998D-8AEBDA7485AF}">
      <dgm:prSet/>
      <dgm:spPr/>
      <dgm:t>
        <a:bodyPr/>
        <a:lstStyle/>
        <a:p>
          <a:endParaRPr lang="en-GB"/>
        </a:p>
      </dgm:t>
    </dgm:pt>
    <dgm:pt modelId="{90D88D59-1C49-4FF3-A48C-7C5AC543A14F}">
      <dgm:prSet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Director of Planning &amp; Environment</a:t>
          </a:r>
        </a:p>
        <a:p>
          <a:r>
            <a:rPr lang="en-GB" sz="1600" b="0" dirty="0">
              <a:solidFill>
                <a:schemeClr val="tx1"/>
              </a:solidFill>
            </a:rPr>
            <a:t>Vacant</a:t>
          </a:r>
        </a:p>
      </dgm:t>
    </dgm:pt>
    <dgm:pt modelId="{1858AB6A-1F17-4CA2-875B-D81671A3B968}" type="parTrans" cxnId="{C6B9655D-2BE3-481F-AB4B-53DFB1894D67}">
      <dgm:prSet/>
      <dgm:spPr/>
      <dgm:t>
        <a:bodyPr/>
        <a:lstStyle/>
        <a:p>
          <a:endParaRPr lang="en-GB"/>
        </a:p>
      </dgm:t>
    </dgm:pt>
    <dgm:pt modelId="{63DE2904-B44C-422D-BE53-E594DCD3F345}" type="sibTrans" cxnId="{C6B9655D-2BE3-481F-AB4B-53DFB1894D67}">
      <dgm:prSet/>
      <dgm:spPr/>
      <dgm:t>
        <a:bodyPr/>
        <a:lstStyle/>
        <a:p>
          <a:endParaRPr lang="en-GB"/>
        </a:p>
      </dgm:t>
    </dgm:pt>
    <dgm:pt modelId="{E9EB5577-A133-4DA1-8D7F-51920663448B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Director of Transport &amp; Infrastructure</a:t>
          </a:r>
        </a:p>
        <a:p>
          <a:endParaRPr lang="en-GB" sz="1600" b="0" dirty="0">
            <a:solidFill>
              <a:schemeClr val="tx1"/>
            </a:solidFill>
          </a:endParaRPr>
        </a:p>
      </dgm:t>
    </dgm:pt>
    <dgm:pt modelId="{EC26818F-C3CC-47EB-82DE-7905F5A255B9}" type="parTrans" cxnId="{D051974F-C5C5-4976-A13C-C06F9A8DC0BC}">
      <dgm:prSet/>
      <dgm:spPr/>
      <dgm:t>
        <a:bodyPr/>
        <a:lstStyle/>
        <a:p>
          <a:endParaRPr lang="en-GB"/>
        </a:p>
      </dgm:t>
    </dgm:pt>
    <dgm:pt modelId="{EA5D7C9A-A327-42D1-9541-B5050FD328C8}" type="sibTrans" cxnId="{D051974F-C5C5-4976-A13C-C06F9A8DC0BC}">
      <dgm:prSet/>
      <dgm:spPr/>
      <dgm:t>
        <a:bodyPr/>
        <a:lstStyle/>
        <a:p>
          <a:endParaRPr lang="en-GB"/>
        </a:p>
      </dgm:t>
    </dgm:pt>
    <dgm:pt modelId="{0933F9D3-9A81-4BB0-98B2-CB2CC60887A1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dirty="0">
              <a:solidFill>
                <a:schemeClr val="tx1"/>
              </a:solidFill>
            </a:rPr>
            <a:t>Head of Neighbourhood Services</a:t>
          </a:r>
        </a:p>
        <a:p>
          <a:r>
            <a:rPr lang="en-GB" sz="1400" b="1" dirty="0">
              <a:solidFill>
                <a:schemeClr val="tx1"/>
              </a:solidFill>
            </a:rPr>
            <a:t>Head of Environmental Services</a:t>
          </a:r>
        </a:p>
        <a:p>
          <a:r>
            <a:rPr lang="en-GB" sz="1400" b="1" dirty="0">
              <a:solidFill>
                <a:schemeClr val="tx1"/>
              </a:solidFill>
            </a:rPr>
            <a:t>Head of Regulatory Services</a:t>
          </a:r>
        </a:p>
        <a:p>
          <a:r>
            <a:rPr lang="en-GB" sz="1400" b="1" dirty="0">
              <a:solidFill>
                <a:schemeClr val="tx1"/>
              </a:solidFill>
            </a:rPr>
            <a:t>Head of Planning</a:t>
          </a:r>
        </a:p>
      </dgm:t>
    </dgm:pt>
    <dgm:pt modelId="{85B627F1-8120-41A0-BE2C-1D8BF2FAE966}" type="parTrans" cxnId="{AF117127-6F9F-4667-BE61-9F18D91ED512}">
      <dgm:prSet/>
      <dgm:spPr/>
      <dgm:t>
        <a:bodyPr/>
        <a:lstStyle/>
        <a:p>
          <a:endParaRPr lang="en-GB"/>
        </a:p>
      </dgm:t>
    </dgm:pt>
    <dgm:pt modelId="{78A154D3-00CF-4441-A1C1-0EB802E16A3D}" type="sibTrans" cxnId="{AF117127-6F9F-4667-BE61-9F18D91ED512}">
      <dgm:prSet/>
      <dgm:spPr/>
      <dgm:t>
        <a:bodyPr/>
        <a:lstStyle/>
        <a:p>
          <a:endParaRPr lang="en-GB"/>
        </a:p>
      </dgm:t>
    </dgm:pt>
    <dgm:pt modelId="{1ED52D84-48DD-437D-BA58-0276F9545324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dirty="0">
              <a:solidFill>
                <a:schemeClr val="tx1"/>
              </a:solidFill>
            </a:rPr>
            <a:t>Head of Strategic Transport &amp; Parking</a:t>
          </a:r>
        </a:p>
        <a:p>
          <a:r>
            <a:rPr lang="en-GB" sz="1400" b="1" dirty="0">
              <a:solidFill>
                <a:schemeClr val="tx1"/>
              </a:solidFill>
            </a:rPr>
            <a:t>Head of Strategic Infrastructure</a:t>
          </a:r>
        </a:p>
        <a:p>
          <a:r>
            <a:rPr lang="en-GB" sz="1400" b="1" dirty="0">
              <a:solidFill>
                <a:schemeClr val="tx1"/>
              </a:solidFill>
            </a:rPr>
            <a:t>Head of Highways</a:t>
          </a:r>
        </a:p>
      </dgm:t>
    </dgm:pt>
    <dgm:pt modelId="{4B668E02-929A-45F0-9767-56C9EC77B927}" type="parTrans" cxnId="{3F8A35E2-A82F-41CC-B9D2-AFE03DEABEB4}">
      <dgm:prSet/>
      <dgm:spPr/>
      <dgm:t>
        <a:bodyPr/>
        <a:lstStyle/>
        <a:p>
          <a:endParaRPr lang="en-GB"/>
        </a:p>
      </dgm:t>
    </dgm:pt>
    <dgm:pt modelId="{967C9E2B-8AB5-4B52-83C9-737D3755D24F}" type="sibTrans" cxnId="{3F8A35E2-A82F-41CC-B9D2-AFE03DEABEB4}">
      <dgm:prSet/>
      <dgm:spPr/>
      <dgm:t>
        <a:bodyPr/>
        <a:lstStyle/>
        <a:p>
          <a:endParaRPr lang="en-GB"/>
        </a:p>
      </dgm:t>
    </dgm:pt>
    <dgm:pt modelId="{A2DC469F-3D7F-417E-A5E5-C10EF48C4220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400" b="1" dirty="0">
            <a:solidFill>
              <a:schemeClr val="tx1"/>
            </a:solidFill>
          </a:endParaRPr>
        </a:p>
        <a:p>
          <a:r>
            <a:rPr lang="en-GB" sz="1400" b="1" dirty="0">
              <a:solidFill>
                <a:schemeClr val="tx1"/>
              </a:solidFill>
            </a:rPr>
            <a:t>Head of Housing</a:t>
          </a:r>
        </a:p>
        <a:p>
          <a:r>
            <a:rPr lang="en-GB" sz="1400" b="1" dirty="0">
              <a:solidFill>
                <a:schemeClr val="tx1"/>
              </a:solidFill>
            </a:rPr>
            <a:t>Head of Economic Development</a:t>
          </a:r>
        </a:p>
        <a:p>
          <a:r>
            <a:rPr lang="en-GB" sz="1400" b="1" dirty="0">
              <a:solidFill>
                <a:schemeClr val="tx1"/>
              </a:solidFill>
            </a:rPr>
            <a:t>Head of Rural &amp; Cultural Economy</a:t>
          </a:r>
        </a:p>
        <a:p>
          <a:r>
            <a:rPr lang="en-GB" sz="1400" b="1" dirty="0">
              <a:solidFill>
                <a:schemeClr val="tx1"/>
              </a:solidFill>
            </a:rPr>
            <a:t>Head of Estates &amp; Developmen</a:t>
          </a:r>
          <a:r>
            <a:rPr lang="en-GB" sz="1200" b="1" dirty="0">
              <a:solidFill>
                <a:schemeClr val="tx1"/>
              </a:solidFill>
            </a:rPr>
            <a:t>t</a:t>
          </a:r>
        </a:p>
      </dgm:t>
    </dgm:pt>
    <dgm:pt modelId="{F846383F-2BA0-4BFF-9E21-17B3FD3A8BB9}" type="parTrans" cxnId="{D2BA952A-A79C-4649-8380-401F9FFC0DC7}">
      <dgm:prSet/>
      <dgm:spPr/>
      <dgm:t>
        <a:bodyPr/>
        <a:lstStyle/>
        <a:p>
          <a:endParaRPr lang="en-GB"/>
        </a:p>
      </dgm:t>
    </dgm:pt>
    <dgm:pt modelId="{2DDC90DF-EA52-47B5-9DBC-16F920071097}" type="sibTrans" cxnId="{D2BA952A-A79C-4649-8380-401F9FFC0DC7}">
      <dgm:prSet/>
      <dgm:spPr/>
      <dgm:t>
        <a:bodyPr/>
        <a:lstStyle/>
        <a:p>
          <a:endParaRPr lang="en-GB"/>
        </a:p>
      </dgm:t>
    </dgm:pt>
    <dgm:pt modelId="{92F6F9B8-329A-44BE-A94B-63EDC7A1764A}" type="pres">
      <dgm:prSet presAssocID="{E057B780-5B4F-43D9-BD53-7C221EBF47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4DEB53-A745-4205-B08B-790771986B47}" type="pres">
      <dgm:prSet presAssocID="{244EDCB7-17B1-41B4-9B3D-AB531925C1F2}" presName="hierRoot1" presStyleCnt="0">
        <dgm:presLayoutVars>
          <dgm:hierBranch val="init"/>
        </dgm:presLayoutVars>
      </dgm:prSet>
      <dgm:spPr/>
    </dgm:pt>
    <dgm:pt modelId="{C5FF60E8-A302-4D04-A30D-7320BA759286}" type="pres">
      <dgm:prSet presAssocID="{244EDCB7-17B1-41B4-9B3D-AB531925C1F2}" presName="rootComposite1" presStyleCnt="0"/>
      <dgm:spPr/>
    </dgm:pt>
    <dgm:pt modelId="{4C3F5F16-E347-433E-8753-4B7DFE6645E1}" type="pres">
      <dgm:prSet presAssocID="{244EDCB7-17B1-41B4-9B3D-AB531925C1F2}" presName="rootText1" presStyleLbl="node0" presStyleIdx="0" presStyleCnt="1" custScaleX="141855" custLinFactNeighborX="4764" custLinFactNeighborY="-1188">
        <dgm:presLayoutVars>
          <dgm:chPref val="3"/>
        </dgm:presLayoutVars>
      </dgm:prSet>
      <dgm:spPr/>
    </dgm:pt>
    <dgm:pt modelId="{908B4597-9A9D-44B4-A9C3-6ED6807546F8}" type="pres">
      <dgm:prSet presAssocID="{244EDCB7-17B1-41B4-9B3D-AB531925C1F2}" presName="rootConnector1" presStyleLbl="node1" presStyleIdx="0" presStyleCnt="0"/>
      <dgm:spPr/>
    </dgm:pt>
    <dgm:pt modelId="{FD6B064A-A99E-4ECA-83F2-E82E9C61578D}" type="pres">
      <dgm:prSet presAssocID="{244EDCB7-17B1-41B4-9B3D-AB531925C1F2}" presName="hierChild2" presStyleCnt="0"/>
      <dgm:spPr/>
    </dgm:pt>
    <dgm:pt modelId="{E41D6BBE-631C-42B9-BCE5-7610892617B4}" type="pres">
      <dgm:prSet presAssocID="{44C4B060-2372-4A83-953F-E7186A3AB596}" presName="Name37" presStyleLbl="parChTrans1D2" presStyleIdx="0" presStyleCnt="3"/>
      <dgm:spPr/>
    </dgm:pt>
    <dgm:pt modelId="{59D9F0D5-A452-40E4-9ACF-B8437D3159C2}" type="pres">
      <dgm:prSet presAssocID="{F989917C-CA9E-46BD-BF7A-2BD51EB3DCE4}" presName="hierRoot2" presStyleCnt="0">
        <dgm:presLayoutVars>
          <dgm:hierBranch val="init"/>
        </dgm:presLayoutVars>
      </dgm:prSet>
      <dgm:spPr/>
    </dgm:pt>
    <dgm:pt modelId="{9EA5DCDA-C387-46C7-9705-60A7EFBEB1FB}" type="pres">
      <dgm:prSet presAssocID="{F989917C-CA9E-46BD-BF7A-2BD51EB3DCE4}" presName="rootComposite" presStyleCnt="0"/>
      <dgm:spPr/>
    </dgm:pt>
    <dgm:pt modelId="{B608C410-DDBC-48FC-828F-D5239E0A2C10}" type="pres">
      <dgm:prSet presAssocID="{F989917C-CA9E-46BD-BF7A-2BD51EB3DCE4}" presName="rootText" presStyleLbl="node2" presStyleIdx="0" presStyleCnt="3" custScaleY="108441" custLinFactNeighborX="-1345" custLinFactNeighborY="5949">
        <dgm:presLayoutVars>
          <dgm:chPref val="3"/>
        </dgm:presLayoutVars>
      </dgm:prSet>
      <dgm:spPr/>
    </dgm:pt>
    <dgm:pt modelId="{53BA3208-AF93-44A3-8F63-5FCBB8CBA8F3}" type="pres">
      <dgm:prSet presAssocID="{F989917C-CA9E-46BD-BF7A-2BD51EB3DCE4}" presName="rootConnector" presStyleLbl="node2" presStyleIdx="0" presStyleCnt="3"/>
      <dgm:spPr/>
    </dgm:pt>
    <dgm:pt modelId="{69B4CC4B-7CBC-4EB6-90FD-D279FD0F776A}" type="pres">
      <dgm:prSet presAssocID="{F989917C-CA9E-46BD-BF7A-2BD51EB3DCE4}" presName="hierChild4" presStyleCnt="0"/>
      <dgm:spPr/>
    </dgm:pt>
    <dgm:pt modelId="{EDD255F5-6D38-476C-A884-BD8725B52FC5}" type="pres">
      <dgm:prSet presAssocID="{F846383F-2BA0-4BFF-9E21-17B3FD3A8BB9}" presName="Name37" presStyleLbl="parChTrans1D3" presStyleIdx="0" presStyleCnt="3"/>
      <dgm:spPr/>
    </dgm:pt>
    <dgm:pt modelId="{4B92AA0D-D55F-4F6E-8AA8-57F27B3F10BD}" type="pres">
      <dgm:prSet presAssocID="{A2DC469F-3D7F-417E-A5E5-C10EF48C4220}" presName="hierRoot2" presStyleCnt="0">
        <dgm:presLayoutVars>
          <dgm:hierBranch val="init"/>
        </dgm:presLayoutVars>
      </dgm:prSet>
      <dgm:spPr/>
    </dgm:pt>
    <dgm:pt modelId="{0C679808-F486-4CCE-9A56-97DFCC529533}" type="pres">
      <dgm:prSet presAssocID="{A2DC469F-3D7F-417E-A5E5-C10EF48C4220}" presName="rootComposite" presStyleCnt="0"/>
      <dgm:spPr/>
    </dgm:pt>
    <dgm:pt modelId="{80E135F3-6EC9-4D4A-AB6E-697A544D8FB4}" type="pres">
      <dgm:prSet presAssocID="{A2DC469F-3D7F-417E-A5E5-C10EF48C4220}" presName="rootText" presStyleLbl="node3" presStyleIdx="0" presStyleCnt="3" custScaleY="247623">
        <dgm:presLayoutVars>
          <dgm:chPref val="3"/>
        </dgm:presLayoutVars>
      </dgm:prSet>
      <dgm:spPr/>
    </dgm:pt>
    <dgm:pt modelId="{EE8A6166-093E-4140-BB49-316D898346B5}" type="pres">
      <dgm:prSet presAssocID="{A2DC469F-3D7F-417E-A5E5-C10EF48C4220}" presName="rootConnector" presStyleLbl="node3" presStyleIdx="0" presStyleCnt="3"/>
      <dgm:spPr/>
    </dgm:pt>
    <dgm:pt modelId="{7411DBEA-DE4B-46AC-9650-B659FCE1AB18}" type="pres">
      <dgm:prSet presAssocID="{A2DC469F-3D7F-417E-A5E5-C10EF48C4220}" presName="hierChild4" presStyleCnt="0"/>
      <dgm:spPr/>
    </dgm:pt>
    <dgm:pt modelId="{61C1ECE7-926A-4A5F-B292-73ADCEFC2D33}" type="pres">
      <dgm:prSet presAssocID="{A2DC469F-3D7F-417E-A5E5-C10EF48C4220}" presName="hierChild5" presStyleCnt="0"/>
      <dgm:spPr/>
    </dgm:pt>
    <dgm:pt modelId="{992491D5-991D-42FF-8975-927B76DD2A2A}" type="pres">
      <dgm:prSet presAssocID="{F989917C-CA9E-46BD-BF7A-2BD51EB3DCE4}" presName="hierChild5" presStyleCnt="0"/>
      <dgm:spPr/>
    </dgm:pt>
    <dgm:pt modelId="{223CA346-9E9D-4386-AAC2-D75742DB77D1}" type="pres">
      <dgm:prSet presAssocID="{1858AB6A-1F17-4CA2-875B-D81671A3B968}" presName="Name37" presStyleLbl="parChTrans1D2" presStyleIdx="1" presStyleCnt="3"/>
      <dgm:spPr/>
    </dgm:pt>
    <dgm:pt modelId="{189F3472-FD8E-47D0-B83A-0122FDC26697}" type="pres">
      <dgm:prSet presAssocID="{90D88D59-1C49-4FF3-A48C-7C5AC543A14F}" presName="hierRoot2" presStyleCnt="0">
        <dgm:presLayoutVars>
          <dgm:hierBranch val="init"/>
        </dgm:presLayoutVars>
      </dgm:prSet>
      <dgm:spPr/>
    </dgm:pt>
    <dgm:pt modelId="{E4A5A3F6-130A-4D0E-ABEC-EA264AA0589A}" type="pres">
      <dgm:prSet presAssocID="{90D88D59-1C49-4FF3-A48C-7C5AC543A14F}" presName="rootComposite" presStyleCnt="0"/>
      <dgm:spPr/>
    </dgm:pt>
    <dgm:pt modelId="{627B5B2D-8A74-4554-9208-A842A4A92251}" type="pres">
      <dgm:prSet presAssocID="{90D88D59-1C49-4FF3-A48C-7C5AC543A14F}" presName="rootText" presStyleLbl="node2" presStyleIdx="1" presStyleCnt="3" custScaleX="142327" custScaleY="117422" custLinFactNeighborX="-1345" custLinFactNeighborY="5949">
        <dgm:presLayoutVars>
          <dgm:chPref val="3"/>
        </dgm:presLayoutVars>
      </dgm:prSet>
      <dgm:spPr/>
    </dgm:pt>
    <dgm:pt modelId="{85845BA9-8751-4181-98CA-D06470AB5E46}" type="pres">
      <dgm:prSet presAssocID="{90D88D59-1C49-4FF3-A48C-7C5AC543A14F}" presName="rootConnector" presStyleLbl="node2" presStyleIdx="1" presStyleCnt="3"/>
      <dgm:spPr/>
    </dgm:pt>
    <dgm:pt modelId="{10A73EC1-027A-46BC-A43D-E910E1C7FA60}" type="pres">
      <dgm:prSet presAssocID="{90D88D59-1C49-4FF3-A48C-7C5AC543A14F}" presName="hierChild4" presStyleCnt="0"/>
      <dgm:spPr/>
    </dgm:pt>
    <dgm:pt modelId="{67223EDA-4DF2-4212-9D3E-3EA0887BDB2B}" type="pres">
      <dgm:prSet presAssocID="{85B627F1-8120-41A0-BE2C-1D8BF2FAE966}" presName="Name37" presStyleLbl="parChTrans1D3" presStyleIdx="1" presStyleCnt="3"/>
      <dgm:spPr/>
    </dgm:pt>
    <dgm:pt modelId="{FFBD76C7-8693-4995-833B-319B6A4A1047}" type="pres">
      <dgm:prSet presAssocID="{0933F9D3-9A81-4BB0-98B2-CB2CC60887A1}" presName="hierRoot2" presStyleCnt="0">
        <dgm:presLayoutVars>
          <dgm:hierBranch val="init"/>
        </dgm:presLayoutVars>
      </dgm:prSet>
      <dgm:spPr/>
    </dgm:pt>
    <dgm:pt modelId="{CA34F118-AAF3-40F0-8141-DFDA80F7EDF7}" type="pres">
      <dgm:prSet presAssocID="{0933F9D3-9A81-4BB0-98B2-CB2CC60887A1}" presName="rootComposite" presStyleCnt="0"/>
      <dgm:spPr/>
    </dgm:pt>
    <dgm:pt modelId="{0BE6D4DC-1E41-48D7-894B-4DD12B12FB7C}" type="pres">
      <dgm:prSet presAssocID="{0933F9D3-9A81-4BB0-98B2-CB2CC60887A1}" presName="rootText" presStyleLbl="node3" presStyleIdx="1" presStyleCnt="3" custScaleY="248341">
        <dgm:presLayoutVars>
          <dgm:chPref val="3"/>
        </dgm:presLayoutVars>
      </dgm:prSet>
      <dgm:spPr/>
    </dgm:pt>
    <dgm:pt modelId="{AA65474C-00C9-4D93-A39F-2DC1CE389329}" type="pres">
      <dgm:prSet presAssocID="{0933F9D3-9A81-4BB0-98B2-CB2CC60887A1}" presName="rootConnector" presStyleLbl="node3" presStyleIdx="1" presStyleCnt="3"/>
      <dgm:spPr/>
    </dgm:pt>
    <dgm:pt modelId="{B3DCDCED-E46B-4CC3-8DA1-8338F1CD587B}" type="pres">
      <dgm:prSet presAssocID="{0933F9D3-9A81-4BB0-98B2-CB2CC60887A1}" presName="hierChild4" presStyleCnt="0"/>
      <dgm:spPr/>
    </dgm:pt>
    <dgm:pt modelId="{CEA64516-A385-4E6B-844B-DCB38249353A}" type="pres">
      <dgm:prSet presAssocID="{0933F9D3-9A81-4BB0-98B2-CB2CC60887A1}" presName="hierChild5" presStyleCnt="0"/>
      <dgm:spPr/>
    </dgm:pt>
    <dgm:pt modelId="{1AFD66AD-F28C-4297-90DD-CCEC09624F85}" type="pres">
      <dgm:prSet presAssocID="{90D88D59-1C49-4FF3-A48C-7C5AC543A14F}" presName="hierChild5" presStyleCnt="0"/>
      <dgm:spPr/>
    </dgm:pt>
    <dgm:pt modelId="{B320FBEF-362E-471B-94FD-A0B214F4E592}" type="pres">
      <dgm:prSet presAssocID="{EC26818F-C3CC-47EB-82DE-7905F5A255B9}" presName="Name37" presStyleLbl="parChTrans1D2" presStyleIdx="2" presStyleCnt="3"/>
      <dgm:spPr/>
    </dgm:pt>
    <dgm:pt modelId="{11F84212-2BE6-4AD2-A019-DF68FB656411}" type="pres">
      <dgm:prSet presAssocID="{E9EB5577-A133-4DA1-8D7F-51920663448B}" presName="hierRoot2" presStyleCnt="0">
        <dgm:presLayoutVars>
          <dgm:hierBranch val="init"/>
        </dgm:presLayoutVars>
      </dgm:prSet>
      <dgm:spPr/>
    </dgm:pt>
    <dgm:pt modelId="{F1F31D0B-9CC9-4FCC-B5BB-017A54AB350E}" type="pres">
      <dgm:prSet presAssocID="{E9EB5577-A133-4DA1-8D7F-51920663448B}" presName="rootComposite" presStyleCnt="0"/>
      <dgm:spPr/>
    </dgm:pt>
    <dgm:pt modelId="{46C9EB2A-BA7B-486E-A1E1-354472180BF4}" type="pres">
      <dgm:prSet presAssocID="{E9EB5577-A133-4DA1-8D7F-51920663448B}" presName="rootText" presStyleLbl="node2" presStyleIdx="2" presStyleCnt="3" custLinFactNeighborX="-1345" custLinFactNeighborY="5949">
        <dgm:presLayoutVars>
          <dgm:chPref val="3"/>
        </dgm:presLayoutVars>
      </dgm:prSet>
      <dgm:spPr/>
    </dgm:pt>
    <dgm:pt modelId="{2B472F18-2B8A-49F1-AD85-104706E32378}" type="pres">
      <dgm:prSet presAssocID="{E9EB5577-A133-4DA1-8D7F-51920663448B}" presName="rootConnector" presStyleLbl="node2" presStyleIdx="2" presStyleCnt="3"/>
      <dgm:spPr/>
    </dgm:pt>
    <dgm:pt modelId="{6B8E7FF5-D623-4EEA-8C6B-FC80267151D6}" type="pres">
      <dgm:prSet presAssocID="{E9EB5577-A133-4DA1-8D7F-51920663448B}" presName="hierChild4" presStyleCnt="0"/>
      <dgm:spPr/>
    </dgm:pt>
    <dgm:pt modelId="{3B5BD32D-DB58-431B-8DB1-556E15B57416}" type="pres">
      <dgm:prSet presAssocID="{4B668E02-929A-45F0-9767-56C9EC77B927}" presName="Name37" presStyleLbl="parChTrans1D3" presStyleIdx="2" presStyleCnt="3"/>
      <dgm:spPr/>
    </dgm:pt>
    <dgm:pt modelId="{1AB97AAB-28AF-4EFD-81D0-5713B5B1F434}" type="pres">
      <dgm:prSet presAssocID="{1ED52D84-48DD-437D-BA58-0276F9545324}" presName="hierRoot2" presStyleCnt="0">
        <dgm:presLayoutVars>
          <dgm:hierBranch val="init"/>
        </dgm:presLayoutVars>
      </dgm:prSet>
      <dgm:spPr/>
    </dgm:pt>
    <dgm:pt modelId="{DC902E92-29C8-4C05-B09F-43C4058654DB}" type="pres">
      <dgm:prSet presAssocID="{1ED52D84-48DD-437D-BA58-0276F9545324}" presName="rootComposite" presStyleCnt="0"/>
      <dgm:spPr/>
    </dgm:pt>
    <dgm:pt modelId="{6BCDDD49-6A6E-4B21-82D4-CA04215E17F7}" type="pres">
      <dgm:prSet presAssocID="{1ED52D84-48DD-437D-BA58-0276F9545324}" presName="rootText" presStyleLbl="node3" presStyleIdx="2" presStyleCnt="3" custScaleY="185666">
        <dgm:presLayoutVars>
          <dgm:chPref val="3"/>
        </dgm:presLayoutVars>
      </dgm:prSet>
      <dgm:spPr/>
    </dgm:pt>
    <dgm:pt modelId="{DF817E9B-1EA7-4288-8405-03EE74D542E3}" type="pres">
      <dgm:prSet presAssocID="{1ED52D84-48DD-437D-BA58-0276F9545324}" presName="rootConnector" presStyleLbl="node3" presStyleIdx="2" presStyleCnt="3"/>
      <dgm:spPr/>
    </dgm:pt>
    <dgm:pt modelId="{F11E1AE0-292D-4CA0-A7D1-38490904329E}" type="pres">
      <dgm:prSet presAssocID="{1ED52D84-48DD-437D-BA58-0276F9545324}" presName="hierChild4" presStyleCnt="0"/>
      <dgm:spPr/>
    </dgm:pt>
    <dgm:pt modelId="{76D7F97B-EC44-46B7-8140-8BC87372A22C}" type="pres">
      <dgm:prSet presAssocID="{1ED52D84-48DD-437D-BA58-0276F9545324}" presName="hierChild5" presStyleCnt="0"/>
      <dgm:spPr/>
    </dgm:pt>
    <dgm:pt modelId="{D128221F-C416-4BF1-AAC8-148752C7FE95}" type="pres">
      <dgm:prSet presAssocID="{E9EB5577-A133-4DA1-8D7F-51920663448B}" presName="hierChild5" presStyleCnt="0"/>
      <dgm:spPr/>
    </dgm:pt>
    <dgm:pt modelId="{160E14F6-CB50-4B1A-B460-6C2BA8F3AB99}" type="pres">
      <dgm:prSet presAssocID="{244EDCB7-17B1-41B4-9B3D-AB531925C1F2}" presName="hierChild3" presStyleCnt="0"/>
      <dgm:spPr/>
    </dgm:pt>
  </dgm:ptLst>
  <dgm:cxnLst>
    <dgm:cxn modelId="{C2921204-F681-48FE-A9B8-427C1CE4C659}" type="presOf" srcId="{4B668E02-929A-45F0-9767-56C9EC77B927}" destId="{3B5BD32D-DB58-431B-8DB1-556E15B57416}" srcOrd="0" destOrd="0" presId="urn:microsoft.com/office/officeart/2005/8/layout/orgChart1"/>
    <dgm:cxn modelId="{F70BD019-AA1D-40A8-89C5-5F85CBB53E28}" type="presOf" srcId="{85B627F1-8120-41A0-BE2C-1D8BF2FAE966}" destId="{67223EDA-4DF2-4212-9D3E-3EA0887BDB2B}" srcOrd="0" destOrd="0" presId="urn:microsoft.com/office/officeart/2005/8/layout/orgChart1"/>
    <dgm:cxn modelId="{07F16E1B-0236-4E4E-AE84-AAB373ED5F4C}" type="presOf" srcId="{44C4B060-2372-4A83-953F-E7186A3AB596}" destId="{E41D6BBE-631C-42B9-BCE5-7610892617B4}" srcOrd="0" destOrd="0" presId="urn:microsoft.com/office/officeart/2005/8/layout/orgChart1"/>
    <dgm:cxn modelId="{7DE7ED26-787F-4029-BBB9-0B7F0B32D356}" type="presOf" srcId="{0933F9D3-9A81-4BB0-98B2-CB2CC60887A1}" destId="{AA65474C-00C9-4D93-A39F-2DC1CE389329}" srcOrd="1" destOrd="0" presId="urn:microsoft.com/office/officeart/2005/8/layout/orgChart1"/>
    <dgm:cxn modelId="{AF117127-6F9F-4667-BE61-9F18D91ED512}" srcId="{90D88D59-1C49-4FF3-A48C-7C5AC543A14F}" destId="{0933F9D3-9A81-4BB0-98B2-CB2CC60887A1}" srcOrd="0" destOrd="0" parTransId="{85B627F1-8120-41A0-BE2C-1D8BF2FAE966}" sibTransId="{78A154D3-00CF-4441-A1C1-0EB802E16A3D}"/>
    <dgm:cxn modelId="{D2BA952A-A79C-4649-8380-401F9FFC0DC7}" srcId="{F989917C-CA9E-46BD-BF7A-2BD51EB3DCE4}" destId="{A2DC469F-3D7F-417E-A5E5-C10EF48C4220}" srcOrd="0" destOrd="0" parTransId="{F846383F-2BA0-4BFF-9E21-17B3FD3A8BB9}" sibTransId="{2DDC90DF-EA52-47B5-9DBC-16F920071097}"/>
    <dgm:cxn modelId="{C5A2C72F-BA68-46BB-899B-22049DC77940}" type="presOf" srcId="{A2DC469F-3D7F-417E-A5E5-C10EF48C4220}" destId="{EE8A6166-093E-4140-BB49-316D898346B5}" srcOrd="1" destOrd="0" presId="urn:microsoft.com/office/officeart/2005/8/layout/orgChart1"/>
    <dgm:cxn modelId="{D0151840-5ACC-4EB2-A69B-8A8E12E73009}" type="presOf" srcId="{90D88D59-1C49-4FF3-A48C-7C5AC543A14F}" destId="{85845BA9-8751-4181-98CA-D06470AB5E46}" srcOrd="1" destOrd="0" presId="urn:microsoft.com/office/officeart/2005/8/layout/orgChart1"/>
    <dgm:cxn modelId="{C6B9655D-2BE3-481F-AB4B-53DFB1894D67}" srcId="{244EDCB7-17B1-41B4-9B3D-AB531925C1F2}" destId="{90D88D59-1C49-4FF3-A48C-7C5AC543A14F}" srcOrd="1" destOrd="0" parTransId="{1858AB6A-1F17-4CA2-875B-D81671A3B968}" sibTransId="{63DE2904-B44C-422D-BE53-E594DCD3F345}"/>
    <dgm:cxn modelId="{58CCCD42-0137-4DC8-9210-CFB0AC5749C8}" type="presOf" srcId="{E9EB5577-A133-4DA1-8D7F-51920663448B}" destId="{46C9EB2A-BA7B-486E-A1E1-354472180BF4}" srcOrd="0" destOrd="0" presId="urn:microsoft.com/office/officeart/2005/8/layout/orgChart1"/>
    <dgm:cxn modelId="{1C0F5163-8A70-4192-8A66-AC63AF7D91DE}" type="presOf" srcId="{F846383F-2BA0-4BFF-9E21-17B3FD3A8BB9}" destId="{EDD255F5-6D38-476C-A884-BD8725B52FC5}" srcOrd="0" destOrd="0" presId="urn:microsoft.com/office/officeart/2005/8/layout/orgChart1"/>
    <dgm:cxn modelId="{09E9D347-E3A0-417C-B755-4F1CE419DF3C}" type="presOf" srcId="{1ED52D84-48DD-437D-BA58-0276F9545324}" destId="{6BCDDD49-6A6E-4B21-82D4-CA04215E17F7}" srcOrd="0" destOrd="0" presId="urn:microsoft.com/office/officeart/2005/8/layout/orgChart1"/>
    <dgm:cxn modelId="{D051974F-C5C5-4976-A13C-C06F9A8DC0BC}" srcId="{244EDCB7-17B1-41B4-9B3D-AB531925C1F2}" destId="{E9EB5577-A133-4DA1-8D7F-51920663448B}" srcOrd="2" destOrd="0" parTransId="{EC26818F-C3CC-47EB-82DE-7905F5A255B9}" sibTransId="{EA5D7C9A-A327-42D1-9541-B5050FD328C8}"/>
    <dgm:cxn modelId="{D8B51A5A-4BD9-4C5C-A113-A7843873F0F3}" type="presOf" srcId="{1ED52D84-48DD-437D-BA58-0276F9545324}" destId="{DF817E9B-1EA7-4288-8405-03EE74D542E3}" srcOrd="1" destOrd="0" presId="urn:microsoft.com/office/officeart/2005/8/layout/orgChart1"/>
    <dgm:cxn modelId="{1EBE5D7F-E1C0-4FA7-B4DC-A4F75035B0B5}" type="presOf" srcId="{0933F9D3-9A81-4BB0-98B2-CB2CC60887A1}" destId="{0BE6D4DC-1E41-48D7-894B-4DD12B12FB7C}" srcOrd="0" destOrd="0" presId="urn:microsoft.com/office/officeart/2005/8/layout/orgChart1"/>
    <dgm:cxn modelId="{A1641480-BF8F-43A5-998D-8AEBDA7485AF}" srcId="{244EDCB7-17B1-41B4-9B3D-AB531925C1F2}" destId="{F989917C-CA9E-46BD-BF7A-2BD51EB3DCE4}" srcOrd="0" destOrd="0" parTransId="{44C4B060-2372-4A83-953F-E7186A3AB596}" sibTransId="{9EEAD0A2-AD84-4AC2-85AD-ED0258400036}"/>
    <dgm:cxn modelId="{C161CA81-485E-490A-A82E-72FEBC5F67D3}" type="presOf" srcId="{90D88D59-1C49-4FF3-A48C-7C5AC543A14F}" destId="{627B5B2D-8A74-4554-9208-A842A4A92251}" srcOrd="0" destOrd="0" presId="urn:microsoft.com/office/officeart/2005/8/layout/orgChart1"/>
    <dgm:cxn modelId="{D0BD0896-492A-4A3F-A8F2-1B0C2C5B1693}" type="presOf" srcId="{E9EB5577-A133-4DA1-8D7F-51920663448B}" destId="{2B472F18-2B8A-49F1-AD85-104706E32378}" srcOrd="1" destOrd="0" presId="urn:microsoft.com/office/officeart/2005/8/layout/orgChart1"/>
    <dgm:cxn modelId="{4F346797-76BC-47BA-BF3B-5569508BD7A5}" type="presOf" srcId="{244EDCB7-17B1-41B4-9B3D-AB531925C1F2}" destId="{908B4597-9A9D-44B4-A9C3-6ED6807546F8}" srcOrd="1" destOrd="0" presId="urn:microsoft.com/office/officeart/2005/8/layout/orgChart1"/>
    <dgm:cxn modelId="{154146A4-C5A4-4BC2-ABCB-181B94956335}" type="presOf" srcId="{244EDCB7-17B1-41B4-9B3D-AB531925C1F2}" destId="{4C3F5F16-E347-433E-8753-4B7DFE6645E1}" srcOrd="0" destOrd="0" presId="urn:microsoft.com/office/officeart/2005/8/layout/orgChart1"/>
    <dgm:cxn modelId="{3B50F6B3-55F2-4358-95C4-A076A2D5233E}" type="presOf" srcId="{1858AB6A-1F17-4CA2-875B-D81671A3B968}" destId="{223CA346-9E9D-4386-AAC2-D75742DB77D1}" srcOrd="0" destOrd="0" presId="urn:microsoft.com/office/officeart/2005/8/layout/orgChart1"/>
    <dgm:cxn modelId="{4B79C5B5-5432-4990-92C0-9E6C2D4CDA46}" type="presOf" srcId="{F989917C-CA9E-46BD-BF7A-2BD51EB3DCE4}" destId="{53BA3208-AF93-44A3-8F63-5FCBB8CBA8F3}" srcOrd="1" destOrd="0" presId="urn:microsoft.com/office/officeart/2005/8/layout/orgChart1"/>
    <dgm:cxn modelId="{51F445C7-3A0F-4B18-AB6D-B470A73F982E}" type="presOf" srcId="{A2DC469F-3D7F-417E-A5E5-C10EF48C4220}" destId="{80E135F3-6EC9-4D4A-AB6E-697A544D8FB4}" srcOrd="0" destOrd="0" presId="urn:microsoft.com/office/officeart/2005/8/layout/orgChart1"/>
    <dgm:cxn modelId="{27E7D1CB-E8FA-4FAE-BF90-773441D3F2CD}" type="presOf" srcId="{EC26818F-C3CC-47EB-82DE-7905F5A255B9}" destId="{B320FBEF-362E-471B-94FD-A0B214F4E592}" srcOrd="0" destOrd="0" presId="urn:microsoft.com/office/officeart/2005/8/layout/orgChart1"/>
    <dgm:cxn modelId="{C82635CF-0005-4299-98B6-352FD6C7CB71}" type="presOf" srcId="{E057B780-5B4F-43D9-BD53-7C221EBF4771}" destId="{92F6F9B8-329A-44BE-A94B-63EDC7A1764A}" srcOrd="0" destOrd="0" presId="urn:microsoft.com/office/officeart/2005/8/layout/orgChart1"/>
    <dgm:cxn modelId="{3F8A35E2-A82F-41CC-B9D2-AFE03DEABEB4}" srcId="{E9EB5577-A133-4DA1-8D7F-51920663448B}" destId="{1ED52D84-48DD-437D-BA58-0276F9545324}" srcOrd="0" destOrd="0" parTransId="{4B668E02-929A-45F0-9767-56C9EC77B927}" sibTransId="{967C9E2B-8AB5-4B52-83C9-737D3755D24F}"/>
    <dgm:cxn modelId="{DE7D64E8-B222-491E-B5AE-C620160212F4}" type="presOf" srcId="{F989917C-CA9E-46BD-BF7A-2BD51EB3DCE4}" destId="{B608C410-DDBC-48FC-828F-D5239E0A2C10}" srcOrd="0" destOrd="0" presId="urn:microsoft.com/office/officeart/2005/8/layout/orgChart1"/>
    <dgm:cxn modelId="{DF3A3FF9-FAE4-4BEA-9C95-80B42739E1C5}" srcId="{E057B780-5B4F-43D9-BD53-7C221EBF4771}" destId="{244EDCB7-17B1-41B4-9B3D-AB531925C1F2}" srcOrd="0" destOrd="0" parTransId="{BDE7C7FE-AAEF-4E1F-8928-B36F1BD36BDD}" sibTransId="{2FC87AE2-AC6F-4A15-90C1-630A21C1A1D8}"/>
    <dgm:cxn modelId="{A40B4BE9-FACB-41D7-A98B-4969447EB09D}" type="presParOf" srcId="{92F6F9B8-329A-44BE-A94B-63EDC7A1764A}" destId="{404DEB53-A745-4205-B08B-790771986B47}" srcOrd="0" destOrd="0" presId="urn:microsoft.com/office/officeart/2005/8/layout/orgChart1"/>
    <dgm:cxn modelId="{A35C2C7D-2596-40D2-BF3C-CC3E12639A33}" type="presParOf" srcId="{404DEB53-A745-4205-B08B-790771986B47}" destId="{C5FF60E8-A302-4D04-A30D-7320BA759286}" srcOrd="0" destOrd="0" presId="urn:microsoft.com/office/officeart/2005/8/layout/orgChart1"/>
    <dgm:cxn modelId="{C3D10DCD-4DD5-4E92-97AB-2628D7ABA7F8}" type="presParOf" srcId="{C5FF60E8-A302-4D04-A30D-7320BA759286}" destId="{4C3F5F16-E347-433E-8753-4B7DFE6645E1}" srcOrd="0" destOrd="0" presId="urn:microsoft.com/office/officeart/2005/8/layout/orgChart1"/>
    <dgm:cxn modelId="{3D1E527A-7681-4A57-9F6E-5B4CAF11E56F}" type="presParOf" srcId="{C5FF60E8-A302-4D04-A30D-7320BA759286}" destId="{908B4597-9A9D-44B4-A9C3-6ED6807546F8}" srcOrd="1" destOrd="0" presId="urn:microsoft.com/office/officeart/2005/8/layout/orgChart1"/>
    <dgm:cxn modelId="{9F6624CD-C31B-4D12-AAA2-F0743A0B7A6E}" type="presParOf" srcId="{404DEB53-A745-4205-B08B-790771986B47}" destId="{FD6B064A-A99E-4ECA-83F2-E82E9C61578D}" srcOrd="1" destOrd="0" presId="urn:microsoft.com/office/officeart/2005/8/layout/orgChart1"/>
    <dgm:cxn modelId="{34C50976-082A-41A2-B43B-2EBD3615B3DD}" type="presParOf" srcId="{FD6B064A-A99E-4ECA-83F2-E82E9C61578D}" destId="{E41D6BBE-631C-42B9-BCE5-7610892617B4}" srcOrd="0" destOrd="0" presId="urn:microsoft.com/office/officeart/2005/8/layout/orgChart1"/>
    <dgm:cxn modelId="{B12DFBB8-D052-409C-AC2E-053C20EFB766}" type="presParOf" srcId="{FD6B064A-A99E-4ECA-83F2-E82E9C61578D}" destId="{59D9F0D5-A452-40E4-9ACF-B8437D3159C2}" srcOrd="1" destOrd="0" presId="urn:microsoft.com/office/officeart/2005/8/layout/orgChart1"/>
    <dgm:cxn modelId="{548F558E-6C7A-4FF6-A5F7-388F02B02C83}" type="presParOf" srcId="{59D9F0D5-A452-40E4-9ACF-B8437D3159C2}" destId="{9EA5DCDA-C387-46C7-9705-60A7EFBEB1FB}" srcOrd="0" destOrd="0" presId="urn:microsoft.com/office/officeart/2005/8/layout/orgChart1"/>
    <dgm:cxn modelId="{9D6FF98B-1C78-4D01-AA0C-364660641FAE}" type="presParOf" srcId="{9EA5DCDA-C387-46C7-9705-60A7EFBEB1FB}" destId="{B608C410-DDBC-48FC-828F-D5239E0A2C10}" srcOrd="0" destOrd="0" presId="urn:microsoft.com/office/officeart/2005/8/layout/orgChart1"/>
    <dgm:cxn modelId="{8272A6D3-58F4-45A7-B33E-4737947AA8F9}" type="presParOf" srcId="{9EA5DCDA-C387-46C7-9705-60A7EFBEB1FB}" destId="{53BA3208-AF93-44A3-8F63-5FCBB8CBA8F3}" srcOrd="1" destOrd="0" presId="urn:microsoft.com/office/officeart/2005/8/layout/orgChart1"/>
    <dgm:cxn modelId="{4A09C5AA-840E-4FD8-99BB-887AECD5266D}" type="presParOf" srcId="{59D9F0D5-A452-40E4-9ACF-B8437D3159C2}" destId="{69B4CC4B-7CBC-4EB6-90FD-D279FD0F776A}" srcOrd="1" destOrd="0" presId="urn:microsoft.com/office/officeart/2005/8/layout/orgChart1"/>
    <dgm:cxn modelId="{B73A61EC-ACC5-4092-995E-40873F67B8CE}" type="presParOf" srcId="{69B4CC4B-7CBC-4EB6-90FD-D279FD0F776A}" destId="{EDD255F5-6D38-476C-A884-BD8725B52FC5}" srcOrd="0" destOrd="0" presId="urn:microsoft.com/office/officeart/2005/8/layout/orgChart1"/>
    <dgm:cxn modelId="{4E3EEFBB-14E8-4ED4-93EB-C0BE732A0642}" type="presParOf" srcId="{69B4CC4B-7CBC-4EB6-90FD-D279FD0F776A}" destId="{4B92AA0D-D55F-4F6E-8AA8-57F27B3F10BD}" srcOrd="1" destOrd="0" presId="urn:microsoft.com/office/officeart/2005/8/layout/orgChart1"/>
    <dgm:cxn modelId="{113F2694-2864-4C9D-923B-99B2D53474C9}" type="presParOf" srcId="{4B92AA0D-D55F-4F6E-8AA8-57F27B3F10BD}" destId="{0C679808-F486-4CCE-9A56-97DFCC529533}" srcOrd="0" destOrd="0" presId="urn:microsoft.com/office/officeart/2005/8/layout/orgChart1"/>
    <dgm:cxn modelId="{B9E6ACD4-3105-4217-B919-F728C1CCA616}" type="presParOf" srcId="{0C679808-F486-4CCE-9A56-97DFCC529533}" destId="{80E135F3-6EC9-4D4A-AB6E-697A544D8FB4}" srcOrd="0" destOrd="0" presId="urn:microsoft.com/office/officeart/2005/8/layout/orgChart1"/>
    <dgm:cxn modelId="{BD011F71-5B4A-4EDD-9E4D-941B059366DE}" type="presParOf" srcId="{0C679808-F486-4CCE-9A56-97DFCC529533}" destId="{EE8A6166-093E-4140-BB49-316D898346B5}" srcOrd="1" destOrd="0" presId="urn:microsoft.com/office/officeart/2005/8/layout/orgChart1"/>
    <dgm:cxn modelId="{02B95B36-917F-4D51-B943-1874CBE1ED19}" type="presParOf" srcId="{4B92AA0D-D55F-4F6E-8AA8-57F27B3F10BD}" destId="{7411DBEA-DE4B-46AC-9650-B659FCE1AB18}" srcOrd="1" destOrd="0" presId="urn:microsoft.com/office/officeart/2005/8/layout/orgChart1"/>
    <dgm:cxn modelId="{19B581A1-2B75-42EC-9EB8-7251982FB023}" type="presParOf" srcId="{4B92AA0D-D55F-4F6E-8AA8-57F27B3F10BD}" destId="{61C1ECE7-926A-4A5F-B292-73ADCEFC2D33}" srcOrd="2" destOrd="0" presId="urn:microsoft.com/office/officeart/2005/8/layout/orgChart1"/>
    <dgm:cxn modelId="{FC00EB52-7EFE-4E5E-9A9A-6979D88EC7D4}" type="presParOf" srcId="{59D9F0D5-A452-40E4-9ACF-B8437D3159C2}" destId="{992491D5-991D-42FF-8975-927B76DD2A2A}" srcOrd="2" destOrd="0" presId="urn:microsoft.com/office/officeart/2005/8/layout/orgChart1"/>
    <dgm:cxn modelId="{7EFEB93F-1C09-4399-A7BB-375D656EC36A}" type="presParOf" srcId="{FD6B064A-A99E-4ECA-83F2-E82E9C61578D}" destId="{223CA346-9E9D-4386-AAC2-D75742DB77D1}" srcOrd="2" destOrd="0" presId="urn:microsoft.com/office/officeart/2005/8/layout/orgChart1"/>
    <dgm:cxn modelId="{3BE32396-AC5E-49C5-9A13-495FBF8B8ABB}" type="presParOf" srcId="{FD6B064A-A99E-4ECA-83F2-E82E9C61578D}" destId="{189F3472-FD8E-47D0-B83A-0122FDC26697}" srcOrd="3" destOrd="0" presId="urn:microsoft.com/office/officeart/2005/8/layout/orgChart1"/>
    <dgm:cxn modelId="{48E52382-AFFE-4B60-9B27-0D4B5FCDDBC1}" type="presParOf" srcId="{189F3472-FD8E-47D0-B83A-0122FDC26697}" destId="{E4A5A3F6-130A-4D0E-ABEC-EA264AA0589A}" srcOrd="0" destOrd="0" presId="urn:microsoft.com/office/officeart/2005/8/layout/orgChart1"/>
    <dgm:cxn modelId="{7FE11A5C-9949-4648-8E29-E2FC329F15C5}" type="presParOf" srcId="{E4A5A3F6-130A-4D0E-ABEC-EA264AA0589A}" destId="{627B5B2D-8A74-4554-9208-A842A4A92251}" srcOrd="0" destOrd="0" presId="urn:microsoft.com/office/officeart/2005/8/layout/orgChart1"/>
    <dgm:cxn modelId="{72B76275-0600-40AD-B612-77C7EF518466}" type="presParOf" srcId="{E4A5A3F6-130A-4D0E-ABEC-EA264AA0589A}" destId="{85845BA9-8751-4181-98CA-D06470AB5E46}" srcOrd="1" destOrd="0" presId="urn:microsoft.com/office/officeart/2005/8/layout/orgChart1"/>
    <dgm:cxn modelId="{39B696D1-FF16-483D-8FA4-705ABC00EB23}" type="presParOf" srcId="{189F3472-FD8E-47D0-B83A-0122FDC26697}" destId="{10A73EC1-027A-46BC-A43D-E910E1C7FA60}" srcOrd="1" destOrd="0" presId="urn:microsoft.com/office/officeart/2005/8/layout/orgChart1"/>
    <dgm:cxn modelId="{C08B66F6-1AED-46E3-BDBF-58024A30064B}" type="presParOf" srcId="{10A73EC1-027A-46BC-A43D-E910E1C7FA60}" destId="{67223EDA-4DF2-4212-9D3E-3EA0887BDB2B}" srcOrd="0" destOrd="0" presId="urn:microsoft.com/office/officeart/2005/8/layout/orgChart1"/>
    <dgm:cxn modelId="{753FE39B-C44D-4C98-A5EF-ACDDF5DBA821}" type="presParOf" srcId="{10A73EC1-027A-46BC-A43D-E910E1C7FA60}" destId="{FFBD76C7-8693-4995-833B-319B6A4A1047}" srcOrd="1" destOrd="0" presId="urn:microsoft.com/office/officeart/2005/8/layout/orgChart1"/>
    <dgm:cxn modelId="{D2177F9B-13C1-454C-93B6-5807E8D6EDB5}" type="presParOf" srcId="{FFBD76C7-8693-4995-833B-319B6A4A1047}" destId="{CA34F118-AAF3-40F0-8141-DFDA80F7EDF7}" srcOrd="0" destOrd="0" presId="urn:microsoft.com/office/officeart/2005/8/layout/orgChart1"/>
    <dgm:cxn modelId="{B51D0143-F5B0-4F69-9337-A4F06EE264F9}" type="presParOf" srcId="{CA34F118-AAF3-40F0-8141-DFDA80F7EDF7}" destId="{0BE6D4DC-1E41-48D7-894B-4DD12B12FB7C}" srcOrd="0" destOrd="0" presId="urn:microsoft.com/office/officeart/2005/8/layout/orgChart1"/>
    <dgm:cxn modelId="{82BB3E0E-9C4E-4094-A1E9-2291BC8012D7}" type="presParOf" srcId="{CA34F118-AAF3-40F0-8141-DFDA80F7EDF7}" destId="{AA65474C-00C9-4D93-A39F-2DC1CE389329}" srcOrd="1" destOrd="0" presId="urn:microsoft.com/office/officeart/2005/8/layout/orgChart1"/>
    <dgm:cxn modelId="{F3287F2B-F6F5-4A63-A8DD-8DF0AEEEFB72}" type="presParOf" srcId="{FFBD76C7-8693-4995-833B-319B6A4A1047}" destId="{B3DCDCED-E46B-4CC3-8DA1-8338F1CD587B}" srcOrd="1" destOrd="0" presId="urn:microsoft.com/office/officeart/2005/8/layout/orgChart1"/>
    <dgm:cxn modelId="{EEAAB4BB-86B2-41C5-9ACA-38C06E93E853}" type="presParOf" srcId="{FFBD76C7-8693-4995-833B-319B6A4A1047}" destId="{CEA64516-A385-4E6B-844B-DCB38249353A}" srcOrd="2" destOrd="0" presId="urn:microsoft.com/office/officeart/2005/8/layout/orgChart1"/>
    <dgm:cxn modelId="{A785E302-E6C9-4BA0-A2D8-E97CC6098562}" type="presParOf" srcId="{189F3472-FD8E-47D0-B83A-0122FDC26697}" destId="{1AFD66AD-F28C-4297-90DD-CCEC09624F85}" srcOrd="2" destOrd="0" presId="urn:microsoft.com/office/officeart/2005/8/layout/orgChart1"/>
    <dgm:cxn modelId="{6E71E51C-0619-417C-BBD9-7BC7ED106C83}" type="presParOf" srcId="{FD6B064A-A99E-4ECA-83F2-E82E9C61578D}" destId="{B320FBEF-362E-471B-94FD-A0B214F4E592}" srcOrd="4" destOrd="0" presId="urn:microsoft.com/office/officeart/2005/8/layout/orgChart1"/>
    <dgm:cxn modelId="{51E3291D-0A03-4390-893F-CE82DF15B0EC}" type="presParOf" srcId="{FD6B064A-A99E-4ECA-83F2-E82E9C61578D}" destId="{11F84212-2BE6-4AD2-A019-DF68FB656411}" srcOrd="5" destOrd="0" presId="urn:microsoft.com/office/officeart/2005/8/layout/orgChart1"/>
    <dgm:cxn modelId="{13ED64BA-FB9B-480F-AC04-DFA0E6E9CACD}" type="presParOf" srcId="{11F84212-2BE6-4AD2-A019-DF68FB656411}" destId="{F1F31D0B-9CC9-4FCC-B5BB-017A54AB350E}" srcOrd="0" destOrd="0" presId="urn:microsoft.com/office/officeart/2005/8/layout/orgChart1"/>
    <dgm:cxn modelId="{6C5822A6-9250-4C58-9C42-849AA4839716}" type="presParOf" srcId="{F1F31D0B-9CC9-4FCC-B5BB-017A54AB350E}" destId="{46C9EB2A-BA7B-486E-A1E1-354472180BF4}" srcOrd="0" destOrd="0" presId="urn:microsoft.com/office/officeart/2005/8/layout/orgChart1"/>
    <dgm:cxn modelId="{DF508AD5-2B18-4877-9435-60C85961A1F5}" type="presParOf" srcId="{F1F31D0B-9CC9-4FCC-B5BB-017A54AB350E}" destId="{2B472F18-2B8A-49F1-AD85-104706E32378}" srcOrd="1" destOrd="0" presId="urn:microsoft.com/office/officeart/2005/8/layout/orgChart1"/>
    <dgm:cxn modelId="{3D125215-6508-4388-AC7E-467FD452B4CE}" type="presParOf" srcId="{11F84212-2BE6-4AD2-A019-DF68FB656411}" destId="{6B8E7FF5-D623-4EEA-8C6B-FC80267151D6}" srcOrd="1" destOrd="0" presId="urn:microsoft.com/office/officeart/2005/8/layout/orgChart1"/>
    <dgm:cxn modelId="{A8598BB0-6029-4373-BC1B-3295FF2C088C}" type="presParOf" srcId="{6B8E7FF5-D623-4EEA-8C6B-FC80267151D6}" destId="{3B5BD32D-DB58-431B-8DB1-556E15B57416}" srcOrd="0" destOrd="0" presId="urn:microsoft.com/office/officeart/2005/8/layout/orgChart1"/>
    <dgm:cxn modelId="{6FC091F6-AD77-4A91-A3DC-633EDB43C935}" type="presParOf" srcId="{6B8E7FF5-D623-4EEA-8C6B-FC80267151D6}" destId="{1AB97AAB-28AF-4EFD-81D0-5713B5B1F434}" srcOrd="1" destOrd="0" presId="urn:microsoft.com/office/officeart/2005/8/layout/orgChart1"/>
    <dgm:cxn modelId="{41B518E3-26CD-4641-A498-5CB04D0DB75F}" type="presParOf" srcId="{1AB97AAB-28AF-4EFD-81D0-5713B5B1F434}" destId="{DC902E92-29C8-4C05-B09F-43C4058654DB}" srcOrd="0" destOrd="0" presId="urn:microsoft.com/office/officeart/2005/8/layout/orgChart1"/>
    <dgm:cxn modelId="{46A115F4-D53A-4BCD-A6A0-CB8608565E51}" type="presParOf" srcId="{DC902E92-29C8-4C05-B09F-43C4058654DB}" destId="{6BCDDD49-6A6E-4B21-82D4-CA04215E17F7}" srcOrd="0" destOrd="0" presId="urn:microsoft.com/office/officeart/2005/8/layout/orgChart1"/>
    <dgm:cxn modelId="{909EF34E-C50C-44EB-8288-3742A56E824A}" type="presParOf" srcId="{DC902E92-29C8-4C05-B09F-43C4058654DB}" destId="{DF817E9B-1EA7-4288-8405-03EE74D542E3}" srcOrd="1" destOrd="0" presId="urn:microsoft.com/office/officeart/2005/8/layout/orgChart1"/>
    <dgm:cxn modelId="{47A75EE1-E9E4-4E4A-92E4-2EEA5569EF6D}" type="presParOf" srcId="{1AB97AAB-28AF-4EFD-81D0-5713B5B1F434}" destId="{F11E1AE0-292D-4CA0-A7D1-38490904329E}" srcOrd="1" destOrd="0" presId="urn:microsoft.com/office/officeart/2005/8/layout/orgChart1"/>
    <dgm:cxn modelId="{91A9DD11-41D8-4488-A727-F8E0F944708A}" type="presParOf" srcId="{1AB97AAB-28AF-4EFD-81D0-5713B5B1F434}" destId="{76D7F97B-EC44-46B7-8140-8BC87372A22C}" srcOrd="2" destOrd="0" presId="urn:microsoft.com/office/officeart/2005/8/layout/orgChart1"/>
    <dgm:cxn modelId="{B4C4B980-74D8-4124-9384-95B85AB78EB6}" type="presParOf" srcId="{11F84212-2BE6-4AD2-A019-DF68FB656411}" destId="{D128221F-C416-4BF1-AAC8-148752C7FE95}" srcOrd="2" destOrd="0" presId="urn:microsoft.com/office/officeart/2005/8/layout/orgChart1"/>
    <dgm:cxn modelId="{6639407C-9FD6-4A52-A8B7-7286CBCA541D}" type="presParOf" srcId="{404DEB53-A745-4205-B08B-790771986B47}" destId="{160E14F6-CB50-4B1A-B460-6C2BA8F3AB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BD32D-DB58-431B-8DB1-556E15B57416}">
      <dsp:nvSpPr>
        <dsp:cNvPr id="0" name=""/>
        <dsp:cNvSpPr/>
      </dsp:nvSpPr>
      <dsp:spPr>
        <a:xfrm>
          <a:off x="6143101" y="2351558"/>
          <a:ext cx="309847" cy="1221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1608"/>
              </a:lnTo>
              <a:lnTo>
                <a:pt x="309847" y="122160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0FBEF-362E-471B-94FD-A0B214F4E592}">
      <dsp:nvSpPr>
        <dsp:cNvPr id="0" name=""/>
        <dsp:cNvSpPr/>
      </dsp:nvSpPr>
      <dsp:spPr>
        <a:xfrm>
          <a:off x="4322224" y="947835"/>
          <a:ext cx="2579145" cy="45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841"/>
              </a:lnTo>
              <a:lnTo>
                <a:pt x="2579145" y="256841"/>
              </a:lnTo>
              <a:lnTo>
                <a:pt x="2579145" y="455887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23EDA-4DF2-4212-9D3E-3EA0887BDB2B}">
      <dsp:nvSpPr>
        <dsp:cNvPr id="0" name=""/>
        <dsp:cNvSpPr/>
      </dsp:nvSpPr>
      <dsp:spPr>
        <a:xfrm>
          <a:off x="3127197" y="2516690"/>
          <a:ext cx="430204" cy="1518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36"/>
              </a:lnTo>
              <a:lnTo>
                <a:pt x="430204" y="1518636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CA346-9E9D-4386-AAC2-D75742DB77D1}">
      <dsp:nvSpPr>
        <dsp:cNvPr id="0" name=""/>
        <dsp:cNvSpPr/>
      </dsp:nvSpPr>
      <dsp:spPr>
        <a:xfrm>
          <a:off x="4206417" y="947835"/>
          <a:ext cx="115806" cy="455887"/>
        </a:xfrm>
        <a:custGeom>
          <a:avLst/>
          <a:gdLst/>
          <a:ahLst/>
          <a:cxnLst/>
          <a:rect l="0" t="0" r="0" b="0"/>
          <a:pathLst>
            <a:path>
              <a:moveTo>
                <a:pt x="115806" y="0"/>
              </a:moveTo>
              <a:lnTo>
                <a:pt x="115806" y="256841"/>
              </a:lnTo>
              <a:lnTo>
                <a:pt x="0" y="256841"/>
              </a:lnTo>
              <a:lnTo>
                <a:pt x="0" y="455887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D255F5-6D38-476C-A884-BD8725B52FC5}">
      <dsp:nvSpPr>
        <dsp:cNvPr id="0" name=""/>
        <dsp:cNvSpPr/>
      </dsp:nvSpPr>
      <dsp:spPr>
        <a:xfrm>
          <a:off x="753197" y="2431565"/>
          <a:ext cx="309847" cy="1515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5233"/>
              </a:lnTo>
              <a:lnTo>
                <a:pt x="309847" y="1515233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1D6BBE-631C-42B9-BCE5-7610892617B4}">
      <dsp:nvSpPr>
        <dsp:cNvPr id="0" name=""/>
        <dsp:cNvSpPr/>
      </dsp:nvSpPr>
      <dsp:spPr>
        <a:xfrm>
          <a:off x="1511465" y="947835"/>
          <a:ext cx="2810758" cy="455887"/>
        </a:xfrm>
        <a:custGeom>
          <a:avLst/>
          <a:gdLst/>
          <a:ahLst/>
          <a:cxnLst/>
          <a:rect l="0" t="0" r="0" b="0"/>
          <a:pathLst>
            <a:path>
              <a:moveTo>
                <a:pt x="2810758" y="0"/>
              </a:moveTo>
              <a:lnTo>
                <a:pt x="2810758" y="256841"/>
              </a:lnTo>
              <a:lnTo>
                <a:pt x="0" y="256841"/>
              </a:lnTo>
              <a:lnTo>
                <a:pt x="0" y="455887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F5F16-E347-433E-8753-4B7DFE6645E1}">
      <dsp:nvSpPr>
        <dsp:cNvPr id="0" name=""/>
        <dsp:cNvSpPr/>
      </dsp:nvSpPr>
      <dsp:spPr>
        <a:xfrm>
          <a:off x="2977672" y="0"/>
          <a:ext cx="2689103" cy="94783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Executive Director of Place</a:t>
          </a:r>
          <a:endParaRPr lang="en-GB" sz="1800" b="0" kern="1200" dirty="0">
            <a:solidFill>
              <a:schemeClr val="tx1"/>
            </a:solidFill>
          </a:endParaRPr>
        </a:p>
      </dsp:txBody>
      <dsp:txXfrm>
        <a:off x="2977672" y="0"/>
        <a:ext cx="2689103" cy="947835"/>
      </dsp:txXfrm>
    </dsp:sp>
    <dsp:sp modelId="{B608C410-DDBC-48FC-828F-D5239E0A2C10}">
      <dsp:nvSpPr>
        <dsp:cNvPr id="0" name=""/>
        <dsp:cNvSpPr/>
      </dsp:nvSpPr>
      <dsp:spPr>
        <a:xfrm>
          <a:off x="563630" y="1403722"/>
          <a:ext cx="1895670" cy="1027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Director of Growth &amp; Enterprise</a:t>
          </a:r>
        </a:p>
      </dsp:txBody>
      <dsp:txXfrm>
        <a:off x="563630" y="1403722"/>
        <a:ext cx="1895670" cy="1027842"/>
      </dsp:txXfrm>
    </dsp:sp>
    <dsp:sp modelId="{80E135F3-6EC9-4D4A-AB6E-697A544D8FB4}">
      <dsp:nvSpPr>
        <dsp:cNvPr id="0" name=""/>
        <dsp:cNvSpPr/>
      </dsp:nvSpPr>
      <dsp:spPr>
        <a:xfrm>
          <a:off x="1063044" y="2773269"/>
          <a:ext cx="1895670" cy="234705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Housing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Economic Development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Rural &amp; Cultural Economy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Estates &amp; Developmen</a:t>
          </a:r>
          <a:r>
            <a:rPr lang="en-GB" sz="1200" b="1" kern="1200" dirty="0">
              <a:solidFill>
                <a:schemeClr val="tx1"/>
              </a:solidFill>
            </a:rPr>
            <a:t>t</a:t>
          </a:r>
        </a:p>
      </dsp:txBody>
      <dsp:txXfrm>
        <a:off x="1063044" y="2773269"/>
        <a:ext cx="1895670" cy="2347058"/>
      </dsp:txXfrm>
    </dsp:sp>
    <dsp:sp modelId="{627B5B2D-8A74-4554-9208-A842A4A92251}">
      <dsp:nvSpPr>
        <dsp:cNvPr id="0" name=""/>
        <dsp:cNvSpPr/>
      </dsp:nvSpPr>
      <dsp:spPr>
        <a:xfrm>
          <a:off x="2857392" y="1403722"/>
          <a:ext cx="2698051" cy="1112967"/>
        </a:xfrm>
        <a:prstGeom prst="rect">
          <a:avLst/>
        </a:prstGeom>
        <a:solidFill>
          <a:srgbClr val="FFC000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Director of Planning &amp; Environment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solidFill>
                <a:schemeClr val="tx1"/>
              </a:solidFill>
            </a:rPr>
            <a:t>Vacant</a:t>
          </a:r>
        </a:p>
      </dsp:txBody>
      <dsp:txXfrm>
        <a:off x="2857392" y="1403722"/>
        <a:ext cx="2698051" cy="1112967"/>
      </dsp:txXfrm>
    </dsp:sp>
    <dsp:sp modelId="{0BE6D4DC-1E41-48D7-894B-4DD12B12FB7C}">
      <dsp:nvSpPr>
        <dsp:cNvPr id="0" name=""/>
        <dsp:cNvSpPr/>
      </dsp:nvSpPr>
      <dsp:spPr>
        <a:xfrm>
          <a:off x="3557401" y="2858394"/>
          <a:ext cx="1895670" cy="235386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Neighbourhood Services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Environmental Services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Regulatory Services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Planning</a:t>
          </a:r>
        </a:p>
      </dsp:txBody>
      <dsp:txXfrm>
        <a:off x="3557401" y="2858394"/>
        <a:ext cx="1895670" cy="2353863"/>
      </dsp:txXfrm>
    </dsp:sp>
    <dsp:sp modelId="{46C9EB2A-BA7B-486E-A1E1-354472180BF4}">
      <dsp:nvSpPr>
        <dsp:cNvPr id="0" name=""/>
        <dsp:cNvSpPr/>
      </dsp:nvSpPr>
      <dsp:spPr>
        <a:xfrm>
          <a:off x="5953534" y="1403722"/>
          <a:ext cx="1895670" cy="94783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Director of Transport &amp; Infrastructure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0" kern="1200" dirty="0">
            <a:solidFill>
              <a:schemeClr val="tx1"/>
            </a:solidFill>
          </a:endParaRPr>
        </a:p>
      </dsp:txBody>
      <dsp:txXfrm>
        <a:off x="5953534" y="1403722"/>
        <a:ext cx="1895670" cy="947835"/>
      </dsp:txXfrm>
    </dsp:sp>
    <dsp:sp modelId="{6BCDDD49-6A6E-4B21-82D4-CA04215E17F7}">
      <dsp:nvSpPr>
        <dsp:cNvPr id="0" name=""/>
        <dsp:cNvSpPr/>
      </dsp:nvSpPr>
      <dsp:spPr>
        <a:xfrm>
          <a:off x="6452948" y="2693262"/>
          <a:ext cx="1895670" cy="175980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Strategic Transport &amp; Parking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Strategic Infrastructure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Head of Highways</a:t>
          </a:r>
        </a:p>
      </dsp:txBody>
      <dsp:txXfrm>
        <a:off x="6452948" y="2693262"/>
        <a:ext cx="1895670" cy="1759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CC4B-83B7-C5BF-14D0-1CED928C2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67CC5-88E7-F6C3-A6E4-77771F43A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DAFFD-A598-0EFB-91A9-70520D96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BD3A9-C741-5506-EFFB-461551AE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025B0-803E-26B5-C29E-9906BC0B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79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3B22-C72A-1328-4AD8-0DBF0746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F0B8F-A560-61CE-AC92-D68C0EE84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0106D-3896-59E1-6997-DEADAA35F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8DEA-CB46-30A1-0206-9A5DD6D6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1A71-EE66-FC7D-E3B1-610CAC47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82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48FB47-7FE0-EFA9-5E2E-EB7681562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F7B69-7C45-183D-6B81-50A8F7024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F2E52-C0E6-3918-27F7-49734041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9F6D5-3FD2-4971-8438-403D4EB48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F5EF3-D2E2-019F-1E8E-0B732A5D4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34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DFAD-ED62-9A85-4E33-F346151D6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E724C-4FD6-A6E7-2657-BBBB17E6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E2DF3-92CB-4FEF-4BAB-E16D99F5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0D2F1-EBC2-592F-17AF-2C57CA583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C4132-9D79-9849-0723-43431AAA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6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52855-F6A4-2624-D78F-004C4BF5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90E09-8C02-BC07-1560-914547653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A7C56-B6EE-EC29-8A9B-D76604C1B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79AE3-916B-34F6-3B55-949B32F9E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09AF4-5413-6FC2-439B-F4E220F1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8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2271-D27F-31C8-5069-A7D09725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E8A4B-E261-22D4-7411-B3A27F4D6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B27CE-0E93-67B6-B70F-7BF2C38C1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3C37BA-5B39-2EB3-19C5-0BA0DD65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3EF5-70B4-C40E-6D8E-B3BD39F5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02FDE-B297-9765-DC85-AEECBA4F0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87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84F2A-9D3A-DC58-F0C5-67B1C935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79AF9-8616-5E6E-082A-7EC9B26EA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09D7BB-155B-59E7-DEFB-4B4C16941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2A420D-A8EC-9943-543E-D377CFAA8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EA91-06D5-3D83-5BAD-B8D22FDCC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CB6F21-82AB-7555-60F2-DDFD9826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282C32-928F-CEB8-8707-E9EA35212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D43D0D-028E-FB4C-162B-05CE18803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47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252D-E594-6F6C-14B5-EEA616BE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A010F-1ADF-4F1C-26D2-E03C7533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A1775-EDCE-B505-2F12-2A68A905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EC145-B920-7715-B6C3-3DE98AEA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6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E7C9F5-EE1E-AB72-D21C-4EA9D1D74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007795-D72F-F873-B647-920E4B6D9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C4DE3-44EB-20CD-3053-F272C957B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53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02276-C308-C78C-F108-1B064AE3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4BC8B-130F-46A1-113C-41262E11C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80192-B3D3-D8A5-89CD-A35E16EA8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85817-7320-4E99-E702-872C0990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FC420-97C9-E544-C1F6-A1C8E275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F85B4-8168-9C39-4E3E-D0DCFA79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22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00EB4-7B28-5C87-29AB-F34532A2D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99DBDF-4F8F-749F-622A-652E280E9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3C10D7-952B-DA64-8A55-B2FF6EC6B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95FBD-C6BC-25B8-BF81-7492B05A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7250B-0BFE-A797-62EB-35F85B7B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4102A-1CBC-021D-5F1F-373FC4D04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2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40D751-3CAE-EEA5-FF26-F0FEB6927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2AD71-4E07-564C-3FDF-B2D0682C7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234CF-35DC-54F3-D1E6-5974ACFEC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66B726-366B-49D2-85CB-DE856DEF2639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2B738-EC64-06F0-FF1B-0B78E5EEA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D603-F2E3-511C-08EA-3B0C0819A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0967D9-ABE4-4047-8F13-866E2B3C21C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E0347A-D8DE-35BD-A7F7-0B8FAD3800B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541963" y="6611620"/>
            <a:ext cx="1150937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200">
                <a:solidFill>
                  <a:srgbClr val="03D32B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42915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2D5D834-A3C3-9214-EDF6-D8BAC560456F}"/>
              </a:ext>
            </a:extLst>
          </p:cNvPr>
          <p:cNvSpPr>
            <a:spLocks noGrp="1"/>
          </p:cNvSpPr>
          <p:nvPr/>
        </p:nvSpPr>
        <p:spPr bwMode="auto">
          <a:xfrm>
            <a:off x="2196662" y="509215"/>
            <a:ext cx="7420304" cy="52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6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</a:defRPr>
            </a:lvl6pPr>
            <a:lvl7pPr marL="914411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</a:defRPr>
            </a:lvl7pPr>
            <a:lvl8pPr marL="1371617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</a:defRPr>
            </a:lvl8pPr>
            <a:lvl9pPr marL="1828823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91278F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3200" dirty="0">
                <a:solidFill>
                  <a:schemeClr val="tx1"/>
                </a:solidFill>
              </a:rPr>
              <a:t>Place Directorate at Cheshire East Council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945B80-0771-56BA-25CB-5F783E0842B9}"/>
              </a:ext>
            </a:extLst>
          </p:cNvPr>
          <p:cNvCxnSpPr/>
          <p:nvPr/>
        </p:nvCxnSpPr>
        <p:spPr bwMode="auto">
          <a:xfrm>
            <a:off x="2589700" y="2102071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7ADDB48-8795-8E33-9DCA-9C225AA4C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680128"/>
              </p:ext>
            </p:extLst>
          </p:nvPr>
        </p:nvGraphicFramePr>
        <p:xfrm>
          <a:off x="1551504" y="1156888"/>
          <a:ext cx="8937747" cy="521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789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AC41353D68F4E9AD343A181700BAE" ma:contentTypeVersion="23" ma:contentTypeDescription="Create a new document." ma:contentTypeScope="" ma:versionID="d03bf22cf0ed77534f824c89e5c025cb">
  <xsd:schema xmlns:xsd="http://www.w3.org/2001/XMLSchema" xmlns:xs="http://www.w3.org/2001/XMLSchema" xmlns:p="http://schemas.microsoft.com/office/2006/metadata/properties" xmlns:ns2="133f32fb-178e-4c4f-9132-03ceda392260" xmlns:ns3="b5b66374-1668-473b-849f-96791e24114b" targetNamespace="http://schemas.microsoft.com/office/2006/metadata/properties" ma:root="true" ma:fieldsID="709fae263e59286f1c5b700a32695d67" ns2:_="" ns3:_="">
    <xsd:import namespace="133f32fb-178e-4c4f-9132-03ceda392260"/>
    <xsd:import namespace="b5b66374-1668-473b-849f-96791e2411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umber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f32fb-178e-4c4f-9132-03ceda392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6254092-d88a-4bcb-8efc-ceac39504d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66374-1668-473b-849f-96791e2411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0a8715-4854-41b2-9cb6-41f26fb7fc64}" ma:internalName="TaxCatchAll" ma:showField="CatchAllData" ma:web="b5b66374-1668-473b-849f-96791e2411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3f32fb-178e-4c4f-9132-03ceda392260">
      <Terms xmlns="http://schemas.microsoft.com/office/infopath/2007/PartnerControls"/>
    </lcf76f155ced4ddcb4097134ff3c332f>
    <Number xmlns="133f32fb-178e-4c4f-9132-03ceda392260" xsi:nil="true"/>
    <TaxCatchAll xmlns="b5b66374-1668-473b-849f-96791e24114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889B9-472E-4ADA-ABD2-4F10675E90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3f32fb-178e-4c4f-9132-03ceda392260"/>
    <ds:schemaRef ds:uri="b5b66374-1668-473b-849f-96791e2411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639A3B-58E0-47AE-B8A5-44CAAFBA86EA}">
  <ds:schemaRefs>
    <ds:schemaRef ds:uri="http://schemas.microsoft.com/office/2006/metadata/properties"/>
    <ds:schemaRef ds:uri="http://schemas.microsoft.com/office/infopath/2007/PartnerControls"/>
    <ds:schemaRef ds:uri="133f32fb-178e-4c4f-9132-03ceda392260"/>
    <ds:schemaRef ds:uri="b5b66374-1668-473b-849f-96791e24114b"/>
  </ds:schemaRefs>
</ds:datastoreItem>
</file>

<file path=customXml/itemProps3.xml><?xml version="1.0" encoding="utf-8"?>
<ds:datastoreItem xmlns:ds="http://schemas.openxmlformats.org/officeDocument/2006/customXml" ds:itemID="{4CF32F23-E137-4B31-96D0-615E8D83A1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THURSTON, Rebecca</dc:creator>
  <cp:lastModifiedBy>Luke Judd</cp:lastModifiedBy>
  <cp:revision>1</cp:revision>
  <dcterms:created xsi:type="dcterms:W3CDTF">2025-05-16T14:10:28Z</dcterms:created>
  <dcterms:modified xsi:type="dcterms:W3CDTF">2025-05-16T14:25:56Z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97c0a0-2350-455b-a382-b50184ec3862_Enabled">
    <vt:lpwstr>true</vt:lpwstr>
  </property>
  <property fmtid="{D5CDD505-2E9C-101B-9397-08002B2CF9AE}" pid="3" name="MSIP_Label_6597c0a0-2350-455b-a382-b50184ec3862_SetDate">
    <vt:lpwstr>2025-05-16T14:11:23Z</vt:lpwstr>
  </property>
  <property fmtid="{D5CDD505-2E9C-101B-9397-08002B2CF9AE}" pid="4" name="MSIP_Label_6597c0a0-2350-455b-a382-b50184ec3862_Method">
    <vt:lpwstr>Privileged</vt:lpwstr>
  </property>
  <property fmtid="{D5CDD505-2E9C-101B-9397-08002B2CF9AE}" pid="5" name="MSIP_Label_6597c0a0-2350-455b-a382-b50184ec3862_Name">
    <vt:lpwstr>CE-Unclassified</vt:lpwstr>
  </property>
  <property fmtid="{D5CDD505-2E9C-101B-9397-08002B2CF9AE}" pid="6" name="MSIP_Label_6597c0a0-2350-455b-a382-b50184ec3862_SiteId">
    <vt:lpwstr>cdb92d10-23cb-4ac1-a9b3-34f4faaa2851</vt:lpwstr>
  </property>
  <property fmtid="{D5CDD505-2E9C-101B-9397-08002B2CF9AE}" pid="7" name="MSIP_Label_6597c0a0-2350-455b-a382-b50184ec3862_ActionId">
    <vt:lpwstr>6d16bd0d-6dab-48f0-a336-be1b1ed9fbe2</vt:lpwstr>
  </property>
  <property fmtid="{D5CDD505-2E9C-101B-9397-08002B2CF9AE}" pid="8" name="MSIP_Label_6597c0a0-2350-455b-a382-b50184ec3862_ContentBits">
    <vt:lpwstr>2</vt:lpwstr>
  </property>
  <property fmtid="{D5CDD505-2E9C-101B-9397-08002B2CF9AE}" pid="9" name="MSIP_Label_6597c0a0-2350-455b-a382-b50184ec3862_Tag">
    <vt:lpwstr>10, 0, 1, 1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UNCLASSIFIED</vt:lpwstr>
  </property>
  <property fmtid="{D5CDD505-2E9C-101B-9397-08002B2CF9AE}" pid="12" name="ContentTypeId">
    <vt:lpwstr>0x010100946AC41353D68F4E9AD343A181700BAE</vt:lpwstr>
  </property>
  <property fmtid="{D5CDD505-2E9C-101B-9397-08002B2CF9AE}" pid="13" name="MediaServiceImageTags">
    <vt:lpwstr/>
  </property>
</Properties>
</file>