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88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LEY, Melanie" userId="8e6dd676-cd0b-4e9d-abe9-671a7930ca57" providerId="ADAL" clId="{54424EEA-21D9-4AA5-B80D-9E91F1EA6D0D}"/>
    <pc:docChg chg="undo custSel delSld modSld">
      <pc:chgData name="MORLEY, Melanie" userId="8e6dd676-cd0b-4e9d-abe9-671a7930ca57" providerId="ADAL" clId="{54424EEA-21D9-4AA5-B80D-9E91F1EA6D0D}" dt="2025-05-21T10:08:17.350" v="35" actId="6549"/>
      <pc:docMkLst>
        <pc:docMk/>
      </pc:docMkLst>
      <pc:sldChg chg="del">
        <pc:chgData name="MORLEY, Melanie" userId="8e6dd676-cd0b-4e9d-abe9-671a7930ca57" providerId="ADAL" clId="{54424EEA-21D9-4AA5-B80D-9E91F1EA6D0D}" dt="2025-05-21T10:06:17.837" v="0" actId="47"/>
        <pc:sldMkLst>
          <pc:docMk/>
          <pc:sldMk cId="3335001130" sldId="256"/>
        </pc:sldMkLst>
      </pc:sldChg>
      <pc:sldChg chg="modSp mod">
        <pc:chgData name="MORLEY, Melanie" userId="8e6dd676-cd0b-4e9d-abe9-671a7930ca57" providerId="ADAL" clId="{54424EEA-21D9-4AA5-B80D-9E91F1EA6D0D}" dt="2025-05-21T10:08:17.350" v="35" actId="6549"/>
        <pc:sldMkLst>
          <pc:docMk/>
          <pc:sldMk cId="1063788328" sldId="261"/>
        </pc:sldMkLst>
        <pc:spChg chg="mod">
          <ac:chgData name="MORLEY, Melanie" userId="8e6dd676-cd0b-4e9d-abe9-671a7930ca57" providerId="ADAL" clId="{54424EEA-21D9-4AA5-B80D-9E91F1EA6D0D}" dt="2025-05-21T10:06:38.143" v="4" actId="6549"/>
          <ac:spMkLst>
            <pc:docMk/>
            <pc:sldMk cId="1063788328" sldId="261"/>
            <ac:spMk id="3" creationId="{184490E4-DD1A-4589-ACF0-14718F5DC747}"/>
          </ac:spMkLst>
        </pc:spChg>
        <pc:spChg chg="mod">
          <ac:chgData name="MORLEY, Melanie" userId="8e6dd676-cd0b-4e9d-abe9-671a7930ca57" providerId="ADAL" clId="{54424EEA-21D9-4AA5-B80D-9E91F1EA6D0D}" dt="2025-05-21T10:06:42.709" v="5" actId="6549"/>
          <ac:spMkLst>
            <pc:docMk/>
            <pc:sldMk cId="1063788328" sldId="261"/>
            <ac:spMk id="4" creationId="{EF45D377-8B28-4AB1-8D7F-9A37B3E03D52}"/>
          </ac:spMkLst>
        </pc:spChg>
        <pc:spChg chg="mod">
          <ac:chgData name="MORLEY, Melanie" userId="8e6dd676-cd0b-4e9d-abe9-671a7930ca57" providerId="ADAL" clId="{54424EEA-21D9-4AA5-B80D-9E91F1EA6D0D}" dt="2025-05-21T10:06:45.531" v="6" actId="6549"/>
          <ac:spMkLst>
            <pc:docMk/>
            <pc:sldMk cId="1063788328" sldId="261"/>
            <ac:spMk id="7" creationId="{6B6D11BD-983E-46A8-8620-BAEA39278C49}"/>
          </ac:spMkLst>
        </pc:spChg>
        <pc:spChg chg="mod">
          <ac:chgData name="MORLEY, Melanie" userId="8e6dd676-cd0b-4e9d-abe9-671a7930ca57" providerId="ADAL" clId="{54424EEA-21D9-4AA5-B80D-9E91F1EA6D0D}" dt="2025-05-21T10:07:05.273" v="12" actId="6549"/>
          <ac:spMkLst>
            <pc:docMk/>
            <pc:sldMk cId="1063788328" sldId="261"/>
            <ac:spMk id="8" creationId="{E9C18487-3710-411D-A1A4-5C2B738DE875}"/>
          </ac:spMkLst>
        </pc:spChg>
        <pc:spChg chg="mod">
          <ac:chgData name="MORLEY, Melanie" userId="8e6dd676-cd0b-4e9d-abe9-671a7930ca57" providerId="ADAL" clId="{54424EEA-21D9-4AA5-B80D-9E91F1EA6D0D}" dt="2025-05-21T10:06:50.419" v="8" actId="6549"/>
          <ac:spMkLst>
            <pc:docMk/>
            <pc:sldMk cId="1063788328" sldId="261"/>
            <ac:spMk id="9" creationId="{45F77348-C067-4206-883F-6A99501FAD86}"/>
          </ac:spMkLst>
        </pc:spChg>
        <pc:spChg chg="mod">
          <ac:chgData name="MORLEY, Melanie" userId="8e6dd676-cd0b-4e9d-abe9-671a7930ca57" providerId="ADAL" clId="{54424EEA-21D9-4AA5-B80D-9E91F1EA6D0D}" dt="2025-05-21T10:06:48.052" v="7" actId="6549"/>
          <ac:spMkLst>
            <pc:docMk/>
            <pc:sldMk cId="1063788328" sldId="261"/>
            <ac:spMk id="10" creationId="{CE238C4B-0CB0-4052-B731-F7471A364DEB}"/>
          </ac:spMkLst>
        </pc:spChg>
        <pc:spChg chg="mod">
          <ac:chgData name="MORLEY, Melanie" userId="8e6dd676-cd0b-4e9d-abe9-671a7930ca57" providerId="ADAL" clId="{54424EEA-21D9-4AA5-B80D-9E91F1EA6D0D}" dt="2025-05-21T10:07:35.597" v="22" actId="6549"/>
          <ac:spMkLst>
            <pc:docMk/>
            <pc:sldMk cId="1063788328" sldId="261"/>
            <ac:spMk id="11" creationId="{FC61BC82-3E96-4AEB-8532-6FAC9FD76052}"/>
          </ac:spMkLst>
        </pc:spChg>
        <pc:spChg chg="mod">
          <ac:chgData name="MORLEY, Melanie" userId="8e6dd676-cd0b-4e9d-abe9-671a7930ca57" providerId="ADAL" clId="{54424EEA-21D9-4AA5-B80D-9E91F1EA6D0D}" dt="2025-05-21T10:07:13.085" v="15" actId="6549"/>
          <ac:spMkLst>
            <pc:docMk/>
            <pc:sldMk cId="1063788328" sldId="261"/>
            <ac:spMk id="16" creationId="{C6D56AED-3BB3-4B58-8B5F-564DCF145423}"/>
          </ac:spMkLst>
        </pc:spChg>
        <pc:spChg chg="mod">
          <ac:chgData name="MORLEY, Melanie" userId="8e6dd676-cd0b-4e9d-abe9-671a7930ca57" providerId="ADAL" clId="{54424EEA-21D9-4AA5-B80D-9E91F1EA6D0D}" dt="2025-05-21T10:07:58.603" v="30" actId="6549"/>
          <ac:spMkLst>
            <pc:docMk/>
            <pc:sldMk cId="1063788328" sldId="261"/>
            <ac:spMk id="18" creationId="{D0AB1CF8-CBCC-470E-8B68-082C28F163FA}"/>
          </ac:spMkLst>
        </pc:spChg>
        <pc:spChg chg="mod">
          <ac:chgData name="MORLEY, Melanie" userId="8e6dd676-cd0b-4e9d-abe9-671a7930ca57" providerId="ADAL" clId="{54424EEA-21D9-4AA5-B80D-9E91F1EA6D0D}" dt="2025-05-21T10:07:53.159" v="29" actId="6549"/>
          <ac:spMkLst>
            <pc:docMk/>
            <pc:sldMk cId="1063788328" sldId="261"/>
            <ac:spMk id="52" creationId="{F8A1FC02-B27F-490A-83D1-48266E810004}"/>
          </ac:spMkLst>
        </pc:spChg>
        <pc:spChg chg="mod">
          <ac:chgData name="MORLEY, Melanie" userId="8e6dd676-cd0b-4e9d-abe9-671a7930ca57" providerId="ADAL" clId="{54424EEA-21D9-4AA5-B80D-9E91F1EA6D0D}" dt="2025-05-21T10:08:07.452" v="34" actId="6549"/>
          <ac:spMkLst>
            <pc:docMk/>
            <pc:sldMk cId="1063788328" sldId="261"/>
            <ac:spMk id="54" creationId="{8C012993-ED21-4790-9777-D0A3524D05AC}"/>
          </ac:spMkLst>
        </pc:spChg>
        <pc:spChg chg="mod">
          <ac:chgData name="MORLEY, Melanie" userId="8e6dd676-cd0b-4e9d-abe9-671a7930ca57" providerId="ADAL" clId="{54424EEA-21D9-4AA5-B80D-9E91F1EA6D0D}" dt="2025-05-21T10:07:24.909" v="19" actId="6549"/>
          <ac:spMkLst>
            <pc:docMk/>
            <pc:sldMk cId="1063788328" sldId="261"/>
            <ac:spMk id="55" creationId="{36F23177-BD59-4DA2-AC8B-D74595D61B02}"/>
          </ac:spMkLst>
        </pc:spChg>
        <pc:spChg chg="mod">
          <ac:chgData name="MORLEY, Melanie" userId="8e6dd676-cd0b-4e9d-abe9-671a7930ca57" providerId="ADAL" clId="{54424EEA-21D9-4AA5-B80D-9E91F1EA6D0D}" dt="2025-05-21T10:08:17.350" v="35" actId="6549"/>
          <ac:spMkLst>
            <pc:docMk/>
            <pc:sldMk cId="1063788328" sldId="261"/>
            <ac:spMk id="56" creationId="{3857B547-AC44-4FA1-BB6E-00FBD8D3D1A1}"/>
          </ac:spMkLst>
        </pc:spChg>
        <pc:spChg chg="mod">
          <ac:chgData name="MORLEY, Melanie" userId="8e6dd676-cd0b-4e9d-abe9-671a7930ca57" providerId="ADAL" clId="{54424EEA-21D9-4AA5-B80D-9E91F1EA6D0D}" dt="2025-05-21T10:07:46.069" v="26" actId="6549"/>
          <ac:spMkLst>
            <pc:docMk/>
            <pc:sldMk cId="1063788328" sldId="261"/>
            <ac:spMk id="92" creationId="{AB0D8004-30D9-4C4B-90FF-5BEA7220EE03}"/>
          </ac:spMkLst>
        </pc:spChg>
      </pc:sldChg>
      <pc:sldChg chg="del">
        <pc:chgData name="MORLEY, Melanie" userId="8e6dd676-cd0b-4e9d-abe9-671a7930ca57" providerId="ADAL" clId="{54424EEA-21D9-4AA5-B80D-9E91F1EA6D0D}" dt="2025-05-21T10:06:19.562" v="1" actId="47"/>
        <pc:sldMkLst>
          <pc:docMk/>
          <pc:sldMk cId="4172338443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51BA9-614F-4A84-810A-C0DF42CC54A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DEF8D-6ADC-4518-8C92-DE2B54B56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88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2B002E-7282-4407-9F25-A48916E084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3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3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3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2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7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2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3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2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1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3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9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53D5-3FB5-D647-824E-DCDD17AAB71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ECE98-C779-5A43-ABD5-DBF5B9FB8B2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791406-6220-F992-C359-192B80E333D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228275" y="6675120"/>
            <a:ext cx="730250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200">
                <a:solidFill>
                  <a:srgbClr val="003EC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63116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42DC6-795B-4838-92EE-B622F56A8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217" y="0"/>
            <a:ext cx="8229600" cy="713653"/>
          </a:xfrm>
        </p:spPr>
        <p:txBody>
          <a:bodyPr>
            <a:normAutofit/>
          </a:bodyPr>
          <a:lstStyle/>
          <a:p>
            <a:r>
              <a:rPr lang="en-GB" sz="2400"/>
              <a:t>Estates / FM Team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4490E4-DD1A-4589-ACF0-14718F5DC747}"/>
              </a:ext>
            </a:extLst>
          </p:cNvPr>
          <p:cNvSpPr/>
          <p:nvPr/>
        </p:nvSpPr>
        <p:spPr>
          <a:xfrm>
            <a:off x="3393197" y="564504"/>
            <a:ext cx="2311413" cy="713653"/>
          </a:xfrm>
          <a:prstGeom prst="rect">
            <a:avLst/>
          </a:prstGeom>
          <a:solidFill>
            <a:schemeClr val="accent3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Estates – Vacancy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45D377-8B28-4AB1-8D7F-9A37B3E03D52}"/>
              </a:ext>
            </a:extLst>
          </p:cNvPr>
          <p:cNvSpPr/>
          <p:nvPr/>
        </p:nvSpPr>
        <p:spPr>
          <a:xfrm>
            <a:off x="81304" y="1735122"/>
            <a:ext cx="1470705" cy="713653"/>
          </a:xfrm>
          <a:prstGeom prst="rect">
            <a:avLst/>
          </a:prstGeom>
          <a:solidFill>
            <a:schemeClr val="accent3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Delivery Manager</a:t>
            </a:r>
          </a:p>
          <a:p>
            <a:pPr algn="ctr"/>
            <a:r>
              <a:rPr lang="en-GB" sz="9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(and Property Information Manager)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6D11BD-983E-46A8-8620-BAEA39278C49}"/>
              </a:ext>
            </a:extLst>
          </p:cNvPr>
          <p:cNvSpPr/>
          <p:nvPr/>
        </p:nvSpPr>
        <p:spPr>
          <a:xfrm>
            <a:off x="2210867" y="1784946"/>
            <a:ext cx="1403924" cy="669957"/>
          </a:xfrm>
          <a:prstGeom prst="rect">
            <a:avLst/>
          </a:prstGeom>
          <a:solidFill>
            <a:schemeClr val="accent3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 Projects Manager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C18487-3710-411D-A1A4-5C2B738DE875}"/>
              </a:ext>
            </a:extLst>
          </p:cNvPr>
          <p:cNvSpPr/>
          <p:nvPr/>
        </p:nvSpPr>
        <p:spPr>
          <a:xfrm>
            <a:off x="231897" y="2712370"/>
            <a:ext cx="1169518" cy="19259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System Support Officer</a:t>
            </a:r>
          </a:p>
          <a:p>
            <a:pPr algn="ctr"/>
            <a:endParaRPr lang="en-GB" sz="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Business Support Officer </a:t>
            </a:r>
          </a:p>
          <a:p>
            <a:pPr algn="ctr"/>
            <a:endParaRPr lang="en-GB" sz="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Support Assistant</a:t>
            </a:r>
          </a:p>
          <a:p>
            <a:pPr algn="ctr"/>
            <a:endParaRPr lang="en-GB" sz="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</a:t>
            </a:r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F77348-C067-4206-883F-6A99501FAD86}"/>
              </a:ext>
            </a:extLst>
          </p:cNvPr>
          <p:cNvSpPr/>
          <p:nvPr/>
        </p:nvSpPr>
        <p:spPr>
          <a:xfrm>
            <a:off x="7388225" y="1784946"/>
            <a:ext cx="1237832" cy="6699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Cheshire Farms Manager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238C4B-0CB0-4052-B731-F7471A364DEB}"/>
              </a:ext>
            </a:extLst>
          </p:cNvPr>
          <p:cNvSpPr/>
          <p:nvPr/>
        </p:nvSpPr>
        <p:spPr>
          <a:xfrm>
            <a:off x="5228315" y="1790812"/>
            <a:ext cx="1351635" cy="669957"/>
          </a:xfrm>
          <a:prstGeom prst="rect">
            <a:avLst/>
          </a:prstGeom>
          <a:solidFill>
            <a:schemeClr val="accent3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 Services Manager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61BC82-3E96-4AEB-8532-6FAC9FD76052}"/>
              </a:ext>
            </a:extLst>
          </p:cNvPr>
          <p:cNvSpPr/>
          <p:nvPr/>
        </p:nvSpPr>
        <p:spPr>
          <a:xfrm>
            <a:off x="4560247" y="2760630"/>
            <a:ext cx="1245715" cy="207262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Surveyors x 6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Surveyor L1 X 2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Trainee Surveyor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D56AED-3BB3-4B58-8B5F-564DCF145423}"/>
              </a:ext>
            </a:extLst>
          </p:cNvPr>
          <p:cNvSpPr/>
          <p:nvPr/>
        </p:nvSpPr>
        <p:spPr>
          <a:xfrm>
            <a:off x="1589784" y="2669456"/>
            <a:ext cx="1178387" cy="160298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and Project Support Manager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&amp; Contracts Adviser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Officer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AB1CF8-CBCC-470E-8B68-082C28F163FA}"/>
              </a:ext>
            </a:extLst>
          </p:cNvPr>
          <p:cNvSpPr/>
          <p:nvPr/>
        </p:nvSpPr>
        <p:spPr>
          <a:xfrm>
            <a:off x="1552009" y="4420191"/>
            <a:ext cx="1207531" cy="117872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 Managers (x4)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8A1FC02-B27F-490A-83D1-48266E810004}"/>
              </a:ext>
            </a:extLst>
          </p:cNvPr>
          <p:cNvSpPr/>
          <p:nvPr/>
        </p:nvSpPr>
        <p:spPr>
          <a:xfrm>
            <a:off x="7388225" y="2646043"/>
            <a:ext cx="1250654" cy="13066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Land Agent</a:t>
            </a:r>
          </a:p>
          <a:p>
            <a:pPr algn="ctr"/>
            <a:endParaRPr lang="en-GB" sz="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Support Officer</a:t>
            </a:r>
          </a:p>
          <a:p>
            <a:pPr algn="ctr"/>
            <a:endParaRPr lang="en-GB" sz="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Clerical Assistant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012993-ED21-4790-9777-D0A3524D05AC}"/>
              </a:ext>
            </a:extLst>
          </p:cNvPr>
          <p:cNvSpPr/>
          <p:nvPr/>
        </p:nvSpPr>
        <p:spPr>
          <a:xfrm>
            <a:off x="3071026" y="4939783"/>
            <a:ext cx="1182793" cy="15847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Support Manager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Support</a:t>
            </a: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Officer 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FM Assistants (x3)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Helpdesk Operator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6F23177-BD59-4DA2-AC8B-D74595D61B02}"/>
              </a:ext>
            </a:extLst>
          </p:cNvPr>
          <p:cNvSpPr/>
          <p:nvPr/>
        </p:nvSpPr>
        <p:spPr>
          <a:xfrm>
            <a:off x="3093903" y="2572876"/>
            <a:ext cx="1182794" cy="217418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Services Manager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 Operations </a:t>
            </a: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Advisors (x4)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Officer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Officer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857B547-AC44-4FA1-BB6E-00FBD8D3D1A1}"/>
              </a:ext>
            </a:extLst>
          </p:cNvPr>
          <p:cNvSpPr/>
          <p:nvPr/>
        </p:nvSpPr>
        <p:spPr>
          <a:xfrm>
            <a:off x="6150768" y="4640253"/>
            <a:ext cx="1064868" cy="1501961"/>
          </a:xfrm>
          <a:prstGeom prst="rect">
            <a:avLst/>
          </a:prstGeom>
          <a:solidFill>
            <a:schemeClr val="accent3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Support </a:t>
            </a:r>
            <a:r>
              <a:rPr lang="en-GB" sz="800" b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 -</a:t>
            </a:r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B0D8004-30D9-4C4B-90FF-5BEA7220EE03}"/>
              </a:ext>
            </a:extLst>
          </p:cNvPr>
          <p:cNvSpPr/>
          <p:nvPr/>
        </p:nvSpPr>
        <p:spPr>
          <a:xfrm>
            <a:off x="6154876" y="2669456"/>
            <a:ext cx="1064868" cy="17277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Manager</a:t>
            </a:r>
          </a:p>
          <a:p>
            <a:pPr algn="ctr"/>
            <a:endParaRPr lang="en-GB" sz="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Officer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Junior Energy Manager</a:t>
            </a:r>
          </a:p>
          <a:p>
            <a:pPr algn="ctr"/>
            <a:endParaRPr lang="en-GB" sz="8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Support Officer</a:t>
            </a: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2221648-7E6B-4F9E-B25C-D83AF7D72815}"/>
              </a:ext>
            </a:extLst>
          </p:cNvPr>
          <p:cNvCxnSpPr>
            <a:cxnSpLocks/>
          </p:cNvCxnSpPr>
          <p:nvPr/>
        </p:nvCxnSpPr>
        <p:spPr>
          <a:xfrm>
            <a:off x="816657" y="1597888"/>
            <a:ext cx="7254594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3B51B9BB-4FEB-41A8-9B71-8364A283E5ED}"/>
              </a:ext>
            </a:extLst>
          </p:cNvPr>
          <p:cNvCxnSpPr>
            <a:cxnSpLocks/>
          </p:cNvCxnSpPr>
          <p:nvPr/>
        </p:nvCxnSpPr>
        <p:spPr>
          <a:xfrm>
            <a:off x="5941687" y="1597888"/>
            <a:ext cx="0" cy="228873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9F2E09DA-88F1-4F06-9806-3FE9958E8C31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2912829" y="1597888"/>
            <a:ext cx="0" cy="187058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9F2D45CC-58C9-48C0-A451-AD0E8C63D0C8}"/>
              </a:ext>
            </a:extLst>
          </p:cNvPr>
          <p:cNvCxnSpPr>
            <a:cxnSpLocks/>
          </p:cNvCxnSpPr>
          <p:nvPr/>
        </p:nvCxnSpPr>
        <p:spPr>
          <a:xfrm>
            <a:off x="4650504" y="1249979"/>
            <a:ext cx="0" cy="362627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11E0D77-9660-4CD1-BCE1-06BDF1350B26}"/>
              </a:ext>
            </a:extLst>
          </p:cNvPr>
          <p:cNvCxnSpPr>
            <a:cxnSpLocks/>
          </p:cNvCxnSpPr>
          <p:nvPr/>
        </p:nvCxnSpPr>
        <p:spPr>
          <a:xfrm>
            <a:off x="2948604" y="2483666"/>
            <a:ext cx="0" cy="3281662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0BB4041B-669A-454F-A637-9AEDC63C0C31}"/>
              </a:ext>
            </a:extLst>
          </p:cNvPr>
          <p:cNvCxnSpPr>
            <a:cxnSpLocks/>
          </p:cNvCxnSpPr>
          <p:nvPr/>
        </p:nvCxnSpPr>
        <p:spPr>
          <a:xfrm>
            <a:off x="8071251" y="1593806"/>
            <a:ext cx="0" cy="223996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7F91306-2CE6-E9B4-5D31-00E4B2384A8E}"/>
              </a:ext>
            </a:extLst>
          </p:cNvPr>
          <p:cNvCxnSpPr>
            <a:cxnSpLocks/>
          </p:cNvCxnSpPr>
          <p:nvPr/>
        </p:nvCxnSpPr>
        <p:spPr>
          <a:xfrm flipH="1">
            <a:off x="5941687" y="2483666"/>
            <a:ext cx="32756" cy="29041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724D075E-D2CC-90F5-954A-9AF9C106FF17}"/>
              </a:ext>
            </a:extLst>
          </p:cNvPr>
          <p:cNvCxnSpPr>
            <a:cxnSpLocks/>
            <a:endCxn id="55" idx="1"/>
          </p:cNvCxnSpPr>
          <p:nvPr/>
        </p:nvCxnSpPr>
        <p:spPr>
          <a:xfrm>
            <a:off x="2925727" y="3659970"/>
            <a:ext cx="16817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81C0DAF-90F5-EDB3-FA51-B0424B730785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816657" y="1612606"/>
            <a:ext cx="0" cy="1225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659F314-503F-7450-4F09-C56DF02E1F65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flipH="1">
            <a:off x="816656" y="2448775"/>
            <a:ext cx="1" cy="2635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B180E70A-6559-289C-4F14-8BFB17CBE2AC}"/>
              </a:ext>
            </a:extLst>
          </p:cNvPr>
          <p:cNvCxnSpPr>
            <a:cxnSpLocks/>
            <a:endCxn id="56" idx="1"/>
          </p:cNvCxnSpPr>
          <p:nvPr/>
        </p:nvCxnSpPr>
        <p:spPr>
          <a:xfrm>
            <a:off x="5941687" y="5387788"/>
            <a:ext cx="209081" cy="34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699B77D4-F49E-5F55-ED60-6D00B3607FC9}"/>
              </a:ext>
            </a:extLst>
          </p:cNvPr>
          <p:cNvCxnSpPr>
            <a:cxnSpLocks/>
          </p:cNvCxnSpPr>
          <p:nvPr/>
        </p:nvCxnSpPr>
        <p:spPr>
          <a:xfrm flipV="1">
            <a:off x="2937296" y="5743216"/>
            <a:ext cx="145299" cy="221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2AC0FDF1-D46A-91EB-C1C9-0F8B15127C55}"/>
              </a:ext>
            </a:extLst>
          </p:cNvPr>
          <p:cNvCxnSpPr>
            <a:cxnSpLocks/>
          </p:cNvCxnSpPr>
          <p:nvPr/>
        </p:nvCxnSpPr>
        <p:spPr>
          <a:xfrm flipH="1">
            <a:off x="2768171" y="3612776"/>
            <a:ext cx="1804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7970A9D2-B9D5-AA19-EF89-CD7CBE600376}"/>
              </a:ext>
            </a:extLst>
          </p:cNvPr>
          <p:cNvCxnSpPr>
            <a:cxnSpLocks/>
            <a:stCxn id="9" idx="2"/>
            <a:endCxn id="52" idx="0"/>
          </p:cNvCxnSpPr>
          <p:nvPr/>
        </p:nvCxnSpPr>
        <p:spPr>
          <a:xfrm>
            <a:off x="8007141" y="2454903"/>
            <a:ext cx="6411" cy="1911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DFE6C5B-9FE0-9DD5-7339-22E38F6188F8}"/>
              </a:ext>
            </a:extLst>
          </p:cNvPr>
          <p:cNvCxnSpPr>
            <a:cxnSpLocks/>
          </p:cNvCxnSpPr>
          <p:nvPr/>
        </p:nvCxnSpPr>
        <p:spPr>
          <a:xfrm>
            <a:off x="5974443" y="3685592"/>
            <a:ext cx="1804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7F7980F-0DCB-6516-CDCD-6F387A56E197}"/>
              </a:ext>
            </a:extLst>
          </p:cNvPr>
          <p:cNvCxnSpPr>
            <a:cxnSpLocks/>
            <a:endCxn id="11" idx="3"/>
          </p:cNvCxnSpPr>
          <p:nvPr/>
        </p:nvCxnSpPr>
        <p:spPr>
          <a:xfrm flipH="1" flipV="1">
            <a:off x="5805962" y="3796943"/>
            <a:ext cx="147677" cy="34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24E735E-0C65-7E5C-9323-A1F3BFCF40A1}"/>
              </a:ext>
            </a:extLst>
          </p:cNvPr>
          <p:cNvCxnSpPr>
            <a:cxnSpLocks/>
            <a:endCxn id="18" idx="3"/>
          </p:cNvCxnSpPr>
          <p:nvPr/>
        </p:nvCxnSpPr>
        <p:spPr>
          <a:xfrm flipH="1" flipV="1">
            <a:off x="2759540" y="5009556"/>
            <a:ext cx="166187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7883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 green1  -  Read-Only" id="{B3869C5C-40F6-464B-B787-79F94B647828}" vid="{C1CE5FD1-ACC4-494E-A514-178DFF4B2E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6AC41353D68F4E9AD343A181700BAE" ma:contentTypeVersion="23" ma:contentTypeDescription="Create a new document." ma:contentTypeScope="" ma:versionID="d03bf22cf0ed77534f824c89e5c025cb">
  <xsd:schema xmlns:xsd="http://www.w3.org/2001/XMLSchema" xmlns:xs="http://www.w3.org/2001/XMLSchema" xmlns:p="http://schemas.microsoft.com/office/2006/metadata/properties" xmlns:ns2="133f32fb-178e-4c4f-9132-03ceda392260" xmlns:ns3="b5b66374-1668-473b-849f-96791e24114b" targetNamespace="http://schemas.microsoft.com/office/2006/metadata/properties" ma:root="true" ma:fieldsID="709fae263e59286f1c5b700a32695d67" ns2:_="" ns3:_="">
    <xsd:import namespace="133f32fb-178e-4c4f-9132-03ceda392260"/>
    <xsd:import namespace="b5b66374-1668-473b-849f-96791e2411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Number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f32fb-178e-4c4f-9132-03ceda392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6254092-d88a-4bcb-8efc-ceac39504d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66374-1668-473b-849f-96791e24114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d0a8715-4854-41b2-9cb6-41f26fb7fc64}" ma:internalName="TaxCatchAll" ma:showField="CatchAllData" ma:web="b5b66374-1668-473b-849f-96791e2411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3f32fb-178e-4c4f-9132-03ceda392260">
      <Terms xmlns="http://schemas.microsoft.com/office/infopath/2007/PartnerControls"/>
    </lcf76f155ced4ddcb4097134ff3c332f>
    <Number xmlns="133f32fb-178e-4c4f-9132-03ceda392260" xsi:nil="true"/>
    <TaxCatchAll xmlns="b5b66374-1668-473b-849f-96791e24114b" xsi:nil="true"/>
  </documentManagement>
</p:properties>
</file>

<file path=customXml/itemProps1.xml><?xml version="1.0" encoding="utf-8"?>
<ds:datastoreItem xmlns:ds="http://schemas.openxmlformats.org/officeDocument/2006/customXml" ds:itemID="{BD6B1F98-1045-4150-8484-518997DC43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E45AA7-3BC0-4E06-A8BB-6734E507492D}"/>
</file>

<file path=customXml/itemProps3.xml><?xml version="1.0" encoding="utf-8"?>
<ds:datastoreItem xmlns:ds="http://schemas.openxmlformats.org/officeDocument/2006/customXml" ds:itemID="{FC361A6E-EC9C-40A7-8F73-010984E85780}">
  <ds:schemaRefs>
    <ds:schemaRef ds:uri="db4532aa-9fac-4342-9e8e-8ca2cf03bc28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 Green Powerpoint template</Template>
  <TotalTime>2</TotalTime>
  <Words>115</Words>
  <Application>Microsoft Office PowerPoint</Application>
  <PresentationFormat>On-screen Show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Default Theme</vt:lpstr>
      <vt:lpstr>Estates / FM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MANN, Angela</dc:creator>
  <cp:lastModifiedBy>MORLEY, Melanie</cp:lastModifiedBy>
  <cp:revision>125</cp:revision>
  <dcterms:created xsi:type="dcterms:W3CDTF">2024-11-14T08:22:05Z</dcterms:created>
  <dcterms:modified xsi:type="dcterms:W3CDTF">2025-05-21T10:08:20Z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0x010100946AC41353D68F4E9AD343A181700BAE</vt:lpwstr>
  </property>
  <property fmtid="{D5CDD505-2E9C-101B-9397-08002B2CF9AE}" pid="3" name="_dlc_DocIdItemGuid">
    <vt:lpwstr>7d437278-f186-46ac-9f4e-52e81d6b6233</vt:lpwstr>
  </property>
  <property fmtid="{D5CDD505-2E9C-101B-9397-08002B2CF9AE}" pid="4" name="Sub-topic">
    <vt:lpwstr/>
  </property>
  <property fmtid="{D5CDD505-2E9C-101B-9397-08002B2CF9AE}" pid="5" name="Order">
    <vt:r8>266000</vt:r8>
  </property>
  <property fmtid="{D5CDD505-2E9C-101B-9397-08002B2CF9AE}" pid="6" name="Area">
    <vt:lpwstr/>
  </property>
  <property fmtid="{D5CDD505-2E9C-101B-9397-08002B2CF9AE}" pid="7" name="URL">
    <vt:lpwstr/>
  </property>
  <property fmtid="{D5CDD505-2E9C-101B-9397-08002B2CF9AE}" pid="8" name="Policy area">
    <vt:lpwstr/>
  </property>
  <property fmtid="{D5CDD505-2E9C-101B-9397-08002B2CF9AE}" pid="9" name="_ExtendedDescription">
    <vt:lpwstr/>
  </property>
  <property fmtid="{D5CDD505-2E9C-101B-9397-08002B2CF9AE}" pid="10" name="_Version">
    <vt:lpwstr/>
  </property>
  <property fmtid="{D5CDD505-2E9C-101B-9397-08002B2CF9AE}" pid="11" name="CEClassification">
    <vt:lpwstr>2;#Unclassified|cd16e5d7-9d5a-47bd-bdec-f63c8969f8c9</vt:lpwstr>
  </property>
  <property fmtid="{D5CDD505-2E9C-101B-9397-08002B2CF9AE}" pid="12" name="MSIP_Label_ef975da0-2206-4296-8b08-8eab8a965a3b_Enabled">
    <vt:lpwstr>true</vt:lpwstr>
  </property>
  <property fmtid="{D5CDD505-2E9C-101B-9397-08002B2CF9AE}" pid="13" name="MSIP_Label_ef975da0-2206-4296-8b08-8eab8a965a3b_SetDate">
    <vt:lpwstr>2023-08-08T08:33:46Z</vt:lpwstr>
  </property>
  <property fmtid="{D5CDD505-2E9C-101B-9397-08002B2CF9AE}" pid="14" name="MSIP_Label_ef975da0-2206-4296-8b08-8eab8a965a3b_Method">
    <vt:lpwstr>Privileged</vt:lpwstr>
  </property>
  <property fmtid="{D5CDD505-2E9C-101B-9397-08002B2CF9AE}" pid="15" name="MSIP_Label_ef975da0-2206-4296-8b08-8eab8a965a3b_Name">
    <vt:lpwstr>CE-OFFICIAL</vt:lpwstr>
  </property>
  <property fmtid="{D5CDD505-2E9C-101B-9397-08002B2CF9AE}" pid="16" name="MSIP_Label_ef975da0-2206-4296-8b08-8eab8a965a3b_SiteId">
    <vt:lpwstr>cdb92d10-23cb-4ac1-a9b3-34f4faaa2851</vt:lpwstr>
  </property>
  <property fmtid="{D5CDD505-2E9C-101B-9397-08002B2CF9AE}" pid="17" name="MSIP_Label_ef975da0-2206-4296-8b08-8eab8a965a3b_ActionId">
    <vt:lpwstr>dc051f8c-7a7d-4aaf-ae5d-c4cb7f18268f</vt:lpwstr>
  </property>
  <property fmtid="{D5CDD505-2E9C-101B-9397-08002B2CF9AE}" pid="18" name="MSIP_Label_ef975da0-2206-4296-8b08-8eab8a965a3b_ContentBits">
    <vt:lpwstr>2</vt:lpwstr>
  </property>
  <property fmtid="{D5CDD505-2E9C-101B-9397-08002B2CF9AE}" pid="19" name="ClassificationContentMarkingFooterLocations">
    <vt:lpwstr>Default Theme:10</vt:lpwstr>
  </property>
  <property fmtid="{D5CDD505-2E9C-101B-9397-08002B2CF9AE}" pid="20" name="ClassificationContentMarkingFooterText">
    <vt:lpwstr>OFFICIAL</vt:lpwstr>
  </property>
</Properties>
</file>