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12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wler, Sophie" userId="9b8e4b5a-45fc-42fb-aabe-13fc3366175c" providerId="ADAL" clId="{0667F040-9A1C-487C-8F93-20ACACD0C40A}"/>
    <pc:docChg chg="modSld">
      <pc:chgData name="Fowler, Sophie" userId="9b8e4b5a-45fc-42fb-aabe-13fc3366175c" providerId="ADAL" clId="{0667F040-9A1C-487C-8F93-20ACACD0C40A}" dt="2025-04-11T16:20:54.470" v="30" actId="20577"/>
      <pc:docMkLst>
        <pc:docMk/>
      </pc:docMkLst>
      <pc:sldChg chg="modSp mod">
        <pc:chgData name="Fowler, Sophie" userId="9b8e4b5a-45fc-42fb-aabe-13fc3366175c" providerId="ADAL" clId="{0667F040-9A1C-487C-8F93-20ACACD0C40A}" dt="2025-04-11T16:20:54.470" v="30" actId="20577"/>
        <pc:sldMkLst>
          <pc:docMk/>
          <pc:sldMk cId="3923704201" sldId="260"/>
        </pc:sldMkLst>
        <pc:spChg chg="mod">
          <ac:chgData name="Fowler, Sophie" userId="9b8e4b5a-45fc-42fb-aabe-13fc3366175c" providerId="ADAL" clId="{0667F040-9A1C-487C-8F93-20ACACD0C40A}" dt="2025-04-11T16:20:54.470" v="30" actId="20577"/>
          <ac:spMkLst>
            <pc:docMk/>
            <pc:sldMk cId="3923704201" sldId="260"/>
            <ac:spMk id="8" creationId="{D7DEA4BC-63F2-5918-B5AF-D67F25C5EF1F}"/>
          </ac:spMkLst>
        </pc:spChg>
        <pc:spChg chg="mod">
          <ac:chgData name="Fowler, Sophie" userId="9b8e4b5a-45fc-42fb-aabe-13fc3366175c" providerId="ADAL" clId="{0667F040-9A1C-487C-8F93-20ACACD0C40A}" dt="2025-04-11T16:20:42.464" v="7" actId="20577"/>
          <ac:spMkLst>
            <pc:docMk/>
            <pc:sldMk cId="3923704201" sldId="260"/>
            <ac:spMk id="27" creationId="{F4B064B4-47B2-C83B-CB10-5158ABA535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E63C7-F14E-4C7C-9165-6692E56FF6A7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1FE01-45BF-45DF-A03A-2863C6D7E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5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D3D6-44CB-A0D7-B9A9-16D788127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79DD40-324F-59A3-8671-8754D918D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B3845-2534-704D-8064-41178436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DEEC0-9FF3-5342-8EAE-86C39B16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4F07-FB7A-60B1-6FE0-59319808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8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875BE-11C1-790D-E450-F1AD16347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E554E-8222-67CE-195F-99D5F1F72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C0939-EE3A-B947-6F96-D3D71C8C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305FA-8E1C-050E-A9BB-1E53793E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D52C-E45E-7913-CC01-73CB0EB0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6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23724B-A463-AA7A-C34B-08F131222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10A52-64A2-70EA-92FE-89E51807C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75DD-8225-AA69-8E91-EA1E437D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6F705-F2A3-9DAC-931C-1457C273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2F920-AE47-665D-EE1F-21AE03DC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9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4F24-38B7-F9F1-9993-A361762A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2616B-A07A-5429-A495-8F4B96631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FD579-AD12-47CD-6C1E-C4FE8ED3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F9B51-BF8D-7F72-D14B-AA6519C5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45E3-4E30-314F-D792-F325431D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4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8BF1-B460-F2A6-8638-876A4ECAD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5BCCC-834B-80EB-CDA2-08113E333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B2437-61A9-8690-F183-FE44CEAAF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0CAD9-2A07-0A17-BD8E-D18F1EDF9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3D88B-4C78-94BA-0A4C-C35F19C4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6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43D50-D805-D509-7EEE-03639D88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9501-A21B-4394-D7B6-5059F20ED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DB7B0-0119-0327-3CAF-069AF99D0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E405C-88BC-703E-ADFE-03874301D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0FAF5-01B2-D692-9A55-2A40B37F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06644-F1DA-C0AA-CCB5-ACAF47EA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5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0C07-BF0F-5740-417D-20CEEDF7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349B6-EA6A-CD88-AB41-EE6244A1F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E1B12-51CC-C92D-203A-E60797475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24D74-2B23-3820-BEFB-A7CC5A019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A1293-A795-9DDD-531F-ED62BA4F8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E97893-66E5-86B3-7EAD-94F210A9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DDFB6-F546-D413-1D4C-CA959138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6BE3A-7990-9A54-38B5-059762AA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79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2271-2CC4-746B-5A29-6CF73F70A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91673-60B5-3791-59DA-5DA0EA05D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3EBAC-3918-724B-E1C6-2248EB9F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A5D5D-E1C2-F805-0A7F-B92AB12E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91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A9D35-554B-2A3B-5236-C5AEAFB2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0175EA-D227-0766-7579-964BF91DA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6A038-6786-7F9C-706B-8A975D37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29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DC492-86C1-C9DD-199D-E9CD38640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6454F-FC02-B1C7-B4A0-E9771E7A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18289-E7AF-F757-8A7A-5C412A9B4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F841B-E7AC-252B-5A23-528B0F8E4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CB5D5-AF59-759C-060F-D1F63E53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9C3E2-2313-4B21-F71A-55127ADF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69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8B38F-E505-0674-DBA6-4A0139CB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9204D0-8490-768A-D92A-D42BBE70E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5A534B-1439-7AD9-C1C3-1840FBDDB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D8C2-198F-DBD9-1EDA-1F52A903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CE5A3-B3B3-70C9-07EE-097D62FCF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D1440-63F0-2A16-4B0A-96D6FEB5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7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B7EC14-3CD4-D04A-E0FD-DE0DA517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DE8BF-924C-D6ED-A42B-78C760EE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3FB68-0697-EAC5-72CD-22AD5EB4C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0BBFED-878D-4996-B589-5109BE172065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06CA6-45CF-479B-73FF-AFEE9CE38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9C359-D6AE-9006-3B2C-BE437AD9C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76B29F-A27C-4122-A34D-17948309C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37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0D4191-8EDA-776C-114C-AC7E498F9603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5912941" y="1819277"/>
            <a:ext cx="0" cy="9042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2CC8412-21BA-2879-519C-DDC8522AA3A6}"/>
              </a:ext>
            </a:extLst>
          </p:cNvPr>
          <p:cNvSpPr txBox="1"/>
          <p:nvPr/>
        </p:nvSpPr>
        <p:spPr>
          <a:xfrm>
            <a:off x="5352073" y="2723486"/>
            <a:ext cx="1121735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People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EA4BC-63F2-5918-B5AF-D67F25C5EF1F}"/>
              </a:ext>
            </a:extLst>
          </p:cNvPr>
          <p:cNvSpPr txBox="1"/>
          <p:nvPr/>
        </p:nvSpPr>
        <p:spPr>
          <a:xfrm>
            <a:off x="3993468" y="2723818"/>
            <a:ext cx="1267872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Law and Governance (Monitoring Officer)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E2DF7B-485A-97C3-1CFE-CBBCC4FC4F2A}"/>
              </a:ext>
            </a:extLst>
          </p:cNvPr>
          <p:cNvSpPr txBox="1"/>
          <p:nvPr/>
        </p:nvSpPr>
        <p:spPr>
          <a:xfrm>
            <a:off x="5123104" y="1357612"/>
            <a:ext cx="1579674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Executive Director of Resources 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7B720F-3693-36E0-01BD-F03A4B1C0FB9}"/>
              </a:ext>
            </a:extLst>
          </p:cNvPr>
          <p:cNvSpPr txBox="1"/>
          <p:nvPr/>
        </p:nvSpPr>
        <p:spPr>
          <a:xfrm>
            <a:off x="2604252" y="2723818"/>
            <a:ext cx="1293775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Strategy and Innovation 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DBAB59-7C78-E08D-82F0-9E55934B71F1}"/>
              </a:ext>
            </a:extLst>
          </p:cNvPr>
          <p:cNvCxnSpPr>
            <a:cxnSpLocks/>
          </p:cNvCxnSpPr>
          <p:nvPr/>
        </p:nvCxnSpPr>
        <p:spPr>
          <a:xfrm flipV="1">
            <a:off x="3165122" y="2458301"/>
            <a:ext cx="5737578" cy="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33F4624-FDEF-4038-DA06-4A5EA991FDE7}"/>
              </a:ext>
            </a:extLst>
          </p:cNvPr>
          <p:cNvSpPr txBox="1"/>
          <p:nvPr/>
        </p:nvSpPr>
        <p:spPr>
          <a:xfrm>
            <a:off x="11209019" y="6460910"/>
            <a:ext cx="654355" cy="2154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8B45D6-A919-8FD0-6DCA-9D0CD2B5E6A3}"/>
              </a:ext>
            </a:extLst>
          </p:cNvPr>
          <p:cNvSpPr txBox="1"/>
          <p:nvPr/>
        </p:nvSpPr>
        <p:spPr>
          <a:xfrm>
            <a:off x="6564074" y="2723486"/>
            <a:ext cx="1286127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Digital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B43112-284C-F236-3094-A193FABA6717}"/>
              </a:ext>
            </a:extLst>
          </p:cNvPr>
          <p:cNvCxnSpPr>
            <a:cxnSpLocks/>
          </p:cNvCxnSpPr>
          <p:nvPr/>
        </p:nvCxnSpPr>
        <p:spPr>
          <a:xfrm flipV="1">
            <a:off x="3172430" y="2458301"/>
            <a:ext cx="0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4B064B4-47B2-C83B-CB10-5158ABA535E7}"/>
              </a:ext>
            </a:extLst>
          </p:cNvPr>
          <p:cNvSpPr txBox="1"/>
          <p:nvPr/>
        </p:nvSpPr>
        <p:spPr>
          <a:xfrm>
            <a:off x="8002531" y="2723486"/>
            <a:ext cx="1439118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Finance(s151 Officer)</a:t>
            </a:r>
          </a:p>
          <a:p>
            <a:pPr algn="ctr"/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04B9143-2FEA-437C-D038-95588A34AD7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912941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F0F06-59EC-DF88-14D6-304B5BD637CA}"/>
              </a:ext>
            </a:extLst>
          </p:cNvPr>
          <p:cNvCxnSpPr>
            <a:cxnSpLocks/>
          </p:cNvCxnSpPr>
          <p:nvPr/>
        </p:nvCxnSpPr>
        <p:spPr>
          <a:xfrm flipV="1">
            <a:off x="7184456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0091B9B-CDAB-9C77-ED64-70372418D62A}"/>
              </a:ext>
            </a:extLst>
          </p:cNvPr>
          <p:cNvCxnSpPr>
            <a:cxnSpLocks/>
          </p:cNvCxnSpPr>
          <p:nvPr/>
        </p:nvCxnSpPr>
        <p:spPr>
          <a:xfrm flipV="1">
            <a:off x="8902208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5F31C62-276C-C7A0-FCD5-F2E5E6D1CE72}"/>
              </a:ext>
            </a:extLst>
          </p:cNvPr>
          <p:cNvCxnSpPr>
            <a:cxnSpLocks/>
          </p:cNvCxnSpPr>
          <p:nvPr/>
        </p:nvCxnSpPr>
        <p:spPr>
          <a:xfrm flipV="1">
            <a:off x="4608675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70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0D4191-8EDA-776C-114C-AC7E498F9603}"/>
              </a:ext>
            </a:extLst>
          </p:cNvPr>
          <p:cNvCxnSpPr>
            <a:cxnSpLocks/>
          </p:cNvCxnSpPr>
          <p:nvPr/>
        </p:nvCxnSpPr>
        <p:spPr>
          <a:xfrm flipV="1">
            <a:off x="6564074" y="1593617"/>
            <a:ext cx="0" cy="8643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2CC8412-21BA-2879-519C-DDC8522AA3A6}"/>
              </a:ext>
            </a:extLst>
          </p:cNvPr>
          <p:cNvSpPr txBox="1"/>
          <p:nvPr/>
        </p:nvSpPr>
        <p:spPr>
          <a:xfrm>
            <a:off x="5352073" y="2723486"/>
            <a:ext cx="1121735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Investment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EA4BC-63F2-5918-B5AF-D67F25C5EF1F}"/>
              </a:ext>
            </a:extLst>
          </p:cNvPr>
          <p:cNvSpPr txBox="1"/>
          <p:nvPr/>
        </p:nvSpPr>
        <p:spPr>
          <a:xfrm>
            <a:off x="3993468" y="2723818"/>
            <a:ext cx="1267872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Head of Financial Management (Operational)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E2DF7B-485A-97C3-1CFE-CBBCC4FC4F2A}"/>
              </a:ext>
            </a:extLst>
          </p:cNvPr>
          <p:cNvSpPr txBox="1"/>
          <p:nvPr/>
        </p:nvSpPr>
        <p:spPr>
          <a:xfrm>
            <a:off x="5774237" y="1255063"/>
            <a:ext cx="1579674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Director of Finance (s151)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7B720F-3693-36E0-01BD-F03A4B1C0FB9}"/>
              </a:ext>
            </a:extLst>
          </p:cNvPr>
          <p:cNvSpPr txBox="1"/>
          <p:nvPr/>
        </p:nvSpPr>
        <p:spPr>
          <a:xfrm>
            <a:off x="2525542" y="2723486"/>
            <a:ext cx="1293775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Head of Corporate Finance &amp;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Exchequer Services</a:t>
            </a:r>
          </a:p>
          <a:p>
            <a:pPr algn="ctr"/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DBAB59-7C78-E08D-82F0-9E55934B71F1}"/>
              </a:ext>
            </a:extLst>
          </p:cNvPr>
          <p:cNvCxnSpPr>
            <a:cxnSpLocks/>
          </p:cNvCxnSpPr>
          <p:nvPr/>
        </p:nvCxnSpPr>
        <p:spPr>
          <a:xfrm>
            <a:off x="3165122" y="2459154"/>
            <a:ext cx="72218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33F4624-FDEF-4038-DA06-4A5EA991FDE7}"/>
              </a:ext>
            </a:extLst>
          </p:cNvPr>
          <p:cNvSpPr txBox="1"/>
          <p:nvPr/>
        </p:nvSpPr>
        <p:spPr>
          <a:xfrm>
            <a:off x="11209019" y="6460910"/>
            <a:ext cx="654355" cy="21544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8B45D6-A919-8FD0-6DCA-9D0CD2B5E6A3}"/>
              </a:ext>
            </a:extLst>
          </p:cNvPr>
          <p:cNvSpPr txBox="1"/>
          <p:nvPr/>
        </p:nvSpPr>
        <p:spPr>
          <a:xfrm>
            <a:off x="6564074" y="2723486"/>
            <a:ext cx="1286127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Head of Payroll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B43112-284C-F236-3094-A193FABA6717}"/>
              </a:ext>
            </a:extLst>
          </p:cNvPr>
          <p:cNvCxnSpPr>
            <a:cxnSpLocks/>
          </p:cNvCxnSpPr>
          <p:nvPr/>
        </p:nvCxnSpPr>
        <p:spPr>
          <a:xfrm flipV="1">
            <a:off x="3172430" y="2458301"/>
            <a:ext cx="0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4B064B4-47B2-C83B-CB10-5158ABA535E7}"/>
              </a:ext>
            </a:extLst>
          </p:cNvPr>
          <p:cNvSpPr txBox="1"/>
          <p:nvPr/>
        </p:nvSpPr>
        <p:spPr>
          <a:xfrm>
            <a:off x="8002531" y="2723486"/>
            <a:ext cx="1439118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Head of Procurement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04B9143-2FEA-437C-D038-95588A34AD7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912941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F0F06-59EC-DF88-14D6-304B5BD637CA}"/>
              </a:ext>
            </a:extLst>
          </p:cNvPr>
          <p:cNvCxnSpPr>
            <a:cxnSpLocks/>
          </p:cNvCxnSpPr>
          <p:nvPr/>
        </p:nvCxnSpPr>
        <p:spPr>
          <a:xfrm flipV="1">
            <a:off x="7184456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0091B9B-CDAB-9C77-ED64-70372418D62A}"/>
              </a:ext>
            </a:extLst>
          </p:cNvPr>
          <p:cNvCxnSpPr>
            <a:cxnSpLocks/>
          </p:cNvCxnSpPr>
          <p:nvPr/>
        </p:nvCxnSpPr>
        <p:spPr>
          <a:xfrm flipV="1">
            <a:off x="8742188" y="2457968"/>
            <a:ext cx="0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5F31C62-276C-C7A0-FCD5-F2E5E6D1CE72}"/>
              </a:ext>
            </a:extLst>
          </p:cNvPr>
          <p:cNvCxnSpPr>
            <a:cxnSpLocks/>
          </p:cNvCxnSpPr>
          <p:nvPr/>
        </p:nvCxnSpPr>
        <p:spPr>
          <a:xfrm flipV="1">
            <a:off x="4608675" y="2457969"/>
            <a:ext cx="492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3E0B7B0-43BE-1E1D-0722-38F0B62BA50A}"/>
              </a:ext>
            </a:extLst>
          </p:cNvPr>
          <p:cNvSpPr txBox="1"/>
          <p:nvPr/>
        </p:nvSpPr>
        <p:spPr>
          <a:xfrm>
            <a:off x="9593979" y="2723485"/>
            <a:ext cx="1439118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Pension Fund Client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E718B-0051-DE01-BA85-62CAF4BCC456}"/>
              </a:ext>
            </a:extLst>
          </p:cNvPr>
          <p:cNvCxnSpPr>
            <a:cxnSpLocks/>
          </p:cNvCxnSpPr>
          <p:nvPr/>
        </p:nvCxnSpPr>
        <p:spPr>
          <a:xfrm flipV="1">
            <a:off x="10387013" y="2457968"/>
            <a:ext cx="0" cy="2655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941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AC41353D68F4E9AD343A181700BAE" ma:contentTypeVersion="23" ma:contentTypeDescription="Create a new document." ma:contentTypeScope="" ma:versionID="d03bf22cf0ed77534f824c89e5c025cb">
  <xsd:schema xmlns:xsd="http://www.w3.org/2001/XMLSchema" xmlns:xs="http://www.w3.org/2001/XMLSchema" xmlns:p="http://schemas.microsoft.com/office/2006/metadata/properties" xmlns:ns2="133f32fb-178e-4c4f-9132-03ceda392260" xmlns:ns3="b5b66374-1668-473b-849f-96791e24114b" targetNamespace="http://schemas.microsoft.com/office/2006/metadata/properties" ma:root="true" ma:fieldsID="709fae263e59286f1c5b700a32695d67" ns2:_="" ns3:_="">
    <xsd:import namespace="133f32fb-178e-4c4f-9132-03ceda392260"/>
    <xsd:import namespace="b5b66374-1668-473b-849f-96791e241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umber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f32fb-178e-4c4f-9132-03ceda392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6254092-d88a-4bcb-8efc-ceac39504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6374-1668-473b-849f-96791e24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0a8715-4854-41b2-9cb6-41f26fb7fc64}" ma:internalName="TaxCatchAll" ma:showField="CatchAllData" ma:web="b5b66374-1668-473b-849f-96791e2411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3f32fb-178e-4c4f-9132-03ceda392260">
      <Terms xmlns="http://schemas.microsoft.com/office/infopath/2007/PartnerControls"/>
    </lcf76f155ced4ddcb4097134ff3c332f>
    <Number xmlns="133f32fb-178e-4c4f-9132-03ceda392260" xsi:nil="true"/>
    <TaxCatchAll xmlns="b5b66374-1668-473b-849f-96791e24114b" xsi:nil="true"/>
  </documentManagement>
</p:properties>
</file>

<file path=customXml/itemProps1.xml><?xml version="1.0" encoding="utf-8"?>
<ds:datastoreItem xmlns:ds="http://schemas.openxmlformats.org/officeDocument/2006/customXml" ds:itemID="{1B180015-1DBE-425D-BAA1-38E285C5639F}"/>
</file>

<file path=customXml/itemProps2.xml><?xml version="1.0" encoding="utf-8"?>
<ds:datastoreItem xmlns:ds="http://schemas.openxmlformats.org/officeDocument/2006/customXml" ds:itemID="{2E996964-65C8-41AB-8341-6B6F7A02DD54}"/>
</file>

<file path=customXml/itemProps3.xml><?xml version="1.0" encoding="utf-8"?>
<ds:datastoreItem xmlns:ds="http://schemas.openxmlformats.org/officeDocument/2006/customXml" ds:itemID="{AD5FA6DD-E9E1-45E9-B8FA-97E845235278}"/>
</file>

<file path=docMetadata/LabelInfo.xml><?xml version="1.0" encoding="utf-8"?>
<clbl:labelList xmlns:clbl="http://schemas.microsoft.com/office/2020/mipLabelMetadata">
  <clbl:label id="{9f683e26-d8b9-4609-9ec4-e1a36e4bb4d2}" enabled="0" method="" siteId="{9f683e26-d8b9-4609-9ec4-e1a36e4bb4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73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Lancashire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Fowler, Sophie</dc:creator>
  <cp:lastModifiedBy>Fowler, Sophie</cp:lastModifiedBy>
  <cp:revision>1</cp:revision>
  <dcterms:created xsi:type="dcterms:W3CDTF">2025-04-11T16:02:49Z</dcterms:created>
  <dcterms:modified xsi:type="dcterms:W3CDTF">2025-04-11T16:20:59Z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0x010100946AC41353D68F4E9AD343A181700BAE</vt:lpwstr>
  </property>
</Properties>
</file>