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1E2D0A-6E85-49FF-AF71-45C3DF3995B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8FE2BB8-63BC-4A53-A030-E3F2DAF8A89D}">
      <dgm:prSet phldrT="[Text]"/>
      <dgm:spPr/>
      <dgm:t>
        <a:bodyPr/>
        <a:lstStyle/>
        <a:p>
          <a:r>
            <a:rPr lang="en-GB" dirty="0"/>
            <a:t>Executive Director</a:t>
          </a:r>
          <a:br>
            <a:rPr lang="en-GB" dirty="0"/>
          </a:br>
          <a:r>
            <a:rPr lang="en-GB" dirty="0"/>
            <a:t>Community Wellbeing, Children and Learning</a:t>
          </a:r>
        </a:p>
      </dgm:t>
    </dgm:pt>
    <dgm:pt modelId="{B2BA9B01-FF37-4602-931D-E82226DD4B25}" type="parTrans" cxnId="{85B3790D-69DD-4437-8D7F-5DC68AA312BC}">
      <dgm:prSet/>
      <dgm:spPr/>
      <dgm:t>
        <a:bodyPr/>
        <a:lstStyle/>
        <a:p>
          <a:endParaRPr lang="en-GB"/>
        </a:p>
      </dgm:t>
    </dgm:pt>
    <dgm:pt modelId="{CDDF4CEA-8D1C-4B02-8D24-93669B21DA41}" type="sibTrans" cxnId="{85B3790D-69DD-4437-8D7F-5DC68AA312BC}">
      <dgm:prSet/>
      <dgm:spPr/>
      <dgm:t>
        <a:bodyPr/>
        <a:lstStyle/>
        <a:p>
          <a:endParaRPr lang="en-GB"/>
        </a:p>
      </dgm:t>
    </dgm:pt>
    <dgm:pt modelId="{75D04637-3583-4BA4-AF2A-02C81E0340B1}">
      <dgm:prSet phldrT="[Text]"/>
      <dgm:spPr/>
      <dgm:t>
        <a:bodyPr/>
        <a:lstStyle/>
        <a:p>
          <a:r>
            <a:rPr lang="en-GB" dirty="0"/>
            <a:t>Executive Director</a:t>
          </a:r>
          <a:br>
            <a:rPr lang="en-GB" dirty="0"/>
          </a:br>
          <a:r>
            <a:rPr lang="en-GB" dirty="0"/>
            <a:t>Enabling Services</a:t>
          </a:r>
        </a:p>
      </dgm:t>
    </dgm:pt>
    <dgm:pt modelId="{882CB9AF-3A89-4AB8-AEF7-FF790A4EF451}" type="parTrans" cxnId="{FEF62FC5-2056-44D7-BE12-7C983DF19DBD}">
      <dgm:prSet/>
      <dgm:spPr/>
      <dgm:t>
        <a:bodyPr/>
        <a:lstStyle/>
        <a:p>
          <a:endParaRPr lang="en-GB"/>
        </a:p>
      </dgm:t>
    </dgm:pt>
    <dgm:pt modelId="{DAFC2607-F4AC-4A1A-8042-866B706D5826}" type="sibTrans" cxnId="{FEF62FC5-2056-44D7-BE12-7C983DF19DBD}">
      <dgm:prSet/>
      <dgm:spPr/>
      <dgm:t>
        <a:bodyPr/>
        <a:lstStyle/>
        <a:p>
          <a:endParaRPr lang="en-GB"/>
        </a:p>
      </dgm:t>
    </dgm:pt>
    <dgm:pt modelId="{20BBBAEF-C6D9-4B6A-8309-896A6B2594AD}">
      <dgm:prSet phldrT="[Text]"/>
      <dgm:spPr/>
      <dgm:t>
        <a:bodyPr/>
        <a:lstStyle/>
        <a:p>
          <a:r>
            <a:rPr lang="en-GB" dirty="0"/>
            <a:t>Director </a:t>
          </a:r>
          <a:br>
            <a:rPr lang="en-GB" dirty="0"/>
          </a:br>
          <a:r>
            <a:rPr lang="en-GB" dirty="0"/>
            <a:t>Strategy &amp; Performance </a:t>
          </a:r>
        </a:p>
      </dgm:t>
    </dgm:pt>
    <dgm:pt modelId="{25628E88-7CC2-4FD5-884E-1B98CF2D8FE6}" type="parTrans" cxnId="{4066F65A-8BDB-4B33-9FF0-F7CFF70EC15C}">
      <dgm:prSet/>
      <dgm:spPr/>
      <dgm:t>
        <a:bodyPr/>
        <a:lstStyle/>
        <a:p>
          <a:endParaRPr lang="en-GB"/>
        </a:p>
      </dgm:t>
    </dgm:pt>
    <dgm:pt modelId="{A6EA54AE-D6AD-48C4-989E-CFE427DA6A56}" type="sibTrans" cxnId="{4066F65A-8BDB-4B33-9FF0-F7CFF70EC15C}">
      <dgm:prSet/>
      <dgm:spPr/>
      <dgm:t>
        <a:bodyPr/>
        <a:lstStyle/>
        <a:p>
          <a:endParaRPr lang="en-GB"/>
        </a:p>
      </dgm:t>
    </dgm:pt>
    <dgm:pt modelId="{6A2E7C3C-C7E3-46D2-9078-8B4F4367A810}">
      <dgm:prSet/>
      <dgm:spPr/>
      <dgm:t>
        <a:bodyPr/>
        <a:lstStyle/>
        <a:p>
          <a:r>
            <a:rPr lang="en-GB" dirty="0"/>
            <a:t>Executive Office Manager</a:t>
          </a:r>
        </a:p>
      </dgm:t>
    </dgm:pt>
    <dgm:pt modelId="{04837756-D5C4-4025-832F-3CC0BF4078CE}" type="parTrans" cxnId="{66D28543-63B1-4D30-A016-70CF993D9ABE}">
      <dgm:prSet/>
      <dgm:spPr/>
      <dgm:t>
        <a:bodyPr/>
        <a:lstStyle/>
        <a:p>
          <a:endParaRPr lang="en-GB"/>
        </a:p>
      </dgm:t>
    </dgm:pt>
    <dgm:pt modelId="{2866CD45-1141-41B2-81AC-CDF9B1A5F4D4}" type="sibTrans" cxnId="{66D28543-63B1-4D30-A016-70CF993D9ABE}">
      <dgm:prSet/>
      <dgm:spPr/>
      <dgm:t>
        <a:bodyPr/>
        <a:lstStyle/>
        <a:p>
          <a:endParaRPr lang="en-GB"/>
        </a:p>
      </dgm:t>
    </dgm:pt>
    <dgm:pt modelId="{863CAE1B-BE78-4682-A0BB-A7B877EB245A}">
      <dgm:prSet/>
      <dgm:spPr/>
      <dgm:t>
        <a:bodyPr/>
        <a:lstStyle/>
        <a:p>
          <a:r>
            <a:rPr lang="en-GB" dirty="0"/>
            <a:t>Executive Director </a:t>
          </a:r>
          <a:br>
            <a:rPr lang="en-GB" dirty="0"/>
          </a:br>
          <a:r>
            <a:rPr lang="en-GB" dirty="0"/>
            <a:t>Resident Services</a:t>
          </a:r>
        </a:p>
      </dgm:t>
    </dgm:pt>
    <dgm:pt modelId="{08E21483-0223-44B9-A273-BE26D9D6C25A}" type="parTrans" cxnId="{F1C9B180-6767-4AC5-86B7-9D445D85BA06}">
      <dgm:prSet/>
      <dgm:spPr/>
      <dgm:t>
        <a:bodyPr/>
        <a:lstStyle/>
        <a:p>
          <a:endParaRPr lang="en-GB"/>
        </a:p>
      </dgm:t>
    </dgm:pt>
    <dgm:pt modelId="{C2B0126F-5205-4E3F-AFD6-42530D17F1A3}" type="sibTrans" cxnId="{F1C9B180-6767-4AC5-86B7-9D445D85BA06}">
      <dgm:prSet/>
      <dgm:spPr/>
      <dgm:t>
        <a:bodyPr/>
        <a:lstStyle/>
        <a:p>
          <a:endParaRPr lang="en-GB"/>
        </a:p>
      </dgm:t>
    </dgm:pt>
    <dgm:pt modelId="{B5029F08-7402-4B65-B96B-4A6C84B5DE13}">
      <dgm:prSet/>
      <dgm:spPr/>
      <dgm:t>
        <a:bodyPr/>
        <a:lstStyle/>
        <a:p>
          <a:r>
            <a:rPr lang="en-GB" dirty="0"/>
            <a:t>Executive Director </a:t>
          </a:r>
          <a:br>
            <a:rPr lang="en-GB" dirty="0"/>
          </a:br>
          <a:r>
            <a:rPr lang="en-GB" dirty="0"/>
            <a:t>Growth &amp; Prosperity </a:t>
          </a:r>
        </a:p>
      </dgm:t>
    </dgm:pt>
    <dgm:pt modelId="{6D471976-425A-46A7-8E53-3038F480C8C2}" type="parTrans" cxnId="{9CD22F0C-A3EA-4E78-B065-E5F049047C7C}">
      <dgm:prSet/>
      <dgm:spPr/>
      <dgm:t>
        <a:bodyPr/>
        <a:lstStyle/>
        <a:p>
          <a:endParaRPr lang="en-GB"/>
        </a:p>
      </dgm:t>
    </dgm:pt>
    <dgm:pt modelId="{88CFFF8A-24BB-4559-ABC5-B43069159CDF}" type="sibTrans" cxnId="{9CD22F0C-A3EA-4E78-B065-E5F049047C7C}">
      <dgm:prSet/>
      <dgm:spPr/>
      <dgm:t>
        <a:bodyPr/>
        <a:lstStyle/>
        <a:p>
          <a:endParaRPr lang="en-GB"/>
        </a:p>
      </dgm:t>
    </dgm:pt>
    <dgm:pt modelId="{3D7A77FF-F24C-4A53-A2C2-82A089A673BA}">
      <dgm:prSet phldrT="[Text]"/>
      <dgm:spPr/>
      <dgm:t>
        <a:bodyPr/>
        <a:lstStyle/>
        <a:p>
          <a:r>
            <a:rPr lang="en-GB" dirty="0"/>
            <a:t>Chief Executive	</a:t>
          </a:r>
        </a:p>
      </dgm:t>
    </dgm:pt>
    <dgm:pt modelId="{E7B098F7-8D78-42B9-BBF9-0D5FF9E2DD95}" type="sibTrans" cxnId="{F32F4A8A-9BCF-4C8D-80AA-EC68415A50A3}">
      <dgm:prSet/>
      <dgm:spPr/>
      <dgm:t>
        <a:bodyPr/>
        <a:lstStyle/>
        <a:p>
          <a:endParaRPr lang="en-GB"/>
        </a:p>
      </dgm:t>
    </dgm:pt>
    <dgm:pt modelId="{BD955C76-0728-461C-A7D9-06939ADCD6C4}" type="parTrans" cxnId="{F32F4A8A-9BCF-4C8D-80AA-EC68415A50A3}">
      <dgm:prSet/>
      <dgm:spPr/>
      <dgm:t>
        <a:bodyPr/>
        <a:lstStyle/>
        <a:p>
          <a:endParaRPr lang="en-GB"/>
        </a:p>
      </dgm:t>
    </dgm:pt>
    <dgm:pt modelId="{80398CC5-0824-429D-AF66-9C25AB0A6479}">
      <dgm:prSet/>
      <dgm:spPr/>
      <dgm:t>
        <a:bodyPr/>
        <a:lstStyle/>
        <a:p>
          <a:r>
            <a:rPr lang="en-GB" dirty="0"/>
            <a:t>Transformation Director</a:t>
          </a:r>
        </a:p>
      </dgm:t>
    </dgm:pt>
    <dgm:pt modelId="{F28175A5-6D96-4AE8-8BFC-31FE1A80DAA7}" type="parTrans" cxnId="{E9222C1D-E09E-4370-BF2C-9F4B61DDBC2F}">
      <dgm:prSet/>
      <dgm:spPr/>
      <dgm:t>
        <a:bodyPr/>
        <a:lstStyle/>
        <a:p>
          <a:endParaRPr lang="en-GB"/>
        </a:p>
      </dgm:t>
    </dgm:pt>
    <dgm:pt modelId="{2D53C28A-A925-4BEA-BBFC-38F6E863B505}" type="sibTrans" cxnId="{E9222C1D-E09E-4370-BF2C-9F4B61DDBC2F}">
      <dgm:prSet/>
      <dgm:spPr/>
      <dgm:t>
        <a:bodyPr/>
        <a:lstStyle/>
        <a:p>
          <a:endParaRPr lang="en-GB"/>
        </a:p>
      </dgm:t>
    </dgm:pt>
    <dgm:pt modelId="{DEB6D0BC-7D43-42F8-AE57-059F5BDBB3D6}" type="pres">
      <dgm:prSet presAssocID="{F41E2D0A-6E85-49FF-AF71-45C3DF3995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7A7D33-22B3-415F-8798-5E19E33C01FC}" type="pres">
      <dgm:prSet presAssocID="{3D7A77FF-F24C-4A53-A2C2-82A089A673BA}" presName="hierRoot1" presStyleCnt="0">
        <dgm:presLayoutVars>
          <dgm:hierBranch val="init"/>
        </dgm:presLayoutVars>
      </dgm:prSet>
      <dgm:spPr/>
    </dgm:pt>
    <dgm:pt modelId="{DF393D38-EE4C-421D-9041-619F02F637F0}" type="pres">
      <dgm:prSet presAssocID="{3D7A77FF-F24C-4A53-A2C2-82A089A673BA}" presName="rootComposite1" presStyleCnt="0"/>
      <dgm:spPr/>
    </dgm:pt>
    <dgm:pt modelId="{2F2E4156-7723-42DF-BC2A-5E86549A90F4}" type="pres">
      <dgm:prSet presAssocID="{3D7A77FF-F24C-4A53-A2C2-82A089A673BA}" presName="rootText1" presStyleLbl="node0" presStyleIdx="0" presStyleCnt="1">
        <dgm:presLayoutVars>
          <dgm:chPref val="3"/>
        </dgm:presLayoutVars>
      </dgm:prSet>
      <dgm:spPr/>
    </dgm:pt>
    <dgm:pt modelId="{B6B4A63E-A11A-4D25-BAFB-C7251F1BC986}" type="pres">
      <dgm:prSet presAssocID="{3D7A77FF-F24C-4A53-A2C2-82A089A673BA}" presName="rootConnector1" presStyleLbl="node1" presStyleIdx="0" presStyleCnt="0"/>
      <dgm:spPr/>
    </dgm:pt>
    <dgm:pt modelId="{E285EFF2-EA17-4DBA-A88D-33BABF5F2B25}" type="pres">
      <dgm:prSet presAssocID="{3D7A77FF-F24C-4A53-A2C2-82A089A673BA}" presName="hierChild2" presStyleCnt="0"/>
      <dgm:spPr/>
    </dgm:pt>
    <dgm:pt modelId="{ABE410FB-95D8-40B4-BD67-240CE5871C8B}" type="pres">
      <dgm:prSet presAssocID="{B2BA9B01-FF37-4602-931D-E82226DD4B25}" presName="Name37" presStyleLbl="parChTrans1D2" presStyleIdx="0" presStyleCnt="7"/>
      <dgm:spPr/>
    </dgm:pt>
    <dgm:pt modelId="{A4487444-CE58-4925-85FE-BC1551651B0C}" type="pres">
      <dgm:prSet presAssocID="{38FE2BB8-63BC-4A53-A030-E3F2DAF8A89D}" presName="hierRoot2" presStyleCnt="0">
        <dgm:presLayoutVars>
          <dgm:hierBranch val="init"/>
        </dgm:presLayoutVars>
      </dgm:prSet>
      <dgm:spPr/>
    </dgm:pt>
    <dgm:pt modelId="{6D3C678F-1F14-4B57-BA0A-623ED4AF8016}" type="pres">
      <dgm:prSet presAssocID="{38FE2BB8-63BC-4A53-A030-E3F2DAF8A89D}" presName="rootComposite" presStyleCnt="0"/>
      <dgm:spPr/>
    </dgm:pt>
    <dgm:pt modelId="{681A0657-FFD0-4008-92EC-ECE1EBDD2E75}" type="pres">
      <dgm:prSet presAssocID="{38FE2BB8-63BC-4A53-A030-E3F2DAF8A89D}" presName="rootText" presStyleLbl="node2" presStyleIdx="0" presStyleCnt="7">
        <dgm:presLayoutVars>
          <dgm:chPref val="3"/>
        </dgm:presLayoutVars>
      </dgm:prSet>
      <dgm:spPr/>
    </dgm:pt>
    <dgm:pt modelId="{6D59EA54-6B7A-4BF9-8AC0-6ACA90BA273D}" type="pres">
      <dgm:prSet presAssocID="{38FE2BB8-63BC-4A53-A030-E3F2DAF8A89D}" presName="rootConnector" presStyleLbl="node2" presStyleIdx="0" presStyleCnt="7"/>
      <dgm:spPr/>
    </dgm:pt>
    <dgm:pt modelId="{C0E9E851-07AC-437A-8A65-71A53C1E9BF2}" type="pres">
      <dgm:prSet presAssocID="{38FE2BB8-63BC-4A53-A030-E3F2DAF8A89D}" presName="hierChild4" presStyleCnt="0"/>
      <dgm:spPr/>
    </dgm:pt>
    <dgm:pt modelId="{F1A85B37-7432-4D16-A8ED-9CB0AE868DEE}" type="pres">
      <dgm:prSet presAssocID="{38FE2BB8-63BC-4A53-A030-E3F2DAF8A89D}" presName="hierChild5" presStyleCnt="0"/>
      <dgm:spPr/>
    </dgm:pt>
    <dgm:pt modelId="{7B72A89F-4F48-4A90-89FD-95CCA24BEB80}" type="pres">
      <dgm:prSet presAssocID="{882CB9AF-3A89-4AB8-AEF7-FF790A4EF451}" presName="Name37" presStyleLbl="parChTrans1D2" presStyleIdx="1" presStyleCnt="7"/>
      <dgm:spPr/>
    </dgm:pt>
    <dgm:pt modelId="{E33B5D52-5788-42AF-8BD2-AE2EA0E00442}" type="pres">
      <dgm:prSet presAssocID="{75D04637-3583-4BA4-AF2A-02C81E0340B1}" presName="hierRoot2" presStyleCnt="0">
        <dgm:presLayoutVars>
          <dgm:hierBranch val="init"/>
        </dgm:presLayoutVars>
      </dgm:prSet>
      <dgm:spPr/>
    </dgm:pt>
    <dgm:pt modelId="{90A3D44E-3496-42FD-B20E-32089E951D36}" type="pres">
      <dgm:prSet presAssocID="{75D04637-3583-4BA4-AF2A-02C81E0340B1}" presName="rootComposite" presStyleCnt="0"/>
      <dgm:spPr/>
    </dgm:pt>
    <dgm:pt modelId="{B4B6C618-07D7-495F-B6C6-19852BCABDB2}" type="pres">
      <dgm:prSet presAssocID="{75D04637-3583-4BA4-AF2A-02C81E0340B1}" presName="rootText" presStyleLbl="node2" presStyleIdx="1" presStyleCnt="7">
        <dgm:presLayoutVars>
          <dgm:chPref val="3"/>
        </dgm:presLayoutVars>
      </dgm:prSet>
      <dgm:spPr/>
    </dgm:pt>
    <dgm:pt modelId="{66C4DE6A-B532-4AE3-8A69-95A20D85A11E}" type="pres">
      <dgm:prSet presAssocID="{75D04637-3583-4BA4-AF2A-02C81E0340B1}" presName="rootConnector" presStyleLbl="node2" presStyleIdx="1" presStyleCnt="7"/>
      <dgm:spPr/>
    </dgm:pt>
    <dgm:pt modelId="{D51B9B6A-8874-46DB-9239-1277DB92AF67}" type="pres">
      <dgm:prSet presAssocID="{75D04637-3583-4BA4-AF2A-02C81E0340B1}" presName="hierChild4" presStyleCnt="0"/>
      <dgm:spPr/>
    </dgm:pt>
    <dgm:pt modelId="{54F7D0A6-A267-4CAC-A694-5EBAE54E22C2}" type="pres">
      <dgm:prSet presAssocID="{75D04637-3583-4BA4-AF2A-02C81E0340B1}" presName="hierChild5" presStyleCnt="0"/>
      <dgm:spPr/>
    </dgm:pt>
    <dgm:pt modelId="{B1B7CD72-E612-4835-A53E-9F8DE39031FB}" type="pres">
      <dgm:prSet presAssocID="{6D471976-425A-46A7-8E53-3038F480C8C2}" presName="Name37" presStyleLbl="parChTrans1D2" presStyleIdx="2" presStyleCnt="7"/>
      <dgm:spPr/>
    </dgm:pt>
    <dgm:pt modelId="{0C6E19A9-4DF0-4992-BFB7-B78119EB0095}" type="pres">
      <dgm:prSet presAssocID="{B5029F08-7402-4B65-B96B-4A6C84B5DE13}" presName="hierRoot2" presStyleCnt="0">
        <dgm:presLayoutVars>
          <dgm:hierBranch val="init"/>
        </dgm:presLayoutVars>
      </dgm:prSet>
      <dgm:spPr/>
    </dgm:pt>
    <dgm:pt modelId="{0D39C0C6-25A8-47B7-B700-63C3BA0A2357}" type="pres">
      <dgm:prSet presAssocID="{B5029F08-7402-4B65-B96B-4A6C84B5DE13}" presName="rootComposite" presStyleCnt="0"/>
      <dgm:spPr/>
    </dgm:pt>
    <dgm:pt modelId="{48ED803C-CB5B-4963-8F75-4654924E810E}" type="pres">
      <dgm:prSet presAssocID="{B5029F08-7402-4B65-B96B-4A6C84B5DE13}" presName="rootText" presStyleLbl="node2" presStyleIdx="2" presStyleCnt="7">
        <dgm:presLayoutVars>
          <dgm:chPref val="3"/>
        </dgm:presLayoutVars>
      </dgm:prSet>
      <dgm:spPr/>
    </dgm:pt>
    <dgm:pt modelId="{EEDB11D4-3B5F-4967-8EC9-11050C39B495}" type="pres">
      <dgm:prSet presAssocID="{B5029F08-7402-4B65-B96B-4A6C84B5DE13}" presName="rootConnector" presStyleLbl="node2" presStyleIdx="2" presStyleCnt="7"/>
      <dgm:spPr/>
    </dgm:pt>
    <dgm:pt modelId="{CC236ABB-9463-4336-A648-133C2657C5FF}" type="pres">
      <dgm:prSet presAssocID="{B5029F08-7402-4B65-B96B-4A6C84B5DE13}" presName="hierChild4" presStyleCnt="0"/>
      <dgm:spPr/>
    </dgm:pt>
    <dgm:pt modelId="{FCF1F1C7-ADB6-4D03-B6DD-D5959F42D634}" type="pres">
      <dgm:prSet presAssocID="{B5029F08-7402-4B65-B96B-4A6C84B5DE13}" presName="hierChild5" presStyleCnt="0"/>
      <dgm:spPr/>
    </dgm:pt>
    <dgm:pt modelId="{7278B225-627F-4C8F-9FBF-48FCC9C5882B}" type="pres">
      <dgm:prSet presAssocID="{08E21483-0223-44B9-A273-BE26D9D6C25A}" presName="Name37" presStyleLbl="parChTrans1D2" presStyleIdx="3" presStyleCnt="7"/>
      <dgm:spPr/>
    </dgm:pt>
    <dgm:pt modelId="{75095361-9D27-4CCF-8F26-01D49B8141B8}" type="pres">
      <dgm:prSet presAssocID="{863CAE1B-BE78-4682-A0BB-A7B877EB245A}" presName="hierRoot2" presStyleCnt="0">
        <dgm:presLayoutVars>
          <dgm:hierBranch val="init"/>
        </dgm:presLayoutVars>
      </dgm:prSet>
      <dgm:spPr/>
    </dgm:pt>
    <dgm:pt modelId="{28E711D8-85E6-4CF0-BADB-957509362E76}" type="pres">
      <dgm:prSet presAssocID="{863CAE1B-BE78-4682-A0BB-A7B877EB245A}" presName="rootComposite" presStyleCnt="0"/>
      <dgm:spPr/>
    </dgm:pt>
    <dgm:pt modelId="{CC46D7D3-EE64-4163-AB31-43D1B071A434}" type="pres">
      <dgm:prSet presAssocID="{863CAE1B-BE78-4682-A0BB-A7B877EB245A}" presName="rootText" presStyleLbl="node2" presStyleIdx="3" presStyleCnt="7">
        <dgm:presLayoutVars>
          <dgm:chPref val="3"/>
        </dgm:presLayoutVars>
      </dgm:prSet>
      <dgm:spPr/>
    </dgm:pt>
    <dgm:pt modelId="{322A11B1-00E8-4BD2-9FC4-BA2420DB8A3F}" type="pres">
      <dgm:prSet presAssocID="{863CAE1B-BE78-4682-A0BB-A7B877EB245A}" presName="rootConnector" presStyleLbl="node2" presStyleIdx="3" presStyleCnt="7"/>
      <dgm:spPr/>
    </dgm:pt>
    <dgm:pt modelId="{680DAE5C-36C1-4264-9390-F0041452D47B}" type="pres">
      <dgm:prSet presAssocID="{863CAE1B-BE78-4682-A0BB-A7B877EB245A}" presName="hierChild4" presStyleCnt="0"/>
      <dgm:spPr/>
    </dgm:pt>
    <dgm:pt modelId="{5627CC3C-D929-4F43-A7FF-C217E03AB511}" type="pres">
      <dgm:prSet presAssocID="{863CAE1B-BE78-4682-A0BB-A7B877EB245A}" presName="hierChild5" presStyleCnt="0"/>
      <dgm:spPr/>
    </dgm:pt>
    <dgm:pt modelId="{E740CFA0-2654-4682-A32F-F0231164DE66}" type="pres">
      <dgm:prSet presAssocID="{25628E88-7CC2-4FD5-884E-1B98CF2D8FE6}" presName="Name37" presStyleLbl="parChTrans1D2" presStyleIdx="4" presStyleCnt="7"/>
      <dgm:spPr/>
    </dgm:pt>
    <dgm:pt modelId="{46F30BFF-4A84-4B4F-8CC1-174D8ADA1095}" type="pres">
      <dgm:prSet presAssocID="{20BBBAEF-C6D9-4B6A-8309-896A6B2594AD}" presName="hierRoot2" presStyleCnt="0">
        <dgm:presLayoutVars>
          <dgm:hierBranch val="init"/>
        </dgm:presLayoutVars>
      </dgm:prSet>
      <dgm:spPr/>
    </dgm:pt>
    <dgm:pt modelId="{6D21BDFC-61B6-4B4B-A2FF-F250E0008DBD}" type="pres">
      <dgm:prSet presAssocID="{20BBBAEF-C6D9-4B6A-8309-896A6B2594AD}" presName="rootComposite" presStyleCnt="0"/>
      <dgm:spPr/>
    </dgm:pt>
    <dgm:pt modelId="{7E9A7729-F173-4102-A37A-80E4AB5F8E60}" type="pres">
      <dgm:prSet presAssocID="{20BBBAEF-C6D9-4B6A-8309-896A6B2594AD}" presName="rootText" presStyleLbl="node2" presStyleIdx="4" presStyleCnt="7">
        <dgm:presLayoutVars>
          <dgm:chPref val="3"/>
        </dgm:presLayoutVars>
      </dgm:prSet>
      <dgm:spPr/>
    </dgm:pt>
    <dgm:pt modelId="{503E73E3-08E2-49F3-99AB-99D3B3560B49}" type="pres">
      <dgm:prSet presAssocID="{20BBBAEF-C6D9-4B6A-8309-896A6B2594AD}" presName="rootConnector" presStyleLbl="node2" presStyleIdx="4" presStyleCnt="7"/>
      <dgm:spPr/>
    </dgm:pt>
    <dgm:pt modelId="{15B1941A-2B00-45E0-ABDF-43A62A9065DD}" type="pres">
      <dgm:prSet presAssocID="{20BBBAEF-C6D9-4B6A-8309-896A6B2594AD}" presName="hierChild4" presStyleCnt="0"/>
      <dgm:spPr/>
    </dgm:pt>
    <dgm:pt modelId="{8BCE404D-C1BB-4654-A99F-8EC806A5D4AE}" type="pres">
      <dgm:prSet presAssocID="{20BBBAEF-C6D9-4B6A-8309-896A6B2594AD}" presName="hierChild5" presStyleCnt="0"/>
      <dgm:spPr/>
    </dgm:pt>
    <dgm:pt modelId="{1F1CD79D-C3CB-4E11-B07D-76B2D3FDDE28}" type="pres">
      <dgm:prSet presAssocID="{F28175A5-6D96-4AE8-8BFC-31FE1A80DAA7}" presName="Name37" presStyleLbl="parChTrans1D2" presStyleIdx="5" presStyleCnt="7"/>
      <dgm:spPr/>
    </dgm:pt>
    <dgm:pt modelId="{3F3BADF9-56B7-476F-8221-642397467DE2}" type="pres">
      <dgm:prSet presAssocID="{80398CC5-0824-429D-AF66-9C25AB0A6479}" presName="hierRoot2" presStyleCnt="0">
        <dgm:presLayoutVars>
          <dgm:hierBranch val="init"/>
        </dgm:presLayoutVars>
      </dgm:prSet>
      <dgm:spPr/>
    </dgm:pt>
    <dgm:pt modelId="{74C206A5-981C-4EEB-8956-4E7EA64195ED}" type="pres">
      <dgm:prSet presAssocID="{80398CC5-0824-429D-AF66-9C25AB0A6479}" presName="rootComposite" presStyleCnt="0"/>
      <dgm:spPr/>
    </dgm:pt>
    <dgm:pt modelId="{CE0EE60C-8007-4DE5-A825-753CFF7D12B2}" type="pres">
      <dgm:prSet presAssocID="{80398CC5-0824-429D-AF66-9C25AB0A6479}" presName="rootText" presStyleLbl="node2" presStyleIdx="5" presStyleCnt="7">
        <dgm:presLayoutVars>
          <dgm:chPref val="3"/>
        </dgm:presLayoutVars>
      </dgm:prSet>
      <dgm:spPr/>
    </dgm:pt>
    <dgm:pt modelId="{FD6F589D-638D-4012-A09B-ADCF9B140CA1}" type="pres">
      <dgm:prSet presAssocID="{80398CC5-0824-429D-AF66-9C25AB0A6479}" presName="rootConnector" presStyleLbl="node2" presStyleIdx="5" presStyleCnt="7"/>
      <dgm:spPr/>
    </dgm:pt>
    <dgm:pt modelId="{BAA2A15B-E6D3-4258-8F8D-7FD2FBC1C81C}" type="pres">
      <dgm:prSet presAssocID="{80398CC5-0824-429D-AF66-9C25AB0A6479}" presName="hierChild4" presStyleCnt="0"/>
      <dgm:spPr/>
    </dgm:pt>
    <dgm:pt modelId="{932C55F0-6DE4-48A7-A8A0-1C4D3B44DD5B}" type="pres">
      <dgm:prSet presAssocID="{80398CC5-0824-429D-AF66-9C25AB0A6479}" presName="hierChild5" presStyleCnt="0"/>
      <dgm:spPr/>
    </dgm:pt>
    <dgm:pt modelId="{D42CCB6F-7A4D-417C-9D71-6C79E54B03DC}" type="pres">
      <dgm:prSet presAssocID="{04837756-D5C4-4025-832F-3CC0BF4078CE}" presName="Name37" presStyleLbl="parChTrans1D2" presStyleIdx="6" presStyleCnt="7"/>
      <dgm:spPr/>
    </dgm:pt>
    <dgm:pt modelId="{87F45BA9-C500-456E-94C4-96AEF73D6CB6}" type="pres">
      <dgm:prSet presAssocID="{6A2E7C3C-C7E3-46D2-9078-8B4F4367A810}" presName="hierRoot2" presStyleCnt="0">
        <dgm:presLayoutVars>
          <dgm:hierBranch val="init"/>
        </dgm:presLayoutVars>
      </dgm:prSet>
      <dgm:spPr/>
    </dgm:pt>
    <dgm:pt modelId="{C7C49FFF-35D3-4CD5-A556-4010AE6E943E}" type="pres">
      <dgm:prSet presAssocID="{6A2E7C3C-C7E3-46D2-9078-8B4F4367A810}" presName="rootComposite" presStyleCnt="0"/>
      <dgm:spPr/>
    </dgm:pt>
    <dgm:pt modelId="{E8DA0EE5-658C-4F5F-96D2-6807382ABD8F}" type="pres">
      <dgm:prSet presAssocID="{6A2E7C3C-C7E3-46D2-9078-8B4F4367A810}" presName="rootText" presStyleLbl="node2" presStyleIdx="6" presStyleCnt="7">
        <dgm:presLayoutVars>
          <dgm:chPref val="3"/>
        </dgm:presLayoutVars>
      </dgm:prSet>
      <dgm:spPr/>
    </dgm:pt>
    <dgm:pt modelId="{6A10D64E-4A96-4A50-954C-AAA45D134A75}" type="pres">
      <dgm:prSet presAssocID="{6A2E7C3C-C7E3-46D2-9078-8B4F4367A810}" presName="rootConnector" presStyleLbl="node2" presStyleIdx="6" presStyleCnt="7"/>
      <dgm:spPr/>
    </dgm:pt>
    <dgm:pt modelId="{89322BDE-056C-4B8C-956C-C6DAACF3B22E}" type="pres">
      <dgm:prSet presAssocID="{6A2E7C3C-C7E3-46D2-9078-8B4F4367A810}" presName="hierChild4" presStyleCnt="0"/>
      <dgm:spPr/>
    </dgm:pt>
    <dgm:pt modelId="{1F6BEDDA-D61A-4B22-B1AD-B06D9132B6C2}" type="pres">
      <dgm:prSet presAssocID="{6A2E7C3C-C7E3-46D2-9078-8B4F4367A810}" presName="hierChild5" presStyleCnt="0"/>
      <dgm:spPr/>
    </dgm:pt>
    <dgm:pt modelId="{7FAC0A7F-F875-47B7-8828-8C024F5D49C6}" type="pres">
      <dgm:prSet presAssocID="{3D7A77FF-F24C-4A53-A2C2-82A089A673BA}" presName="hierChild3" presStyleCnt="0"/>
      <dgm:spPr/>
    </dgm:pt>
  </dgm:ptLst>
  <dgm:cxnLst>
    <dgm:cxn modelId="{9CD22F0C-A3EA-4E78-B065-E5F049047C7C}" srcId="{3D7A77FF-F24C-4A53-A2C2-82A089A673BA}" destId="{B5029F08-7402-4B65-B96B-4A6C84B5DE13}" srcOrd="2" destOrd="0" parTransId="{6D471976-425A-46A7-8E53-3038F480C8C2}" sibTransId="{88CFFF8A-24BB-4559-ABC5-B43069159CDF}"/>
    <dgm:cxn modelId="{85B3790D-69DD-4437-8D7F-5DC68AA312BC}" srcId="{3D7A77FF-F24C-4A53-A2C2-82A089A673BA}" destId="{38FE2BB8-63BC-4A53-A030-E3F2DAF8A89D}" srcOrd="0" destOrd="0" parTransId="{B2BA9B01-FF37-4602-931D-E82226DD4B25}" sibTransId="{CDDF4CEA-8D1C-4B02-8D24-93669B21DA41}"/>
    <dgm:cxn modelId="{E9222C1D-E09E-4370-BF2C-9F4B61DDBC2F}" srcId="{3D7A77FF-F24C-4A53-A2C2-82A089A673BA}" destId="{80398CC5-0824-429D-AF66-9C25AB0A6479}" srcOrd="5" destOrd="0" parTransId="{F28175A5-6D96-4AE8-8BFC-31FE1A80DAA7}" sibTransId="{2D53C28A-A925-4BEA-BBFC-38F6E863B505}"/>
    <dgm:cxn modelId="{44D74F25-B407-46DF-871C-A87D78CDDE3C}" type="presOf" srcId="{75D04637-3583-4BA4-AF2A-02C81E0340B1}" destId="{66C4DE6A-B532-4AE3-8A69-95A20D85A11E}" srcOrd="1" destOrd="0" presId="urn:microsoft.com/office/officeart/2005/8/layout/orgChart1"/>
    <dgm:cxn modelId="{622CBC27-C304-4405-B23F-03259B95C8EB}" type="presOf" srcId="{F41E2D0A-6E85-49FF-AF71-45C3DF3995B2}" destId="{DEB6D0BC-7D43-42F8-AE57-059F5BDBB3D6}" srcOrd="0" destOrd="0" presId="urn:microsoft.com/office/officeart/2005/8/layout/orgChart1"/>
    <dgm:cxn modelId="{DE3A323E-4D44-4D85-819B-9BD5306A341C}" type="presOf" srcId="{6A2E7C3C-C7E3-46D2-9078-8B4F4367A810}" destId="{E8DA0EE5-658C-4F5F-96D2-6807382ABD8F}" srcOrd="0" destOrd="0" presId="urn:microsoft.com/office/officeart/2005/8/layout/orgChart1"/>
    <dgm:cxn modelId="{C8DBD561-A455-4E2C-845D-E390555EE1CC}" type="presOf" srcId="{04837756-D5C4-4025-832F-3CC0BF4078CE}" destId="{D42CCB6F-7A4D-417C-9D71-6C79E54B03DC}" srcOrd="0" destOrd="0" presId="urn:microsoft.com/office/officeart/2005/8/layout/orgChart1"/>
    <dgm:cxn modelId="{66D28543-63B1-4D30-A016-70CF993D9ABE}" srcId="{3D7A77FF-F24C-4A53-A2C2-82A089A673BA}" destId="{6A2E7C3C-C7E3-46D2-9078-8B4F4367A810}" srcOrd="6" destOrd="0" parTransId="{04837756-D5C4-4025-832F-3CC0BF4078CE}" sibTransId="{2866CD45-1141-41B2-81AC-CDF9B1A5F4D4}"/>
    <dgm:cxn modelId="{8C34C843-256F-4952-877E-88C19FAD1E9B}" type="presOf" srcId="{38FE2BB8-63BC-4A53-A030-E3F2DAF8A89D}" destId="{6D59EA54-6B7A-4BF9-8AC0-6ACA90BA273D}" srcOrd="1" destOrd="0" presId="urn:microsoft.com/office/officeart/2005/8/layout/orgChart1"/>
    <dgm:cxn modelId="{6957A26B-60AE-4D41-BC38-C5B88C03D4A0}" type="presOf" srcId="{20BBBAEF-C6D9-4B6A-8309-896A6B2594AD}" destId="{7E9A7729-F173-4102-A37A-80E4AB5F8E60}" srcOrd="0" destOrd="0" presId="urn:microsoft.com/office/officeart/2005/8/layout/orgChart1"/>
    <dgm:cxn modelId="{4066F65A-8BDB-4B33-9FF0-F7CFF70EC15C}" srcId="{3D7A77FF-F24C-4A53-A2C2-82A089A673BA}" destId="{20BBBAEF-C6D9-4B6A-8309-896A6B2594AD}" srcOrd="4" destOrd="0" parTransId="{25628E88-7CC2-4FD5-884E-1B98CF2D8FE6}" sibTransId="{A6EA54AE-D6AD-48C4-989E-CFE427DA6A56}"/>
    <dgm:cxn modelId="{F1C9B180-6767-4AC5-86B7-9D445D85BA06}" srcId="{3D7A77FF-F24C-4A53-A2C2-82A089A673BA}" destId="{863CAE1B-BE78-4682-A0BB-A7B877EB245A}" srcOrd="3" destOrd="0" parTransId="{08E21483-0223-44B9-A273-BE26D9D6C25A}" sibTransId="{C2B0126F-5205-4E3F-AFD6-42530D17F1A3}"/>
    <dgm:cxn modelId="{95DCAC84-1406-4F43-9E97-06969C9EA66B}" type="presOf" srcId="{882CB9AF-3A89-4AB8-AEF7-FF790A4EF451}" destId="{7B72A89F-4F48-4A90-89FD-95CCA24BEB80}" srcOrd="0" destOrd="0" presId="urn:microsoft.com/office/officeart/2005/8/layout/orgChart1"/>
    <dgm:cxn modelId="{2B8B8385-0EAD-41F0-A782-9A121F04D5FC}" type="presOf" srcId="{80398CC5-0824-429D-AF66-9C25AB0A6479}" destId="{CE0EE60C-8007-4DE5-A825-753CFF7D12B2}" srcOrd="0" destOrd="0" presId="urn:microsoft.com/office/officeart/2005/8/layout/orgChart1"/>
    <dgm:cxn modelId="{3CA5CA89-7EBC-44E4-924B-35496689FBAF}" type="presOf" srcId="{863CAE1B-BE78-4682-A0BB-A7B877EB245A}" destId="{CC46D7D3-EE64-4163-AB31-43D1B071A434}" srcOrd="0" destOrd="0" presId="urn:microsoft.com/office/officeart/2005/8/layout/orgChart1"/>
    <dgm:cxn modelId="{F32F4A8A-9BCF-4C8D-80AA-EC68415A50A3}" srcId="{F41E2D0A-6E85-49FF-AF71-45C3DF3995B2}" destId="{3D7A77FF-F24C-4A53-A2C2-82A089A673BA}" srcOrd="0" destOrd="0" parTransId="{BD955C76-0728-461C-A7D9-06939ADCD6C4}" sibTransId="{E7B098F7-8D78-42B9-BBF9-0D5FF9E2DD95}"/>
    <dgm:cxn modelId="{6C265D98-8BCE-44BE-B4D8-542A180B92FE}" type="presOf" srcId="{3D7A77FF-F24C-4A53-A2C2-82A089A673BA}" destId="{2F2E4156-7723-42DF-BC2A-5E86549A90F4}" srcOrd="0" destOrd="0" presId="urn:microsoft.com/office/officeart/2005/8/layout/orgChart1"/>
    <dgm:cxn modelId="{37CF7498-F22D-4A38-8E53-1B49CAB6D6CB}" type="presOf" srcId="{38FE2BB8-63BC-4A53-A030-E3F2DAF8A89D}" destId="{681A0657-FFD0-4008-92EC-ECE1EBDD2E75}" srcOrd="0" destOrd="0" presId="urn:microsoft.com/office/officeart/2005/8/layout/orgChart1"/>
    <dgm:cxn modelId="{4D6296A0-89EB-4F02-A253-6007D6F6144D}" type="presOf" srcId="{863CAE1B-BE78-4682-A0BB-A7B877EB245A}" destId="{322A11B1-00E8-4BD2-9FC4-BA2420DB8A3F}" srcOrd="1" destOrd="0" presId="urn:microsoft.com/office/officeart/2005/8/layout/orgChart1"/>
    <dgm:cxn modelId="{42FB7EA5-AE98-4618-B67C-431D51F536E6}" type="presOf" srcId="{B5029F08-7402-4B65-B96B-4A6C84B5DE13}" destId="{EEDB11D4-3B5F-4967-8EC9-11050C39B495}" srcOrd="1" destOrd="0" presId="urn:microsoft.com/office/officeart/2005/8/layout/orgChart1"/>
    <dgm:cxn modelId="{ABF935A7-25EC-464B-B262-8904C5005AF6}" type="presOf" srcId="{B5029F08-7402-4B65-B96B-4A6C84B5DE13}" destId="{48ED803C-CB5B-4963-8F75-4654924E810E}" srcOrd="0" destOrd="0" presId="urn:microsoft.com/office/officeart/2005/8/layout/orgChart1"/>
    <dgm:cxn modelId="{350E35B5-9F81-45FB-83C4-8A6B1A2BB920}" type="presOf" srcId="{80398CC5-0824-429D-AF66-9C25AB0A6479}" destId="{FD6F589D-638D-4012-A09B-ADCF9B140CA1}" srcOrd="1" destOrd="0" presId="urn:microsoft.com/office/officeart/2005/8/layout/orgChart1"/>
    <dgm:cxn modelId="{126257BA-D0E8-48A4-9F8C-04539EBEBCE2}" type="presOf" srcId="{B2BA9B01-FF37-4602-931D-E82226DD4B25}" destId="{ABE410FB-95D8-40B4-BD67-240CE5871C8B}" srcOrd="0" destOrd="0" presId="urn:microsoft.com/office/officeart/2005/8/layout/orgChart1"/>
    <dgm:cxn modelId="{9C4B39BB-82D0-4F00-9764-023B5668C048}" type="presOf" srcId="{25628E88-7CC2-4FD5-884E-1B98CF2D8FE6}" destId="{E740CFA0-2654-4682-A32F-F0231164DE66}" srcOrd="0" destOrd="0" presId="urn:microsoft.com/office/officeart/2005/8/layout/orgChart1"/>
    <dgm:cxn modelId="{88423AC0-5E00-4CF7-A7F6-635A3616BD9D}" type="presOf" srcId="{6D471976-425A-46A7-8E53-3038F480C8C2}" destId="{B1B7CD72-E612-4835-A53E-9F8DE39031FB}" srcOrd="0" destOrd="0" presId="urn:microsoft.com/office/officeart/2005/8/layout/orgChart1"/>
    <dgm:cxn modelId="{5414B0C2-6E55-452F-9696-3F44737C6C9E}" type="presOf" srcId="{20BBBAEF-C6D9-4B6A-8309-896A6B2594AD}" destId="{503E73E3-08E2-49F3-99AB-99D3B3560B49}" srcOrd="1" destOrd="0" presId="urn:microsoft.com/office/officeart/2005/8/layout/orgChart1"/>
    <dgm:cxn modelId="{FEF62FC5-2056-44D7-BE12-7C983DF19DBD}" srcId="{3D7A77FF-F24C-4A53-A2C2-82A089A673BA}" destId="{75D04637-3583-4BA4-AF2A-02C81E0340B1}" srcOrd="1" destOrd="0" parTransId="{882CB9AF-3A89-4AB8-AEF7-FF790A4EF451}" sibTransId="{DAFC2607-F4AC-4A1A-8042-866B706D5826}"/>
    <dgm:cxn modelId="{F33D6BC6-1A69-4B07-B264-7170536A72EC}" type="presOf" srcId="{08E21483-0223-44B9-A273-BE26D9D6C25A}" destId="{7278B225-627F-4C8F-9FBF-48FCC9C5882B}" srcOrd="0" destOrd="0" presId="urn:microsoft.com/office/officeart/2005/8/layout/orgChart1"/>
    <dgm:cxn modelId="{9CE508C7-2331-4A23-8E1A-22D831D51351}" type="presOf" srcId="{6A2E7C3C-C7E3-46D2-9078-8B4F4367A810}" destId="{6A10D64E-4A96-4A50-954C-AAA45D134A75}" srcOrd="1" destOrd="0" presId="urn:microsoft.com/office/officeart/2005/8/layout/orgChart1"/>
    <dgm:cxn modelId="{BB735BD1-ADED-4323-BC7C-CA5900D8DCF0}" type="presOf" srcId="{3D7A77FF-F24C-4A53-A2C2-82A089A673BA}" destId="{B6B4A63E-A11A-4D25-BAFB-C7251F1BC986}" srcOrd="1" destOrd="0" presId="urn:microsoft.com/office/officeart/2005/8/layout/orgChart1"/>
    <dgm:cxn modelId="{5B43B1D4-10B4-4511-B52C-3F23444B9A1F}" type="presOf" srcId="{F28175A5-6D96-4AE8-8BFC-31FE1A80DAA7}" destId="{1F1CD79D-C3CB-4E11-B07D-76B2D3FDDE28}" srcOrd="0" destOrd="0" presId="urn:microsoft.com/office/officeart/2005/8/layout/orgChart1"/>
    <dgm:cxn modelId="{2DC0E7F3-9435-49B3-9CD5-CB8D54725696}" type="presOf" srcId="{75D04637-3583-4BA4-AF2A-02C81E0340B1}" destId="{B4B6C618-07D7-495F-B6C6-19852BCABDB2}" srcOrd="0" destOrd="0" presId="urn:microsoft.com/office/officeart/2005/8/layout/orgChart1"/>
    <dgm:cxn modelId="{E6EF5190-77A1-45BD-AA87-CDD0633C29AA}" type="presParOf" srcId="{DEB6D0BC-7D43-42F8-AE57-059F5BDBB3D6}" destId="{277A7D33-22B3-415F-8798-5E19E33C01FC}" srcOrd="0" destOrd="0" presId="urn:microsoft.com/office/officeart/2005/8/layout/orgChart1"/>
    <dgm:cxn modelId="{BC25E90E-43B5-4DDA-B846-9BD3A69F9A33}" type="presParOf" srcId="{277A7D33-22B3-415F-8798-5E19E33C01FC}" destId="{DF393D38-EE4C-421D-9041-619F02F637F0}" srcOrd="0" destOrd="0" presId="urn:microsoft.com/office/officeart/2005/8/layout/orgChart1"/>
    <dgm:cxn modelId="{B1158799-E1A1-4A9F-B075-5F0F0B662463}" type="presParOf" srcId="{DF393D38-EE4C-421D-9041-619F02F637F0}" destId="{2F2E4156-7723-42DF-BC2A-5E86549A90F4}" srcOrd="0" destOrd="0" presId="urn:microsoft.com/office/officeart/2005/8/layout/orgChart1"/>
    <dgm:cxn modelId="{C92D287F-A673-4185-BACF-4A5E8EF55328}" type="presParOf" srcId="{DF393D38-EE4C-421D-9041-619F02F637F0}" destId="{B6B4A63E-A11A-4D25-BAFB-C7251F1BC986}" srcOrd="1" destOrd="0" presId="urn:microsoft.com/office/officeart/2005/8/layout/orgChart1"/>
    <dgm:cxn modelId="{045379B7-0E0D-4EAD-90F7-22A35F7FE2A2}" type="presParOf" srcId="{277A7D33-22B3-415F-8798-5E19E33C01FC}" destId="{E285EFF2-EA17-4DBA-A88D-33BABF5F2B25}" srcOrd="1" destOrd="0" presId="urn:microsoft.com/office/officeart/2005/8/layout/orgChart1"/>
    <dgm:cxn modelId="{923C3AE3-151B-4BF6-B083-36DE38206EED}" type="presParOf" srcId="{E285EFF2-EA17-4DBA-A88D-33BABF5F2B25}" destId="{ABE410FB-95D8-40B4-BD67-240CE5871C8B}" srcOrd="0" destOrd="0" presId="urn:microsoft.com/office/officeart/2005/8/layout/orgChart1"/>
    <dgm:cxn modelId="{FB943059-ADF4-483C-BE87-9E4B24D86460}" type="presParOf" srcId="{E285EFF2-EA17-4DBA-A88D-33BABF5F2B25}" destId="{A4487444-CE58-4925-85FE-BC1551651B0C}" srcOrd="1" destOrd="0" presId="urn:microsoft.com/office/officeart/2005/8/layout/orgChart1"/>
    <dgm:cxn modelId="{779A1EDC-8FDB-4B51-BAB7-2DFFFAE6407B}" type="presParOf" srcId="{A4487444-CE58-4925-85FE-BC1551651B0C}" destId="{6D3C678F-1F14-4B57-BA0A-623ED4AF8016}" srcOrd="0" destOrd="0" presId="urn:microsoft.com/office/officeart/2005/8/layout/orgChart1"/>
    <dgm:cxn modelId="{2AB59565-EC72-4815-AAB5-30A1F86FA3E2}" type="presParOf" srcId="{6D3C678F-1F14-4B57-BA0A-623ED4AF8016}" destId="{681A0657-FFD0-4008-92EC-ECE1EBDD2E75}" srcOrd="0" destOrd="0" presId="urn:microsoft.com/office/officeart/2005/8/layout/orgChart1"/>
    <dgm:cxn modelId="{0B32B5AF-872D-4473-BB78-3D70B59965E0}" type="presParOf" srcId="{6D3C678F-1F14-4B57-BA0A-623ED4AF8016}" destId="{6D59EA54-6B7A-4BF9-8AC0-6ACA90BA273D}" srcOrd="1" destOrd="0" presId="urn:microsoft.com/office/officeart/2005/8/layout/orgChart1"/>
    <dgm:cxn modelId="{8F173AF4-3380-4A73-8078-8E1951417010}" type="presParOf" srcId="{A4487444-CE58-4925-85FE-BC1551651B0C}" destId="{C0E9E851-07AC-437A-8A65-71A53C1E9BF2}" srcOrd="1" destOrd="0" presId="urn:microsoft.com/office/officeart/2005/8/layout/orgChart1"/>
    <dgm:cxn modelId="{A89E0F51-693F-4949-9492-3EED1341D0A2}" type="presParOf" srcId="{A4487444-CE58-4925-85FE-BC1551651B0C}" destId="{F1A85B37-7432-4D16-A8ED-9CB0AE868DEE}" srcOrd="2" destOrd="0" presId="urn:microsoft.com/office/officeart/2005/8/layout/orgChart1"/>
    <dgm:cxn modelId="{D738E4A2-48ED-446C-9DE5-ADC0FC348774}" type="presParOf" srcId="{E285EFF2-EA17-4DBA-A88D-33BABF5F2B25}" destId="{7B72A89F-4F48-4A90-89FD-95CCA24BEB80}" srcOrd="2" destOrd="0" presId="urn:microsoft.com/office/officeart/2005/8/layout/orgChart1"/>
    <dgm:cxn modelId="{817D373C-F96C-4C1F-BDB4-1ED9DF156EDD}" type="presParOf" srcId="{E285EFF2-EA17-4DBA-A88D-33BABF5F2B25}" destId="{E33B5D52-5788-42AF-8BD2-AE2EA0E00442}" srcOrd="3" destOrd="0" presId="urn:microsoft.com/office/officeart/2005/8/layout/orgChart1"/>
    <dgm:cxn modelId="{3AA6E851-1F6E-4DD0-810C-A2F207B2A2B9}" type="presParOf" srcId="{E33B5D52-5788-42AF-8BD2-AE2EA0E00442}" destId="{90A3D44E-3496-42FD-B20E-32089E951D36}" srcOrd="0" destOrd="0" presId="urn:microsoft.com/office/officeart/2005/8/layout/orgChart1"/>
    <dgm:cxn modelId="{FF708BF5-4806-4B40-B805-D7FD98BA0772}" type="presParOf" srcId="{90A3D44E-3496-42FD-B20E-32089E951D36}" destId="{B4B6C618-07D7-495F-B6C6-19852BCABDB2}" srcOrd="0" destOrd="0" presId="urn:microsoft.com/office/officeart/2005/8/layout/orgChart1"/>
    <dgm:cxn modelId="{ADB5BA2F-5A74-432E-BE77-4100A976ECD7}" type="presParOf" srcId="{90A3D44E-3496-42FD-B20E-32089E951D36}" destId="{66C4DE6A-B532-4AE3-8A69-95A20D85A11E}" srcOrd="1" destOrd="0" presId="urn:microsoft.com/office/officeart/2005/8/layout/orgChart1"/>
    <dgm:cxn modelId="{180D9A8D-18D2-4895-BB99-8A952140102C}" type="presParOf" srcId="{E33B5D52-5788-42AF-8BD2-AE2EA0E00442}" destId="{D51B9B6A-8874-46DB-9239-1277DB92AF67}" srcOrd="1" destOrd="0" presId="urn:microsoft.com/office/officeart/2005/8/layout/orgChart1"/>
    <dgm:cxn modelId="{04B7AAB2-3DEF-413B-898A-250959CB35B3}" type="presParOf" srcId="{E33B5D52-5788-42AF-8BD2-AE2EA0E00442}" destId="{54F7D0A6-A267-4CAC-A694-5EBAE54E22C2}" srcOrd="2" destOrd="0" presId="urn:microsoft.com/office/officeart/2005/8/layout/orgChart1"/>
    <dgm:cxn modelId="{265FA534-5CE6-444E-AE90-DA76A3333E2C}" type="presParOf" srcId="{E285EFF2-EA17-4DBA-A88D-33BABF5F2B25}" destId="{B1B7CD72-E612-4835-A53E-9F8DE39031FB}" srcOrd="4" destOrd="0" presId="urn:microsoft.com/office/officeart/2005/8/layout/orgChart1"/>
    <dgm:cxn modelId="{01815933-3FBD-4792-8B69-FE562B3DB3D6}" type="presParOf" srcId="{E285EFF2-EA17-4DBA-A88D-33BABF5F2B25}" destId="{0C6E19A9-4DF0-4992-BFB7-B78119EB0095}" srcOrd="5" destOrd="0" presId="urn:microsoft.com/office/officeart/2005/8/layout/orgChart1"/>
    <dgm:cxn modelId="{43C4C41C-0557-42EC-90EE-2D2A33D9E417}" type="presParOf" srcId="{0C6E19A9-4DF0-4992-BFB7-B78119EB0095}" destId="{0D39C0C6-25A8-47B7-B700-63C3BA0A2357}" srcOrd="0" destOrd="0" presId="urn:microsoft.com/office/officeart/2005/8/layout/orgChart1"/>
    <dgm:cxn modelId="{D1E8BA7A-3A08-4595-97D7-F017A28FD0DE}" type="presParOf" srcId="{0D39C0C6-25A8-47B7-B700-63C3BA0A2357}" destId="{48ED803C-CB5B-4963-8F75-4654924E810E}" srcOrd="0" destOrd="0" presId="urn:microsoft.com/office/officeart/2005/8/layout/orgChart1"/>
    <dgm:cxn modelId="{F5F93578-AA48-4E8D-ACCD-1E35A6CFCF25}" type="presParOf" srcId="{0D39C0C6-25A8-47B7-B700-63C3BA0A2357}" destId="{EEDB11D4-3B5F-4967-8EC9-11050C39B495}" srcOrd="1" destOrd="0" presId="urn:microsoft.com/office/officeart/2005/8/layout/orgChart1"/>
    <dgm:cxn modelId="{3F7804D9-F2B2-4D13-8B56-06E342272F99}" type="presParOf" srcId="{0C6E19A9-4DF0-4992-BFB7-B78119EB0095}" destId="{CC236ABB-9463-4336-A648-133C2657C5FF}" srcOrd="1" destOrd="0" presId="urn:microsoft.com/office/officeart/2005/8/layout/orgChart1"/>
    <dgm:cxn modelId="{E3202533-4644-4C2D-B96A-BE9A57A84771}" type="presParOf" srcId="{0C6E19A9-4DF0-4992-BFB7-B78119EB0095}" destId="{FCF1F1C7-ADB6-4D03-B6DD-D5959F42D634}" srcOrd="2" destOrd="0" presId="urn:microsoft.com/office/officeart/2005/8/layout/orgChart1"/>
    <dgm:cxn modelId="{35978CA7-76D4-4B88-BD17-DFCDF2F0ACEC}" type="presParOf" srcId="{E285EFF2-EA17-4DBA-A88D-33BABF5F2B25}" destId="{7278B225-627F-4C8F-9FBF-48FCC9C5882B}" srcOrd="6" destOrd="0" presId="urn:microsoft.com/office/officeart/2005/8/layout/orgChart1"/>
    <dgm:cxn modelId="{D3EF787F-156A-43ED-A7FC-3BDDE3A1B559}" type="presParOf" srcId="{E285EFF2-EA17-4DBA-A88D-33BABF5F2B25}" destId="{75095361-9D27-4CCF-8F26-01D49B8141B8}" srcOrd="7" destOrd="0" presId="urn:microsoft.com/office/officeart/2005/8/layout/orgChart1"/>
    <dgm:cxn modelId="{17B56D8C-F3CB-4789-B0DB-D0E132B71039}" type="presParOf" srcId="{75095361-9D27-4CCF-8F26-01D49B8141B8}" destId="{28E711D8-85E6-4CF0-BADB-957509362E76}" srcOrd="0" destOrd="0" presId="urn:microsoft.com/office/officeart/2005/8/layout/orgChart1"/>
    <dgm:cxn modelId="{E955BD35-A33C-4C9E-970E-B5804F36B050}" type="presParOf" srcId="{28E711D8-85E6-4CF0-BADB-957509362E76}" destId="{CC46D7D3-EE64-4163-AB31-43D1B071A434}" srcOrd="0" destOrd="0" presId="urn:microsoft.com/office/officeart/2005/8/layout/orgChart1"/>
    <dgm:cxn modelId="{863B8580-0194-4114-A6ED-FB98B0DCD87B}" type="presParOf" srcId="{28E711D8-85E6-4CF0-BADB-957509362E76}" destId="{322A11B1-00E8-4BD2-9FC4-BA2420DB8A3F}" srcOrd="1" destOrd="0" presId="urn:microsoft.com/office/officeart/2005/8/layout/orgChart1"/>
    <dgm:cxn modelId="{93331AF9-53D4-4083-8EB7-27E1281F716D}" type="presParOf" srcId="{75095361-9D27-4CCF-8F26-01D49B8141B8}" destId="{680DAE5C-36C1-4264-9390-F0041452D47B}" srcOrd="1" destOrd="0" presId="urn:microsoft.com/office/officeart/2005/8/layout/orgChart1"/>
    <dgm:cxn modelId="{01A6CBF2-2A26-4307-A6A3-BE1784F8E8BC}" type="presParOf" srcId="{75095361-9D27-4CCF-8F26-01D49B8141B8}" destId="{5627CC3C-D929-4F43-A7FF-C217E03AB511}" srcOrd="2" destOrd="0" presId="urn:microsoft.com/office/officeart/2005/8/layout/orgChart1"/>
    <dgm:cxn modelId="{3ECDB3C1-F6E4-4B6D-8D2F-6B4981BA9855}" type="presParOf" srcId="{E285EFF2-EA17-4DBA-A88D-33BABF5F2B25}" destId="{E740CFA0-2654-4682-A32F-F0231164DE66}" srcOrd="8" destOrd="0" presId="urn:microsoft.com/office/officeart/2005/8/layout/orgChart1"/>
    <dgm:cxn modelId="{D18621C7-C67C-495F-8E00-A19BC1F5AC93}" type="presParOf" srcId="{E285EFF2-EA17-4DBA-A88D-33BABF5F2B25}" destId="{46F30BFF-4A84-4B4F-8CC1-174D8ADA1095}" srcOrd="9" destOrd="0" presId="urn:microsoft.com/office/officeart/2005/8/layout/orgChart1"/>
    <dgm:cxn modelId="{FD9D3AE3-53B2-4E8A-A893-4416BC089386}" type="presParOf" srcId="{46F30BFF-4A84-4B4F-8CC1-174D8ADA1095}" destId="{6D21BDFC-61B6-4B4B-A2FF-F250E0008DBD}" srcOrd="0" destOrd="0" presId="urn:microsoft.com/office/officeart/2005/8/layout/orgChart1"/>
    <dgm:cxn modelId="{03E42B3B-96BF-4C79-82B7-B097CE49D828}" type="presParOf" srcId="{6D21BDFC-61B6-4B4B-A2FF-F250E0008DBD}" destId="{7E9A7729-F173-4102-A37A-80E4AB5F8E60}" srcOrd="0" destOrd="0" presId="urn:microsoft.com/office/officeart/2005/8/layout/orgChart1"/>
    <dgm:cxn modelId="{4C5F4822-CDE2-4952-80C4-D89F0042C7A3}" type="presParOf" srcId="{6D21BDFC-61B6-4B4B-A2FF-F250E0008DBD}" destId="{503E73E3-08E2-49F3-99AB-99D3B3560B49}" srcOrd="1" destOrd="0" presId="urn:microsoft.com/office/officeart/2005/8/layout/orgChart1"/>
    <dgm:cxn modelId="{B72BF623-36A0-444D-AADA-9ED1A720E5E1}" type="presParOf" srcId="{46F30BFF-4A84-4B4F-8CC1-174D8ADA1095}" destId="{15B1941A-2B00-45E0-ABDF-43A62A9065DD}" srcOrd="1" destOrd="0" presId="urn:microsoft.com/office/officeart/2005/8/layout/orgChart1"/>
    <dgm:cxn modelId="{7E9F440A-CA13-4642-9B2B-898CBC05DA50}" type="presParOf" srcId="{46F30BFF-4A84-4B4F-8CC1-174D8ADA1095}" destId="{8BCE404D-C1BB-4654-A99F-8EC806A5D4AE}" srcOrd="2" destOrd="0" presId="urn:microsoft.com/office/officeart/2005/8/layout/orgChart1"/>
    <dgm:cxn modelId="{967CD55D-5CFB-4EA2-9E6B-160B8AC7E1CB}" type="presParOf" srcId="{E285EFF2-EA17-4DBA-A88D-33BABF5F2B25}" destId="{1F1CD79D-C3CB-4E11-B07D-76B2D3FDDE28}" srcOrd="10" destOrd="0" presId="urn:microsoft.com/office/officeart/2005/8/layout/orgChart1"/>
    <dgm:cxn modelId="{9C8E8A2E-B5CA-4CB0-8BEB-BB11E82B9CAE}" type="presParOf" srcId="{E285EFF2-EA17-4DBA-A88D-33BABF5F2B25}" destId="{3F3BADF9-56B7-476F-8221-642397467DE2}" srcOrd="11" destOrd="0" presId="urn:microsoft.com/office/officeart/2005/8/layout/orgChart1"/>
    <dgm:cxn modelId="{B68C208A-03C6-4426-99D0-456331D3D814}" type="presParOf" srcId="{3F3BADF9-56B7-476F-8221-642397467DE2}" destId="{74C206A5-981C-4EEB-8956-4E7EA64195ED}" srcOrd="0" destOrd="0" presId="urn:microsoft.com/office/officeart/2005/8/layout/orgChart1"/>
    <dgm:cxn modelId="{81F570D6-3A70-4440-9F1A-B297317F8952}" type="presParOf" srcId="{74C206A5-981C-4EEB-8956-4E7EA64195ED}" destId="{CE0EE60C-8007-4DE5-A825-753CFF7D12B2}" srcOrd="0" destOrd="0" presId="urn:microsoft.com/office/officeart/2005/8/layout/orgChart1"/>
    <dgm:cxn modelId="{1B1131A0-960D-4078-A8A4-8118B7CBB0B9}" type="presParOf" srcId="{74C206A5-981C-4EEB-8956-4E7EA64195ED}" destId="{FD6F589D-638D-4012-A09B-ADCF9B140CA1}" srcOrd="1" destOrd="0" presId="urn:microsoft.com/office/officeart/2005/8/layout/orgChart1"/>
    <dgm:cxn modelId="{6C7A9AC1-54FA-4F82-8DF2-E349830285E9}" type="presParOf" srcId="{3F3BADF9-56B7-476F-8221-642397467DE2}" destId="{BAA2A15B-E6D3-4258-8F8D-7FD2FBC1C81C}" srcOrd="1" destOrd="0" presId="urn:microsoft.com/office/officeart/2005/8/layout/orgChart1"/>
    <dgm:cxn modelId="{FF53A685-32AA-4F6A-8D84-CBB74A23C72F}" type="presParOf" srcId="{3F3BADF9-56B7-476F-8221-642397467DE2}" destId="{932C55F0-6DE4-48A7-A8A0-1C4D3B44DD5B}" srcOrd="2" destOrd="0" presId="urn:microsoft.com/office/officeart/2005/8/layout/orgChart1"/>
    <dgm:cxn modelId="{DE102B61-C280-43AF-ACDB-C9D72A8C0F4B}" type="presParOf" srcId="{E285EFF2-EA17-4DBA-A88D-33BABF5F2B25}" destId="{D42CCB6F-7A4D-417C-9D71-6C79E54B03DC}" srcOrd="12" destOrd="0" presId="urn:microsoft.com/office/officeart/2005/8/layout/orgChart1"/>
    <dgm:cxn modelId="{9A657374-8C0F-4760-864C-BCA3CE3A9D0C}" type="presParOf" srcId="{E285EFF2-EA17-4DBA-A88D-33BABF5F2B25}" destId="{87F45BA9-C500-456E-94C4-96AEF73D6CB6}" srcOrd="13" destOrd="0" presId="urn:microsoft.com/office/officeart/2005/8/layout/orgChart1"/>
    <dgm:cxn modelId="{9A768B9D-03EC-463F-AFE5-348672BD80D1}" type="presParOf" srcId="{87F45BA9-C500-456E-94C4-96AEF73D6CB6}" destId="{C7C49FFF-35D3-4CD5-A556-4010AE6E943E}" srcOrd="0" destOrd="0" presId="urn:microsoft.com/office/officeart/2005/8/layout/orgChart1"/>
    <dgm:cxn modelId="{9C0A8445-7BB1-4E99-8143-68FAFF235689}" type="presParOf" srcId="{C7C49FFF-35D3-4CD5-A556-4010AE6E943E}" destId="{E8DA0EE5-658C-4F5F-96D2-6807382ABD8F}" srcOrd="0" destOrd="0" presId="urn:microsoft.com/office/officeart/2005/8/layout/orgChart1"/>
    <dgm:cxn modelId="{11D44433-6F91-4A85-9870-8A7F5CD01E9A}" type="presParOf" srcId="{C7C49FFF-35D3-4CD5-A556-4010AE6E943E}" destId="{6A10D64E-4A96-4A50-954C-AAA45D134A75}" srcOrd="1" destOrd="0" presId="urn:microsoft.com/office/officeart/2005/8/layout/orgChart1"/>
    <dgm:cxn modelId="{1A9B3E58-5A9A-4692-BB69-C6E3C9DC51FF}" type="presParOf" srcId="{87F45BA9-C500-456E-94C4-96AEF73D6CB6}" destId="{89322BDE-056C-4B8C-956C-C6DAACF3B22E}" srcOrd="1" destOrd="0" presId="urn:microsoft.com/office/officeart/2005/8/layout/orgChart1"/>
    <dgm:cxn modelId="{5C4F981B-02F5-4279-B028-2A62CD3E59CC}" type="presParOf" srcId="{87F45BA9-C500-456E-94C4-96AEF73D6CB6}" destId="{1F6BEDDA-D61A-4B22-B1AD-B06D9132B6C2}" srcOrd="2" destOrd="0" presId="urn:microsoft.com/office/officeart/2005/8/layout/orgChart1"/>
    <dgm:cxn modelId="{22D7B11A-2970-496D-83D0-B2829AE703FA}" type="presParOf" srcId="{277A7D33-22B3-415F-8798-5E19E33C01FC}" destId="{7FAC0A7F-F875-47B7-8828-8C024F5D4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1E2D0A-6E85-49FF-AF71-45C3DF3995B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8FE2BB8-63BC-4A53-A030-E3F2DAF8A89D}">
      <dgm:prSet phldrT="[Text]"/>
      <dgm:spPr/>
      <dgm:t>
        <a:bodyPr/>
        <a:lstStyle/>
        <a:p>
          <a:r>
            <a:rPr lang="en-GB" dirty="0"/>
            <a:t>Adult Social Care Director</a:t>
          </a:r>
        </a:p>
      </dgm:t>
    </dgm:pt>
    <dgm:pt modelId="{B2BA9B01-FF37-4602-931D-E82226DD4B25}" type="parTrans" cxnId="{85B3790D-69DD-4437-8D7F-5DC68AA312BC}">
      <dgm:prSet/>
      <dgm:spPr/>
      <dgm:t>
        <a:bodyPr/>
        <a:lstStyle/>
        <a:p>
          <a:endParaRPr lang="en-GB"/>
        </a:p>
      </dgm:t>
    </dgm:pt>
    <dgm:pt modelId="{CDDF4CEA-8D1C-4B02-8D24-93669B21DA41}" type="sibTrans" cxnId="{85B3790D-69DD-4437-8D7F-5DC68AA312BC}">
      <dgm:prSet/>
      <dgm:spPr/>
      <dgm:t>
        <a:bodyPr/>
        <a:lstStyle/>
        <a:p>
          <a:endParaRPr lang="en-GB"/>
        </a:p>
      </dgm:t>
    </dgm:pt>
    <dgm:pt modelId="{75D04637-3583-4BA4-AF2A-02C81E0340B1}">
      <dgm:prSet phldrT="[Text]"/>
      <dgm:spPr/>
      <dgm:t>
        <a:bodyPr/>
        <a:lstStyle/>
        <a:p>
          <a:r>
            <a:rPr lang="en-GB" dirty="0"/>
            <a:t>Director of Public Health</a:t>
          </a:r>
        </a:p>
      </dgm:t>
    </dgm:pt>
    <dgm:pt modelId="{882CB9AF-3A89-4AB8-AEF7-FF790A4EF451}" type="parTrans" cxnId="{FEF62FC5-2056-44D7-BE12-7C983DF19DBD}">
      <dgm:prSet/>
      <dgm:spPr/>
      <dgm:t>
        <a:bodyPr/>
        <a:lstStyle/>
        <a:p>
          <a:endParaRPr lang="en-GB"/>
        </a:p>
      </dgm:t>
    </dgm:pt>
    <dgm:pt modelId="{DAFC2607-F4AC-4A1A-8042-866B706D5826}" type="sibTrans" cxnId="{FEF62FC5-2056-44D7-BE12-7C983DF19DBD}">
      <dgm:prSet/>
      <dgm:spPr/>
      <dgm:t>
        <a:bodyPr/>
        <a:lstStyle/>
        <a:p>
          <a:endParaRPr lang="en-GB"/>
        </a:p>
      </dgm:t>
    </dgm:pt>
    <dgm:pt modelId="{863CAE1B-BE78-4682-A0BB-A7B877EB245A}">
      <dgm:prSet/>
      <dgm:spPr/>
      <dgm:t>
        <a:bodyPr/>
        <a:lstStyle/>
        <a:p>
          <a:r>
            <a:rPr lang="en-GB" dirty="0"/>
            <a:t>Head of Stronger Communities</a:t>
          </a:r>
        </a:p>
      </dgm:t>
    </dgm:pt>
    <dgm:pt modelId="{08E21483-0223-44B9-A273-BE26D9D6C25A}" type="parTrans" cxnId="{F1C9B180-6767-4AC5-86B7-9D445D85BA06}">
      <dgm:prSet/>
      <dgm:spPr/>
      <dgm:t>
        <a:bodyPr/>
        <a:lstStyle/>
        <a:p>
          <a:endParaRPr lang="en-GB"/>
        </a:p>
      </dgm:t>
    </dgm:pt>
    <dgm:pt modelId="{C2B0126F-5205-4E3F-AFD6-42530D17F1A3}" type="sibTrans" cxnId="{F1C9B180-6767-4AC5-86B7-9D445D85BA06}">
      <dgm:prSet/>
      <dgm:spPr/>
      <dgm:t>
        <a:bodyPr/>
        <a:lstStyle/>
        <a:p>
          <a:endParaRPr lang="en-GB"/>
        </a:p>
      </dgm:t>
    </dgm:pt>
    <dgm:pt modelId="{B5029F08-7402-4B65-B96B-4A6C84B5DE13}">
      <dgm:prSet/>
      <dgm:spPr/>
      <dgm:t>
        <a:bodyPr/>
        <a:lstStyle/>
        <a:p>
          <a:r>
            <a:rPr lang="en-GB" dirty="0"/>
            <a:t>Director of Commissioning – Integrated Health &amp; Care</a:t>
          </a:r>
        </a:p>
      </dgm:t>
    </dgm:pt>
    <dgm:pt modelId="{6D471976-425A-46A7-8E53-3038F480C8C2}" type="parTrans" cxnId="{9CD22F0C-A3EA-4E78-B065-E5F049047C7C}">
      <dgm:prSet/>
      <dgm:spPr/>
      <dgm:t>
        <a:bodyPr/>
        <a:lstStyle/>
        <a:p>
          <a:endParaRPr lang="en-GB"/>
        </a:p>
      </dgm:t>
    </dgm:pt>
    <dgm:pt modelId="{88CFFF8A-24BB-4559-ABC5-B43069159CDF}" type="sibTrans" cxnId="{9CD22F0C-A3EA-4E78-B065-E5F049047C7C}">
      <dgm:prSet/>
      <dgm:spPr/>
      <dgm:t>
        <a:bodyPr/>
        <a:lstStyle/>
        <a:p>
          <a:endParaRPr lang="en-GB"/>
        </a:p>
      </dgm:t>
    </dgm:pt>
    <dgm:pt modelId="{3D7A77FF-F24C-4A53-A2C2-82A089A673BA}">
      <dgm:prSet phldrT="[Text]"/>
      <dgm:spPr/>
      <dgm:t>
        <a:bodyPr/>
        <a:lstStyle/>
        <a:p>
          <a:r>
            <a:rPr lang="en-GB" dirty="0"/>
            <a:t>Executive Director</a:t>
          </a:r>
          <a:br>
            <a:rPr lang="en-GB" dirty="0"/>
          </a:br>
          <a:r>
            <a:rPr lang="en-GB" dirty="0"/>
            <a:t>Community Wellbeing, Children and Learning	</a:t>
          </a:r>
        </a:p>
      </dgm:t>
    </dgm:pt>
    <dgm:pt modelId="{E7B098F7-8D78-42B9-BBF9-0D5FF9E2DD95}" type="sibTrans" cxnId="{F32F4A8A-9BCF-4C8D-80AA-EC68415A50A3}">
      <dgm:prSet/>
      <dgm:spPr/>
      <dgm:t>
        <a:bodyPr/>
        <a:lstStyle/>
        <a:p>
          <a:endParaRPr lang="en-GB"/>
        </a:p>
      </dgm:t>
    </dgm:pt>
    <dgm:pt modelId="{BD955C76-0728-461C-A7D9-06939ADCD6C4}" type="parTrans" cxnId="{F32F4A8A-9BCF-4C8D-80AA-EC68415A50A3}">
      <dgm:prSet/>
      <dgm:spPr/>
      <dgm:t>
        <a:bodyPr/>
        <a:lstStyle/>
        <a:p>
          <a:endParaRPr lang="en-GB"/>
        </a:p>
      </dgm:t>
    </dgm:pt>
    <dgm:pt modelId="{81F9C6B8-4A0A-4E78-9FD8-4870D582BB3A}">
      <dgm:prSet/>
      <dgm:spPr/>
      <dgm:t>
        <a:bodyPr/>
        <a:lstStyle/>
        <a:p>
          <a:r>
            <a:rPr lang="en-GB" dirty="0"/>
            <a:t>Deputy Director </a:t>
          </a:r>
          <a:br>
            <a:rPr lang="en-GB" dirty="0"/>
          </a:br>
          <a:r>
            <a:rPr lang="en-GB" dirty="0"/>
            <a:t>Children’s Social Care Delivery</a:t>
          </a:r>
        </a:p>
      </dgm:t>
    </dgm:pt>
    <dgm:pt modelId="{F03C948D-9A24-4B1E-A053-036949BE4E55}" type="parTrans" cxnId="{D413163A-BADB-4164-991F-BB10EE6C7FA2}">
      <dgm:prSet/>
      <dgm:spPr/>
      <dgm:t>
        <a:bodyPr/>
        <a:lstStyle/>
        <a:p>
          <a:endParaRPr lang="en-GB"/>
        </a:p>
      </dgm:t>
    </dgm:pt>
    <dgm:pt modelId="{68F54B2A-7F9D-494B-A6D2-1FBFF47117C0}" type="sibTrans" cxnId="{D413163A-BADB-4164-991F-BB10EE6C7FA2}">
      <dgm:prSet/>
      <dgm:spPr/>
      <dgm:t>
        <a:bodyPr/>
        <a:lstStyle/>
        <a:p>
          <a:endParaRPr lang="en-GB"/>
        </a:p>
      </dgm:t>
    </dgm:pt>
    <dgm:pt modelId="{759402E6-9684-4105-983A-6A44389D1E30}">
      <dgm:prSet/>
      <dgm:spPr/>
      <dgm:t>
        <a:bodyPr/>
        <a:lstStyle/>
        <a:p>
          <a:r>
            <a:rPr lang="en-GB" dirty="0"/>
            <a:t>Deputy Director</a:t>
          </a:r>
          <a:br>
            <a:rPr lang="en-GB" dirty="0"/>
          </a:br>
          <a:r>
            <a:rPr lang="en-GB" dirty="0"/>
            <a:t>Education Transformation</a:t>
          </a:r>
        </a:p>
      </dgm:t>
    </dgm:pt>
    <dgm:pt modelId="{49F391BE-2A02-47AE-8865-43B2B649F8F9}" type="parTrans" cxnId="{78B9BCA2-656A-4C60-B256-85548EBE7A1F}">
      <dgm:prSet/>
      <dgm:spPr/>
      <dgm:t>
        <a:bodyPr/>
        <a:lstStyle/>
        <a:p>
          <a:endParaRPr lang="en-GB"/>
        </a:p>
      </dgm:t>
    </dgm:pt>
    <dgm:pt modelId="{D4BDD858-07CD-4089-A20F-BB85193121EF}" type="sibTrans" cxnId="{78B9BCA2-656A-4C60-B256-85548EBE7A1F}">
      <dgm:prSet/>
      <dgm:spPr/>
      <dgm:t>
        <a:bodyPr/>
        <a:lstStyle/>
        <a:p>
          <a:endParaRPr lang="en-GB"/>
        </a:p>
      </dgm:t>
    </dgm:pt>
    <dgm:pt modelId="{FD375515-D41E-4D16-8A22-E69759A8CA94}">
      <dgm:prSet/>
      <dgm:spPr/>
      <dgm:t>
        <a:bodyPr/>
        <a:lstStyle/>
        <a:p>
          <a:r>
            <a:rPr lang="en-GB" dirty="0"/>
            <a:t>Head of Education</a:t>
          </a:r>
          <a:br>
            <a:rPr lang="en-GB" dirty="0"/>
          </a:br>
          <a:r>
            <a:rPr lang="en-GB" dirty="0"/>
            <a:t>Improvement </a:t>
          </a:r>
        </a:p>
      </dgm:t>
    </dgm:pt>
    <dgm:pt modelId="{8EC0D937-46C2-403F-AD1D-F8DE34808C51}" type="parTrans" cxnId="{ED244068-E985-4F65-90E1-E213E6BA8DA2}">
      <dgm:prSet/>
      <dgm:spPr/>
      <dgm:t>
        <a:bodyPr/>
        <a:lstStyle/>
        <a:p>
          <a:endParaRPr lang="en-GB"/>
        </a:p>
      </dgm:t>
    </dgm:pt>
    <dgm:pt modelId="{319B850F-DBE5-487C-BD6E-AD5A638F3B4A}" type="sibTrans" cxnId="{ED244068-E985-4F65-90E1-E213E6BA8DA2}">
      <dgm:prSet/>
      <dgm:spPr/>
      <dgm:t>
        <a:bodyPr/>
        <a:lstStyle/>
        <a:p>
          <a:endParaRPr lang="en-GB"/>
        </a:p>
      </dgm:t>
    </dgm:pt>
    <dgm:pt modelId="{4FC1C6E9-D280-4A0E-831D-F75A319CD9F9}">
      <dgm:prSet/>
      <dgm:spPr/>
      <dgm:t>
        <a:bodyPr/>
        <a:lstStyle/>
        <a:p>
          <a:r>
            <a:rPr lang="en-GB" dirty="0"/>
            <a:t>Head of Education</a:t>
          </a:r>
          <a:br>
            <a:rPr lang="en-GB" dirty="0"/>
          </a:br>
          <a:r>
            <a:rPr lang="en-GB" dirty="0"/>
            <a:t>Support</a:t>
          </a:r>
        </a:p>
      </dgm:t>
    </dgm:pt>
    <dgm:pt modelId="{C7F50E09-CE89-4A22-A497-6CEA4CF93316}" type="parTrans" cxnId="{0F5CD32E-3C6B-4523-AF87-4CD5B6F005E5}">
      <dgm:prSet/>
      <dgm:spPr/>
      <dgm:t>
        <a:bodyPr/>
        <a:lstStyle/>
        <a:p>
          <a:endParaRPr lang="en-GB"/>
        </a:p>
      </dgm:t>
    </dgm:pt>
    <dgm:pt modelId="{C40A4145-9271-4DD4-AA00-E94BA1971AD3}" type="sibTrans" cxnId="{0F5CD32E-3C6B-4523-AF87-4CD5B6F005E5}">
      <dgm:prSet/>
      <dgm:spPr/>
      <dgm:t>
        <a:bodyPr/>
        <a:lstStyle/>
        <a:p>
          <a:endParaRPr lang="en-GB"/>
        </a:p>
      </dgm:t>
    </dgm:pt>
    <dgm:pt modelId="{E0892959-29D5-48B8-98A2-EFC09A6BDBB3}">
      <dgm:prSet/>
      <dgm:spPr/>
      <dgm:t>
        <a:bodyPr/>
        <a:lstStyle/>
        <a:p>
          <a:r>
            <a:rPr lang="en-GB" dirty="0"/>
            <a:t>Head of SEND</a:t>
          </a:r>
        </a:p>
      </dgm:t>
    </dgm:pt>
    <dgm:pt modelId="{BF0125ED-79AD-4F5D-983C-D1267D492372}" type="parTrans" cxnId="{FE71246B-95AC-4FEF-8EE5-41A77CCF2879}">
      <dgm:prSet/>
      <dgm:spPr/>
      <dgm:t>
        <a:bodyPr/>
        <a:lstStyle/>
        <a:p>
          <a:endParaRPr lang="en-GB"/>
        </a:p>
      </dgm:t>
    </dgm:pt>
    <dgm:pt modelId="{64EDF765-8735-430B-8B99-BFE4A098273D}" type="sibTrans" cxnId="{FE71246B-95AC-4FEF-8EE5-41A77CCF2879}">
      <dgm:prSet/>
      <dgm:spPr/>
      <dgm:t>
        <a:bodyPr/>
        <a:lstStyle/>
        <a:p>
          <a:endParaRPr lang="en-GB"/>
        </a:p>
      </dgm:t>
    </dgm:pt>
    <dgm:pt modelId="{DEB6D0BC-7D43-42F8-AE57-059F5BDBB3D6}" type="pres">
      <dgm:prSet presAssocID="{F41E2D0A-6E85-49FF-AF71-45C3DF3995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7A7D33-22B3-415F-8798-5E19E33C01FC}" type="pres">
      <dgm:prSet presAssocID="{3D7A77FF-F24C-4A53-A2C2-82A089A673BA}" presName="hierRoot1" presStyleCnt="0">
        <dgm:presLayoutVars>
          <dgm:hierBranch val="init"/>
        </dgm:presLayoutVars>
      </dgm:prSet>
      <dgm:spPr/>
    </dgm:pt>
    <dgm:pt modelId="{DF393D38-EE4C-421D-9041-619F02F637F0}" type="pres">
      <dgm:prSet presAssocID="{3D7A77FF-F24C-4A53-A2C2-82A089A673BA}" presName="rootComposite1" presStyleCnt="0"/>
      <dgm:spPr/>
    </dgm:pt>
    <dgm:pt modelId="{2F2E4156-7723-42DF-BC2A-5E86549A90F4}" type="pres">
      <dgm:prSet presAssocID="{3D7A77FF-F24C-4A53-A2C2-82A089A673BA}" presName="rootText1" presStyleLbl="node0" presStyleIdx="0" presStyleCnt="1">
        <dgm:presLayoutVars>
          <dgm:chPref val="3"/>
        </dgm:presLayoutVars>
      </dgm:prSet>
      <dgm:spPr/>
    </dgm:pt>
    <dgm:pt modelId="{B6B4A63E-A11A-4D25-BAFB-C7251F1BC986}" type="pres">
      <dgm:prSet presAssocID="{3D7A77FF-F24C-4A53-A2C2-82A089A673BA}" presName="rootConnector1" presStyleLbl="node1" presStyleIdx="0" presStyleCnt="0"/>
      <dgm:spPr/>
    </dgm:pt>
    <dgm:pt modelId="{E285EFF2-EA17-4DBA-A88D-33BABF5F2B25}" type="pres">
      <dgm:prSet presAssocID="{3D7A77FF-F24C-4A53-A2C2-82A089A673BA}" presName="hierChild2" presStyleCnt="0"/>
      <dgm:spPr/>
    </dgm:pt>
    <dgm:pt modelId="{ABE410FB-95D8-40B4-BD67-240CE5871C8B}" type="pres">
      <dgm:prSet presAssocID="{B2BA9B01-FF37-4602-931D-E82226DD4B25}" presName="Name37" presStyleLbl="parChTrans1D2" presStyleIdx="0" presStyleCnt="9"/>
      <dgm:spPr/>
    </dgm:pt>
    <dgm:pt modelId="{A4487444-CE58-4925-85FE-BC1551651B0C}" type="pres">
      <dgm:prSet presAssocID="{38FE2BB8-63BC-4A53-A030-E3F2DAF8A89D}" presName="hierRoot2" presStyleCnt="0">
        <dgm:presLayoutVars>
          <dgm:hierBranch val="init"/>
        </dgm:presLayoutVars>
      </dgm:prSet>
      <dgm:spPr/>
    </dgm:pt>
    <dgm:pt modelId="{6D3C678F-1F14-4B57-BA0A-623ED4AF8016}" type="pres">
      <dgm:prSet presAssocID="{38FE2BB8-63BC-4A53-A030-E3F2DAF8A89D}" presName="rootComposite" presStyleCnt="0"/>
      <dgm:spPr/>
    </dgm:pt>
    <dgm:pt modelId="{681A0657-FFD0-4008-92EC-ECE1EBDD2E75}" type="pres">
      <dgm:prSet presAssocID="{38FE2BB8-63BC-4A53-A030-E3F2DAF8A89D}" presName="rootText" presStyleLbl="node2" presStyleIdx="0" presStyleCnt="9">
        <dgm:presLayoutVars>
          <dgm:chPref val="3"/>
        </dgm:presLayoutVars>
      </dgm:prSet>
      <dgm:spPr/>
    </dgm:pt>
    <dgm:pt modelId="{6D59EA54-6B7A-4BF9-8AC0-6ACA90BA273D}" type="pres">
      <dgm:prSet presAssocID="{38FE2BB8-63BC-4A53-A030-E3F2DAF8A89D}" presName="rootConnector" presStyleLbl="node2" presStyleIdx="0" presStyleCnt="9"/>
      <dgm:spPr/>
    </dgm:pt>
    <dgm:pt modelId="{C0E9E851-07AC-437A-8A65-71A53C1E9BF2}" type="pres">
      <dgm:prSet presAssocID="{38FE2BB8-63BC-4A53-A030-E3F2DAF8A89D}" presName="hierChild4" presStyleCnt="0"/>
      <dgm:spPr/>
    </dgm:pt>
    <dgm:pt modelId="{F1A85B37-7432-4D16-A8ED-9CB0AE868DEE}" type="pres">
      <dgm:prSet presAssocID="{38FE2BB8-63BC-4A53-A030-E3F2DAF8A89D}" presName="hierChild5" presStyleCnt="0"/>
      <dgm:spPr/>
    </dgm:pt>
    <dgm:pt modelId="{7B72A89F-4F48-4A90-89FD-95CCA24BEB80}" type="pres">
      <dgm:prSet presAssocID="{882CB9AF-3A89-4AB8-AEF7-FF790A4EF451}" presName="Name37" presStyleLbl="parChTrans1D2" presStyleIdx="1" presStyleCnt="9"/>
      <dgm:spPr/>
    </dgm:pt>
    <dgm:pt modelId="{E33B5D52-5788-42AF-8BD2-AE2EA0E00442}" type="pres">
      <dgm:prSet presAssocID="{75D04637-3583-4BA4-AF2A-02C81E0340B1}" presName="hierRoot2" presStyleCnt="0">
        <dgm:presLayoutVars>
          <dgm:hierBranch val="init"/>
        </dgm:presLayoutVars>
      </dgm:prSet>
      <dgm:spPr/>
    </dgm:pt>
    <dgm:pt modelId="{90A3D44E-3496-42FD-B20E-32089E951D36}" type="pres">
      <dgm:prSet presAssocID="{75D04637-3583-4BA4-AF2A-02C81E0340B1}" presName="rootComposite" presStyleCnt="0"/>
      <dgm:spPr/>
    </dgm:pt>
    <dgm:pt modelId="{B4B6C618-07D7-495F-B6C6-19852BCABDB2}" type="pres">
      <dgm:prSet presAssocID="{75D04637-3583-4BA4-AF2A-02C81E0340B1}" presName="rootText" presStyleLbl="node2" presStyleIdx="1" presStyleCnt="9">
        <dgm:presLayoutVars>
          <dgm:chPref val="3"/>
        </dgm:presLayoutVars>
      </dgm:prSet>
      <dgm:spPr/>
    </dgm:pt>
    <dgm:pt modelId="{66C4DE6A-B532-4AE3-8A69-95A20D85A11E}" type="pres">
      <dgm:prSet presAssocID="{75D04637-3583-4BA4-AF2A-02C81E0340B1}" presName="rootConnector" presStyleLbl="node2" presStyleIdx="1" presStyleCnt="9"/>
      <dgm:spPr/>
    </dgm:pt>
    <dgm:pt modelId="{D51B9B6A-8874-46DB-9239-1277DB92AF67}" type="pres">
      <dgm:prSet presAssocID="{75D04637-3583-4BA4-AF2A-02C81E0340B1}" presName="hierChild4" presStyleCnt="0"/>
      <dgm:spPr/>
    </dgm:pt>
    <dgm:pt modelId="{54F7D0A6-A267-4CAC-A694-5EBAE54E22C2}" type="pres">
      <dgm:prSet presAssocID="{75D04637-3583-4BA4-AF2A-02C81E0340B1}" presName="hierChild5" presStyleCnt="0"/>
      <dgm:spPr/>
    </dgm:pt>
    <dgm:pt modelId="{B1B7CD72-E612-4835-A53E-9F8DE39031FB}" type="pres">
      <dgm:prSet presAssocID="{6D471976-425A-46A7-8E53-3038F480C8C2}" presName="Name37" presStyleLbl="parChTrans1D2" presStyleIdx="2" presStyleCnt="9"/>
      <dgm:spPr/>
    </dgm:pt>
    <dgm:pt modelId="{0C6E19A9-4DF0-4992-BFB7-B78119EB0095}" type="pres">
      <dgm:prSet presAssocID="{B5029F08-7402-4B65-B96B-4A6C84B5DE13}" presName="hierRoot2" presStyleCnt="0">
        <dgm:presLayoutVars>
          <dgm:hierBranch val="init"/>
        </dgm:presLayoutVars>
      </dgm:prSet>
      <dgm:spPr/>
    </dgm:pt>
    <dgm:pt modelId="{0D39C0C6-25A8-47B7-B700-63C3BA0A2357}" type="pres">
      <dgm:prSet presAssocID="{B5029F08-7402-4B65-B96B-4A6C84B5DE13}" presName="rootComposite" presStyleCnt="0"/>
      <dgm:spPr/>
    </dgm:pt>
    <dgm:pt modelId="{48ED803C-CB5B-4963-8F75-4654924E810E}" type="pres">
      <dgm:prSet presAssocID="{B5029F08-7402-4B65-B96B-4A6C84B5DE13}" presName="rootText" presStyleLbl="node2" presStyleIdx="2" presStyleCnt="9">
        <dgm:presLayoutVars>
          <dgm:chPref val="3"/>
        </dgm:presLayoutVars>
      </dgm:prSet>
      <dgm:spPr/>
    </dgm:pt>
    <dgm:pt modelId="{EEDB11D4-3B5F-4967-8EC9-11050C39B495}" type="pres">
      <dgm:prSet presAssocID="{B5029F08-7402-4B65-B96B-4A6C84B5DE13}" presName="rootConnector" presStyleLbl="node2" presStyleIdx="2" presStyleCnt="9"/>
      <dgm:spPr/>
    </dgm:pt>
    <dgm:pt modelId="{CC236ABB-9463-4336-A648-133C2657C5FF}" type="pres">
      <dgm:prSet presAssocID="{B5029F08-7402-4B65-B96B-4A6C84B5DE13}" presName="hierChild4" presStyleCnt="0"/>
      <dgm:spPr/>
    </dgm:pt>
    <dgm:pt modelId="{FCF1F1C7-ADB6-4D03-B6DD-D5959F42D634}" type="pres">
      <dgm:prSet presAssocID="{B5029F08-7402-4B65-B96B-4A6C84B5DE13}" presName="hierChild5" presStyleCnt="0"/>
      <dgm:spPr/>
    </dgm:pt>
    <dgm:pt modelId="{7278B225-627F-4C8F-9FBF-48FCC9C5882B}" type="pres">
      <dgm:prSet presAssocID="{08E21483-0223-44B9-A273-BE26D9D6C25A}" presName="Name37" presStyleLbl="parChTrans1D2" presStyleIdx="3" presStyleCnt="9"/>
      <dgm:spPr/>
    </dgm:pt>
    <dgm:pt modelId="{75095361-9D27-4CCF-8F26-01D49B8141B8}" type="pres">
      <dgm:prSet presAssocID="{863CAE1B-BE78-4682-A0BB-A7B877EB245A}" presName="hierRoot2" presStyleCnt="0">
        <dgm:presLayoutVars>
          <dgm:hierBranch val="init"/>
        </dgm:presLayoutVars>
      </dgm:prSet>
      <dgm:spPr/>
    </dgm:pt>
    <dgm:pt modelId="{28E711D8-85E6-4CF0-BADB-957509362E76}" type="pres">
      <dgm:prSet presAssocID="{863CAE1B-BE78-4682-A0BB-A7B877EB245A}" presName="rootComposite" presStyleCnt="0"/>
      <dgm:spPr/>
    </dgm:pt>
    <dgm:pt modelId="{CC46D7D3-EE64-4163-AB31-43D1B071A434}" type="pres">
      <dgm:prSet presAssocID="{863CAE1B-BE78-4682-A0BB-A7B877EB245A}" presName="rootText" presStyleLbl="node2" presStyleIdx="3" presStyleCnt="9">
        <dgm:presLayoutVars>
          <dgm:chPref val="3"/>
        </dgm:presLayoutVars>
      </dgm:prSet>
      <dgm:spPr/>
    </dgm:pt>
    <dgm:pt modelId="{322A11B1-00E8-4BD2-9FC4-BA2420DB8A3F}" type="pres">
      <dgm:prSet presAssocID="{863CAE1B-BE78-4682-A0BB-A7B877EB245A}" presName="rootConnector" presStyleLbl="node2" presStyleIdx="3" presStyleCnt="9"/>
      <dgm:spPr/>
    </dgm:pt>
    <dgm:pt modelId="{680DAE5C-36C1-4264-9390-F0041452D47B}" type="pres">
      <dgm:prSet presAssocID="{863CAE1B-BE78-4682-A0BB-A7B877EB245A}" presName="hierChild4" presStyleCnt="0"/>
      <dgm:spPr/>
    </dgm:pt>
    <dgm:pt modelId="{5627CC3C-D929-4F43-A7FF-C217E03AB511}" type="pres">
      <dgm:prSet presAssocID="{863CAE1B-BE78-4682-A0BB-A7B877EB245A}" presName="hierChild5" presStyleCnt="0"/>
      <dgm:spPr/>
    </dgm:pt>
    <dgm:pt modelId="{159C03CE-3360-4D2D-BB2B-4D4847E9FDCE}" type="pres">
      <dgm:prSet presAssocID="{F03C948D-9A24-4B1E-A053-036949BE4E55}" presName="Name37" presStyleLbl="parChTrans1D2" presStyleIdx="4" presStyleCnt="9"/>
      <dgm:spPr/>
    </dgm:pt>
    <dgm:pt modelId="{B3CB5ECB-D655-4C8D-A7C7-C8CAECED7A72}" type="pres">
      <dgm:prSet presAssocID="{81F9C6B8-4A0A-4E78-9FD8-4870D582BB3A}" presName="hierRoot2" presStyleCnt="0">
        <dgm:presLayoutVars>
          <dgm:hierBranch val="init"/>
        </dgm:presLayoutVars>
      </dgm:prSet>
      <dgm:spPr/>
    </dgm:pt>
    <dgm:pt modelId="{B0669542-1178-4EF6-9EB6-F0CD8E344EF4}" type="pres">
      <dgm:prSet presAssocID="{81F9C6B8-4A0A-4E78-9FD8-4870D582BB3A}" presName="rootComposite" presStyleCnt="0"/>
      <dgm:spPr/>
    </dgm:pt>
    <dgm:pt modelId="{4E58BB84-BD18-4EE1-A14F-9B7B38FEC329}" type="pres">
      <dgm:prSet presAssocID="{81F9C6B8-4A0A-4E78-9FD8-4870D582BB3A}" presName="rootText" presStyleLbl="node2" presStyleIdx="4" presStyleCnt="9">
        <dgm:presLayoutVars>
          <dgm:chPref val="3"/>
        </dgm:presLayoutVars>
      </dgm:prSet>
      <dgm:spPr/>
    </dgm:pt>
    <dgm:pt modelId="{7CDA9983-9894-472F-9E60-6580A7FEE318}" type="pres">
      <dgm:prSet presAssocID="{81F9C6B8-4A0A-4E78-9FD8-4870D582BB3A}" presName="rootConnector" presStyleLbl="node2" presStyleIdx="4" presStyleCnt="9"/>
      <dgm:spPr/>
    </dgm:pt>
    <dgm:pt modelId="{C035711B-DA43-4CD6-9CC4-15C34E21787F}" type="pres">
      <dgm:prSet presAssocID="{81F9C6B8-4A0A-4E78-9FD8-4870D582BB3A}" presName="hierChild4" presStyleCnt="0"/>
      <dgm:spPr/>
    </dgm:pt>
    <dgm:pt modelId="{EFA417B8-0AFC-484A-AA78-1911B1DE7842}" type="pres">
      <dgm:prSet presAssocID="{81F9C6B8-4A0A-4E78-9FD8-4870D582BB3A}" presName="hierChild5" presStyleCnt="0"/>
      <dgm:spPr/>
    </dgm:pt>
    <dgm:pt modelId="{81086341-7F09-4833-B330-C688A143B498}" type="pres">
      <dgm:prSet presAssocID="{49F391BE-2A02-47AE-8865-43B2B649F8F9}" presName="Name37" presStyleLbl="parChTrans1D2" presStyleIdx="5" presStyleCnt="9"/>
      <dgm:spPr/>
    </dgm:pt>
    <dgm:pt modelId="{0F19C1C4-73D1-4336-B154-1A90014788B4}" type="pres">
      <dgm:prSet presAssocID="{759402E6-9684-4105-983A-6A44389D1E30}" presName="hierRoot2" presStyleCnt="0">
        <dgm:presLayoutVars>
          <dgm:hierBranch val="init"/>
        </dgm:presLayoutVars>
      </dgm:prSet>
      <dgm:spPr/>
    </dgm:pt>
    <dgm:pt modelId="{977B4FD1-7BE9-4147-8470-119394881B3F}" type="pres">
      <dgm:prSet presAssocID="{759402E6-9684-4105-983A-6A44389D1E30}" presName="rootComposite" presStyleCnt="0"/>
      <dgm:spPr/>
    </dgm:pt>
    <dgm:pt modelId="{0F68BEBB-6D74-411D-B2CE-836EE7EDF05F}" type="pres">
      <dgm:prSet presAssocID="{759402E6-9684-4105-983A-6A44389D1E30}" presName="rootText" presStyleLbl="node2" presStyleIdx="5" presStyleCnt="9">
        <dgm:presLayoutVars>
          <dgm:chPref val="3"/>
        </dgm:presLayoutVars>
      </dgm:prSet>
      <dgm:spPr/>
    </dgm:pt>
    <dgm:pt modelId="{3C9E873B-5126-4C1D-8EE9-BD1B6B1FA3AF}" type="pres">
      <dgm:prSet presAssocID="{759402E6-9684-4105-983A-6A44389D1E30}" presName="rootConnector" presStyleLbl="node2" presStyleIdx="5" presStyleCnt="9"/>
      <dgm:spPr/>
    </dgm:pt>
    <dgm:pt modelId="{BACB030F-234B-4DA8-89D1-ED232B754FE2}" type="pres">
      <dgm:prSet presAssocID="{759402E6-9684-4105-983A-6A44389D1E30}" presName="hierChild4" presStyleCnt="0"/>
      <dgm:spPr/>
    </dgm:pt>
    <dgm:pt modelId="{62B62073-ECDB-4FF0-9047-3E4C1244F21C}" type="pres">
      <dgm:prSet presAssocID="{759402E6-9684-4105-983A-6A44389D1E30}" presName="hierChild5" presStyleCnt="0"/>
      <dgm:spPr/>
    </dgm:pt>
    <dgm:pt modelId="{EEEC5FA1-DB00-46FB-BCF0-BFB412788769}" type="pres">
      <dgm:prSet presAssocID="{8EC0D937-46C2-403F-AD1D-F8DE34808C51}" presName="Name37" presStyleLbl="parChTrans1D2" presStyleIdx="6" presStyleCnt="9"/>
      <dgm:spPr/>
    </dgm:pt>
    <dgm:pt modelId="{4AB10848-2015-4FA3-8F11-3D61E43A8B47}" type="pres">
      <dgm:prSet presAssocID="{FD375515-D41E-4D16-8A22-E69759A8CA94}" presName="hierRoot2" presStyleCnt="0">
        <dgm:presLayoutVars>
          <dgm:hierBranch val="init"/>
        </dgm:presLayoutVars>
      </dgm:prSet>
      <dgm:spPr/>
    </dgm:pt>
    <dgm:pt modelId="{19F68A39-34A8-415A-BADB-C55C626B9DC3}" type="pres">
      <dgm:prSet presAssocID="{FD375515-D41E-4D16-8A22-E69759A8CA94}" presName="rootComposite" presStyleCnt="0"/>
      <dgm:spPr/>
    </dgm:pt>
    <dgm:pt modelId="{19F72DF0-DE70-44BB-B174-8F80480BA616}" type="pres">
      <dgm:prSet presAssocID="{FD375515-D41E-4D16-8A22-E69759A8CA94}" presName="rootText" presStyleLbl="node2" presStyleIdx="6" presStyleCnt="9">
        <dgm:presLayoutVars>
          <dgm:chPref val="3"/>
        </dgm:presLayoutVars>
      </dgm:prSet>
      <dgm:spPr/>
    </dgm:pt>
    <dgm:pt modelId="{3FE01ADF-3BF7-41CB-AE1A-C9E0B970D84B}" type="pres">
      <dgm:prSet presAssocID="{FD375515-D41E-4D16-8A22-E69759A8CA94}" presName="rootConnector" presStyleLbl="node2" presStyleIdx="6" presStyleCnt="9"/>
      <dgm:spPr/>
    </dgm:pt>
    <dgm:pt modelId="{40F08C3F-D70D-4AC2-8E6F-32708BE9F22C}" type="pres">
      <dgm:prSet presAssocID="{FD375515-D41E-4D16-8A22-E69759A8CA94}" presName="hierChild4" presStyleCnt="0"/>
      <dgm:spPr/>
    </dgm:pt>
    <dgm:pt modelId="{1F538151-E08D-47D9-8AF8-AF66FB7BC96A}" type="pres">
      <dgm:prSet presAssocID="{FD375515-D41E-4D16-8A22-E69759A8CA94}" presName="hierChild5" presStyleCnt="0"/>
      <dgm:spPr/>
    </dgm:pt>
    <dgm:pt modelId="{E534B25A-6317-43D4-A8CF-026F26831E75}" type="pres">
      <dgm:prSet presAssocID="{C7F50E09-CE89-4A22-A497-6CEA4CF93316}" presName="Name37" presStyleLbl="parChTrans1D2" presStyleIdx="7" presStyleCnt="9"/>
      <dgm:spPr/>
    </dgm:pt>
    <dgm:pt modelId="{F81E7649-5558-405C-84D0-CC5B3CF2D7D7}" type="pres">
      <dgm:prSet presAssocID="{4FC1C6E9-D280-4A0E-831D-F75A319CD9F9}" presName="hierRoot2" presStyleCnt="0">
        <dgm:presLayoutVars>
          <dgm:hierBranch val="init"/>
        </dgm:presLayoutVars>
      </dgm:prSet>
      <dgm:spPr/>
    </dgm:pt>
    <dgm:pt modelId="{6B31346C-50E1-47FC-8596-194260E43C0C}" type="pres">
      <dgm:prSet presAssocID="{4FC1C6E9-D280-4A0E-831D-F75A319CD9F9}" presName="rootComposite" presStyleCnt="0"/>
      <dgm:spPr/>
    </dgm:pt>
    <dgm:pt modelId="{F9B84CB8-54EB-4AF7-B6F4-12946D98A49D}" type="pres">
      <dgm:prSet presAssocID="{4FC1C6E9-D280-4A0E-831D-F75A319CD9F9}" presName="rootText" presStyleLbl="node2" presStyleIdx="7" presStyleCnt="9">
        <dgm:presLayoutVars>
          <dgm:chPref val="3"/>
        </dgm:presLayoutVars>
      </dgm:prSet>
      <dgm:spPr/>
    </dgm:pt>
    <dgm:pt modelId="{5B893B5F-C669-4D4D-B0D6-B9D8C12A4A69}" type="pres">
      <dgm:prSet presAssocID="{4FC1C6E9-D280-4A0E-831D-F75A319CD9F9}" presName="rootConnector" presStyleLbl="node2" presStyleIdx="7" presStyleCnt="9"/>
      <dgm:spPr/>
    </dgm:pt>
    <dgm:pt modelId="{2CA31565-7F75-495D-B28F-CDCB88BE1528}" type="pres">
      <dgm:prSet presAssocID="{4FC1C6E9-D280-4A0E-831D-F75A319CD9F9}" presName="hierChild4" presStyleCnt="0"/>
      <dgm:spPr/>
    </dgm:pt>
    <dgm:pt modelId="{5C361A88-1049-4E15-8D2D-2BD019110473}" type="pres">
      <dgm:prSet presAssocID="{4FC1C6E9-D280-4A0E-831D-F75A319CD9F9}" presName="hierChild5" presStyleCnt="0"/>
      <dgm:spPr/>
    </dgm:pt>
    <dgm:pt modelId="{CB0BE4D0-1951-4412-9540-12FAE58AE9B6}" type="pres">
      <dgm:prSet presAssocID="{BF0125ED-79AD-4F5D-983C-D1267D492372}" presName="Name37" presStyleLbl="parChTrans1D2" presStyleIdx="8" presStyleCnt="9"/>
      <dgm:spPr/>
    </dgm:pt>
    <dgm:pt modelId="{C63C7666-4A63-4027-876F-BA1C20812296}" type="pres">
      <dgm:prSet presAssocID="{E0892959-29D5-48B8-98A2-EFC09A6BDBB3}" presName="hierRoot2" presStyleCnt="0">
        <dgm:presLayoutVars>
          <dgm:hierBranch val="init"/>
        </dgm:presLayoutVars>
      </dgm:prSet>
      <dgm:spPr/>
    </dgm:pt>
    <dgm:pt modelId="{DFA8FCC6-9DD1-45BB-A79B-D22E3534F702}" type="pres">
      <dgm:prSet presAssocID="{E0892959-29D5-48B8-98A2-EFC09A6BDBB3}" presName="rootComposite" presStyleCnt="0"/>
      <dgm:spPr/>
    </dgm:pt>
    <dgm:pt modelId="{F28B9257-DFA9-4FA8-B059-C81115FAD18F}" type="pres">
      <dgm:prSet presAssocID="{E0892959-29D5-48B8-98A2-EFC09A6BDBB3}" presName="rootText" presStyleLbl="node2" presStyleIdx="8" presStyleCnt="9">
        <dgm:presLayoutVars>
          <dgm:chPref val="3"/>
        </dgm:presLayoutVars>
      </dgm:prSet>
      <dgm:spPr/>
    </dgm:pt>
    <dgm:pt modelId="{9BD3496B-FD8C-4FC2-A34E-E6BE0C016632}" type="pres">
      <dgm:prSet presAssocID="{E0892959-29D5-48B8-98A2-EFC09A6BDBB3}" presName="rootConnector" presStyleLbl="node2" presStyleIdx="8" presStyleCnt="9"/>
      <dgm:spPr/>
    </dgm:pt>
    <dgm:pt modelId="{372AAEF6-48DD-4E36-9395-BAD37E72493A}" type="pres">
      <dgm:prSet presAssocID="{E0892959-29D5-48B8-98A2-EFC09A6BDBB3}" presName="hierChild4" presStyleCnt="0"/>
      <dgm:spPr/>
    </dgm:pt>
    <dgm:pt modelId="{AA24A3B7-A309-4C3F-833B-E4F8F83EF3AE}" type="pres">
      <dgm:prSet presAssocID="{E0892959-29D5-48B8-98A2-EFC09A6BDBB3}" presName="hierChild5" presStyleCnt="0"/>
      <dgm:spPr/>
    </dgm:pt>
    <dgm:pt modelId="{7FAC0A7F-F875-47B7-8828-8C024F5D49C6}" type="pres">
      <dgm:prSet presAssocID="{3D7A77FF-F24C-4A53-A2C2-82A089A673BA}" presName="hierChild3" presStyleCnt="0"/>
      <dgm:spPr/>
    </dgm:pt>
  </dgm:ptLst>
  <dgm:cxnLst>
    <dgm:cxn modelId="{939C4D0B-C2F1-4FA2-A451-8F60FC18B5E6}" type="presOf" srcId="{81F9C6B8-4A0A-4E78-9FD8-4870D582BB3A}" destId="{4E58BB84-BD18-4EE1-A14F-9B7B38FEC329}" srcOrd="0" destOrd="0" presId="urn:microsoft.com/office/officeart/2005/8/layout/orgChart1"/>
    <dgm:cxn modelId="{9CD22F0C-A3EA-4E78-B065-E5F049047C7C}" srcId="{3D7A77FF-F24C-4A53-A2C2-82A089A673BA}" destId="{B5029F08-7402-4B65-B96B-4A6C84B5DE13}" srcOrd="2" destOrd="0" parTransId="{6D471976-425A-46A7-8E53-3038F480C8C2}" sibTransId="{88CFFF8A-24BB-4559-ABC5-B43069159CDF}"/>
    <dgm:cxn modelId="{85B3790D-69DD-4437-8D7F-5DC68AA312BC}" srcId="{3D7A77FF-F24C-4A53-A2C2-82A089A673BA}" destId="{38FE2BB8-63BC-4A53-A030-E3F2DAF8A89D}" srcOrd="0" destOrd="0" parTransId="{B2BA9B01-FF37-4602-931D-E82226DD4B25}" sibTransId="{CDDF4CEA-8D1C-4B02-8D24-93669B21DA41}"/>
    <dgm:cxn modelId="{7F28D60D-A9B1-4279-8F91-D6F8A9E2BD95}" type="presOf" srcId="{759402E6-9684-4105-983A-6A44389D1E30}" destId="{3C9E873B-5126-4C1D-8EE9-BD1B6B1FA3AF}" srcOrd="1" destOrd="0" presId="urn:microsoft.com/office/officeart/2005/8/layout/orgChart1"/>
    <dgm:cxn modelId="{9DD2B213-F45E-41B2-A558-73BEDCB74D04}" type="presOf" srcId="{E0892959-29D5-48B8-98A2-EFC09A6BDBB3}" destId="{F28B9257-DFA9-4FA8-B059-C81115FAD18F}" srcOrd="0" destOrd="0" presId="urn:microsoft.com/office/officeart/2005/8/layout/orgChart1"/>
    <dgm:cxn modelId="{89B2C013-F10F-4B9B-9A92-980C5EF17C50}" type="presOf" srcId="{8EC0D937-46C2-403F-AD1D-F8DE34808C51}" destId="{EEEC5FA1-DB00-46FB-BCF0-BFB412788769}" srcOrd="0" destOrd="0" presId="urn:microsoft.com/office/officeart/2005/8/layout/orgChart1"/>
    <dgm:cxn modelId="{44D74F25-B407-46DF-871C-A87D78CDDE3C}" type="presOf" srcId="{75D04637-3583-4BA4-AF2A-02C81E0340B1}" destId="{66C4DE6A-B532-4AE3-8A69-95A20D85A11E}" srcOrd="1" destOrd="0" presId="urn:microsoft.com/office/officeart/2005/8/layout/orgChart1"/>
    <dgm:cxn modelId="{E2DFB027-8AB4-4F81-A496-4BD2C6392977}" type="presOf" srcId="{C7F50E09-CE89-4A22-A497-6CEA4CF93316}" destId="{E534B25A-6317-43D4-A8CF-026F26831E75}" srcOrd="0" destOrd="0" presId="urn:microsoft.com/office/officeart/2005/8/layout/orgChart1"/>
    <dgm:cxn modelId="{622CBC27-C304-4405-B23F-03259B95C8EB}" type="presOf" srcId="{F41E2D0A-6E85-49FF-AF71-45C3DF3995B2}" destId="{DEB6D0BC-7D43-42F8-AE57-059F5BDBB3D6}" srcOrd="0" destOrd="0" presId="urn:microsoft.com/office/officeart/2005/8/layout/orgChart1"/>
    <dgm:cxn modelId="{9DEC0B2D-5A65-4EB7-8ECA-EC3C33073AD8}" type="presOf" srcId="{4FC1C6E9-D280-4A0E-831D-F75A319CD9F9}" destId="{F9B84CB8-54EB-4AF7-B6F4-12946D98A49D}" srcOrd="0" destOrd="0" presId="urn:microsoft.com/office/officeart/2005/8/layout/orgChart1"/>
    <dgm:cxn modelId="{0F5CD32E-3C6B-4523-AF87-4CD5B6F005E5}" srcId="{3D7A77FF-F24C-4A53-A2C2-82A089A673BA}" destId="{4FC1C6E9-D280-4A0E-831D-F75A319CD9F9}" srcOrd="7" destOrd="0" parTransId="{C7F50E09-CE89-4A22-A497-6CEA4CF93316}" sibTransId="{C40A4145-9271-4DD4-AA00-E94BA1971AD3}"/>
    <dgm:cxn modelId="{B92C9B30-5CE8-4F59-B902-07EC46967E9C}" type="presOf" srcId="{81F9C6B8-4A0A-4E78-9FD8-4870D582BB3A}" destId="{7CDA9983-9894-472F-9E60-6580A7FEE318}" srcOrd="1" destOrd="0" presId="urn:microsoft.com/office/officeart/2005/8/layout/orgChart1"/>
    <dgm:cxn modelId="{B05A0B35-E6C6-4138-901B-8F8173635446}" type="presOf" srcId="{FD375515-D41E-4D16-8A22-E69759A8CA94}" destId="{19F72DF0-DE70-44BB-B174-8F80480BA616}" srcOrd="0" destOrd="0" presId="urn:microsoft.com/office/officeart/2005/8/layout/orgChart1"/>
    <dgm:cxn modelId="{D413163A-BADB-4164-991F-BB10EE6C7FA2}" srcId="{3D7A77FF-F24C-4A53-A2C2-82A089A673BA}" destId="{81F9C6B8-4A0A-4E78-9FD8-4870D582BB3A}" srcOrd="4" destOrd="0" parTransId="{F03C948D-9A24-4B1E-A053-036949BE4E55}" sibTransId="{68F54B2A-7F9D-494B-A6D2-1FBFF47117C0}"/>
    <dgm:cxn modelId="{63AB0B3D-2860-4CBC-B717-78A6AEAE488F}" type="presOf" srcId="{BF0125ED-79AD-4F5D-983C-D1267D492372}" destId="{CB0BE4D0-1951-4412-9540-12FAE58AE9B6}" srcOrd="0" destOrd="0" presId="urn:microsoft.com/office/officeart/2005/8/layout/orgChart1"/>
    <dgm:cxn modelId="{FDE06143-A5E8-45CE-9453-E09D28F83358}" type="presOf" srcId="{759402E6-9684-4105-983A-6A44389D1E30}" destId="{0F68BEBB-6D74-411D-B2CE-836EE7EDF05F}" srcOrd="0" destOrd="0" presId="urn:microsoft.com/office/officeart/2005/8/layout/orgChart1"/>
    <dgm:cxn modelId="{8C34C843-256F-4952-877E-88C19FAD1E9B}" type="presOf" srcId="{38FE2BB8-63BC-4A53-A030-E3F2DAF8A89D}" destId="{6D59EA54-6B7A-4BF9-8AC0-6ACA90BA273D}" srcOrd="1" destOrd="0" presId="urn:microsoft.com/office/officeart/2005/8/layout/orgChart1"/>
    <dgm:cxn modelId="{CAF03067-D303-4B8F-BBCC-213D1ABFBA4E}" type="presOf" srcId="{FD375515-D41E-4D16-8A22-E69759A8CA94}" destId="{3FE01ADF-3BF7-41CB-AE1A-C9E0B970D84B}" srcOrd="1" destOrd="0" presId="urn:microsoft.com/office/officeart/2005/8/layout/orgChart1"/>
    <dgm:cxn modelId="{ED244068-E985-4F65-90E1-E213E6BA8DA2}" srcId="{3D7A77FF-F24C-4A53-A2C2-82A089A673BA}" destId="{FD375515-D41E-4D16-8A22-E69759A8CA94}" srcOrd="6" destOrd="0" parTransId="{8EC0D937-46C2-403F-AD1D-F8DE34808C51}" sibTransId="{319B850F-DBE5-487C-BD6E-AD5A638F3B4A}"/>
    <dgm:cxn modelId="{FE71246B-95AC-4FEF-8EE5-41A77CCF2879}" srcId="{3D7A77FF-F24C-4A53-A2C2-82A089A673BA}" destId="{E0892959-29D5-48B8-98A2-EFC09A6BDBB3}" srcOrd="8" destOrd="0" parTransId="{BF0125ED-79AD-4F5D-983C-D1267D492372}" sibTransId="{64EDF765-8735-430B-8B99-BFE4A098273D}"/>
    <dgm:cxn modelId="{25B7E46B-DEF9-4D73-8F04-7F4EDAE44F2B}" type="presOf" srcId="{4FC1C6E9-D280-4A0E-831D-F75A319CD9F9}" destId="{5B893B5F-C669-4D4D-B0D6-B9D8C12A4A69}" srcOrd="1" destOrd="0" presId="urn:microsoft.com/office/officeart/2005/8/layout/orgChart1"/>
    <dgm:cxn modelId="{5F254A76-61F6-463A-9E87-C181FCAF65D8}" type="presOf" srcId="{49F391BE-2A02-47AE-8865-43B2B649F8F9}" destId="{81086341-7F09-4833-B330-C688A143B498}" srcOrd="0" destOrd="0" presId="urn:microsoft.com/office/officeart/2005/8/layout/orgChart1"/>
    <dgm:cxn modelId="{F1C9B180-6767-4AC5-86B7-9D445D85BA06}" srcId="{3D7A77FF-F24C-4A53-A2C2-82A089A673BA}" destId="{863CAE1B-BE78-4682-A0BB-A7B877EB245A}" srcOrd="3" destOrd="0" parTransId="{08E21483-0223-44B9-A273-BE26D9D6C25A}" sibTransId="{C2B0126F-5205-4E3F-AFD6-42530D17F1A3}"/>
    <dgm:cxn modelId="{95DCAC84-1406-4F43-9E97-06969C9EA66B}" type="presOf" srcId="{882CB9AF-3A89-4AB8-AEF7-FF790A4EF451}" destId="{7B72A89F-4F48-4A90-89FD-95CCA24BEB80}" srcOrd="0" destOrd="0" presId="urn:microsoft.com/office/officeart/2005/8/layout/orgChart1"/>
    <dgm:cxn modelId="{3CA5CA89-7EBC-44E4-924B-35496689FBAF}" type="presOf" srcId="{863CAE1B-BE78-4682-A0BB-A7B877EB245A}" destId="{CC46D7D3-EE64-4163-AB31-43D1B071A434}" srcOrd="0" destOrd="0" presId="urn:microsoft.com/office/officeart/2005/8/layout/orgChart1"/>
    <dgm:cxn modelId="{F32F4A8A-9BCF-4C8D-80AA-EC68415A50A3}" srcId="{F41E2D0A-6E85-49FF-AF71-45C3DF3995B2}" destId="{3D7A77FF-F24C-4A53-A2C2-82A089A673BA}" srcOrd="0" destOrd="0" parTransId="{BD955C76-0728-461C-A7D9-06939ADCD6C4}" sibTransId="{E7B098F7-8D78-42B9-BBF9-0D5FF9E2DD95}"/>
    <dgm:cxn modelId="{6C265D98-8BCE-44BE-B4D8-542A180B92FE}" type="presOf" srcId="{3D7A77FF-F24C-4A53-A2C2-82A089A673BA}" destId="{2F2E4156-7723-42DF-BC2A-5E86549A90F4}" srcOrd="0" destOrd="0" presId="urn:microsoft.com/office/officeart/2005/8/layout/orgChart1"/>
    <dgm:cxn modelId="{37CF7498-F22D-4A38-8E53-1B49CAB6D6CB}" type="presOf" srcId="{38FE2BB8-63BC-4A53-A030-E3F2DAF8A89D}" destId="{681A0657-FFD0-4008-92EC-ECE1EBDD2E75}" srcOrd="0" destOrd="0" presId="urn:microsoft.com/office/officeart/2005/8/layout/orgChart1"/>
    <dgm:cxn modelId="{4D6296A0-89EB-4F02-A253-6007D6F6144D}" type="presOf" srcId="{863CAE1B-BE78-4682-A0BB-A7B877EB245A}" destId="{322A11B1-00E8-4BD2-9FC4-BA2420DB8A3F}" srcOrd="1" destOrd="0" presId="urn:microsoft.com/office/officeart/2005/8/layout/orgChart1"/>
    <dgm:cxn modelId="{78B9BCA2-656A-4C60-B256-85548EBE7A1F}" srcId="{3D7A77FF-F24C-4A53-A2C2-82A089A673BA}" destId="{759402E6-9684-4105-983A-6A44389D1E30}" srcOrd="5" destOrd="0" parTransId="{49F391BE-2A02-47AE-8865-43B2B649F8F9}" sibTransId="{D4BDD858-07CD-4089-A20F-BB85193121EF}"/>
    <dgm:cxn modelId="{42FB7EA5-AE98-4618-B67C-431D51F536E6}" type="presOf" srcId="{B5029F08-7402-4B65-B96B-4A6C84B5DE13}" destId="{EEDB11D4-3B5F-4967-8EC9-11050C39B495}" srcOrd="1" destOrd="0" presId="urn:microsoft.com/office/officeart/2005/8/layout/orgChart1"/>
    <dgm:cxn modelId="{ABF935A7-25EC-464B-B262-8904C5005AF6}" type="presOf" srcId="{B5029F08-7402-4B65-B96B-4A6C84B5DE13}" destId="{48ED803C-CB5B-4963-8F75-4654924E810E}" srcOrd="0" destOrd="0" presId="urn:microsoft.com/office/officeart/2005/8/layout/orgChart1"/>
    <dgm:cxn modelId="{A86412AB-558D-4E1C-B035-EB9AB87621E1}" type="presOf" srcId="{F03C948D-9A24-4B1E-A053-036949BE4E55}" destId="{159C03CE-3360-4D2D-BB2B-4D4847E9FDCE}" srcOrd="0" destOrd="0" presId="urn:microsoft.com/office/officeart/2005/8/layout/orgChart1"/>
    <dgm:cxn modelId="{126257BA-D0E8-48A4-9F8C-04539EBEBCE2}" type="presOf" srcId="{B2BA9B01-FF37-4602-931D-E82226DD4B25}" destId="{ABE410FB-95D8-40B4-BD67-240CE5871C8B}" srcOrd="0" destOrd="0" presId="urn:microsoft.com/office/officeart/2005/8/layout/orgChart1"/>
    <dgm:cxn modelId="{88423AC0-5E00-4CF7-A7F6-635A3616BD9D}" type="presOf" srcId="{6D471976-425A-46A7-8E53-3038F480C8C2}" destId="{B1B7CD72-E612-4835-A53E-9F8DE39031FB}" srcOrd="0" destOrd="0" presId="urn:microsoft.com/office/officeart/2005/8/layout/orgChart1"/>
    <dgm:cxn modelId="{FEF62FC5-2056-44D7-BE12-7C983DF19DBD}" srcId="{3D7A77FF-F24C-4A53-A2C2-82A089A673BA}" destId="{75D04637-3583-4BA4-AF2A-02C81E0340B1}" srcOrd="1" destOrd="0" parTransId="{882CB9AF-3A89-4AB8-AEF7-FF790A4EF451}" sibTransId="{DAFC2607-F4AC-4A1A-8042-866B706D5826}"/>
    <dgm:cxn modelId="{F33D6BC6-1A69-4B07-B264-7170536A72EC}" type="presOf" srcId="{08E21483-0223-44B9-A273-BE26D9D6C25A}" destId="{7278B225-627F-4C8F-9FBF-48FCC9C5882B}" srcOrd="0" destOrd="0" presId="urn:microsoft.com/office/officeart/2005/8/layout/orgChart1"/>
    <dgm:cxn modelId="{BB735BD1-ADED-4323-BC7C-CA5900D8DCF0}" type="presOf" srcId="{3D7A77FF-F24C-4A53-A2C2-82A089A673BA}" destId="{B6B4A63E-A11A-4D25-BAFB-C7251F1BC986}" srcOrd="1" destOrd="0" presId="urn:microsoft.com/office/officeart/2005/8/layout/orgChart1"/>
    <dgm:cxn modelId="{2DC0E7F3-9435-49B3-9CD5-CB8D54725696}" type="presOf" srcId="{75D04637-3583-4BA4-AF2A-02C81E0340B1}" destId="{B4B6C618-07D7-495F-B6C6-19852BCABDB2}" srcOrd="0" destOrd="0" presId="urn:microsoft.com/office/officeart/2005/8/layout/orgChart1"/>
    <dgm:cxn modelId="{2CDB12FD-2C3F-4C37-8547-D47837432327}" type="presOf" srcId="{E0892959-29D5-48B8-98A2-EFC09A6BDBB3}" destId="{9BD3496B-FD8C-4FC2-A34E-E6BE0C016632}" srcOrd="1" destOrd="0" presId="urn:microsoft.com/office/officeart/2005/8/layout/orgChart1"/>
    <dgm:cxn modelId="{E6EF5190-77A1-45BD-AA87-CDD0633C29AA}" type="presParOf" srcId="{DEB6D0BC-7D43-42F8-AE57-059F5BDBB3D6}" destId="{277A7D33-22B3-415F-8798-5E19E33C01FC}" srcOrd="0" destOrd="0" presId="urn:microsoft.com/office/officeart/2005/8/layout/orgChart1"/>
    <dgm:cxn modelId="{BC25E90E-43B5-4DDA-B846-9BD3A69F9A33}" type="presParOf" srcId="{277A7D33-22B3-415F-8798-5E19E33C01FC}" destId="{DF393D38-EE4C-421D-9041-619F02F637F0}" srcOrd="0" destOrd="0" presId="urn:microsoft.com/office/officeart/2005/8/layout/orgChart1"/>
    <dgm:cxn modelId="{B1158799-E1A1-4A9F-B075-5F0F0B662463}" type="presParOf" srcId="{DF393D38-EE4C-421D-9041-619F02F637F0}" destId="{2F2E4156-7723-42DF-BC2A-5E86549A90F4}" srcOrd="0" destOrd="0" presId="urn:microsoft.com/office/officeart/2005/8/layout/orgChart1"/>
    <dgm:cxn modelId="{C92D287F-A673-4185-BACF-4A5E8EF55328}" type="presParOf" srcId="{DF393D38-EE4C-421D-9041-619F02F637F0}" destId="{B6B4A63E-A11A-4D25-BAFB-C7251F1BC986}" srcOrd="1" destOrd="0" presId="urn:microsoft.com/office/officeart/2005/8/layout/orgChart1"/>
    <dgm:cxn modelId="{045379B7-0E0D-4EAD-90F7-22A35F7FE2A2}" type="presParOf" srcId="{277A7D33-22B3-415F-8798-5E19E33C01FC}" destId="{E285EFF2-EA17-4DBA-A88D-33BABF5F2B25}" srcOrd="1" destOrd="0" presId="urn:microsoft.com/office/officeart/2005/8/layout/orgChart1"/>
    <dgm:cxn modelId="{923C3AE3-151B-4BF6-B083-36DE38206EED}" type="presParOf" srcId="{E285EFF2-EA17-4DBA-A88D-33BABF5F2B25}" destId="{ABE410FB-95D8-40B4-BD67-240CE5871C8B}" srcOrd="0" destOrd="0" presId="urn:microsoft.com/office/officeart/2005/8/layout/orgChart1"/>
    <dgm:cxn modelId="{FB943059-ADF4-483C-BE87-9E4B24D86460}" type="presParOf" srcId="{E285EFF2-EA17-4DBA-A88D-33BABF5F2B25}" destId="{A4487444-CE58-4925-85FE-BC1551651B0C}" srcOrd="1" destOrd="0" presId="urn:microsoft.com/office/officeart/2005/8/layout/orgChart1"/>
    <dgm:cxn modelId="{779A1EDC-8FDB-4B51-BAB7-2DFFFAE6407B}" type="presParOf" srcId="{A4487444-CE58-4925-85FE-BC1551651B0C}" destId="{6D3C678F-1F14-4B57-BA0A-623ED4AF8016}" srcOrd="0" destOrd="0" presId="urn:microsoft.com/office/officeart/2005/8/layout/orgChart1"/>
    <dgm:cxn modelId="{2AB59565-EC72-4815-AAB5-30A1F86FA3E2}" type="presParOf" srcId="{6D3C678F-1F14-4B57-BA0A-623ED4AF8016}" destId="{681A0657-FFD0-4008-92EC-ECE1EBDD2E75}" srcOrd="0" destOrd="0" presId="urn:microsoft.com/office/officeart/2005/8/layout/orgChart1"/>
    <dgm:cxn modelId="{0B32B5AF-872D-4473-BB78-3D70B59965E0}" type="presParOf" srcId="{6D3C678F-1F14-4B57-BA0A-623ED4AF8016}" destId="{6D59EA54-6B7A-4BF9-8AC0-6ACA90BA273D}" srcOrd="1" destOrd="0" presId="urn:microsoft.com/office/officeart/2005/8/layout/orgChart1"/>
    <dgm:cxn modelId="{8F173AF4-3380-4A73-8078-8E1951417010}" type="presParOf" srcId="{A4487444-CE58-4925-85FE-BC1551651B0C}" destId="{C0E9E851-07AC-437A-8A65-71A53C1E9BF2}" srcOrd="1" destOrd="0" presId="urn:microsoft.com/office/officeart/2005/8/layout/orgChart1"/>
    <dgm:cxn modelId="{A89E0F51-693F-4949-9492-3EED1341D0A2}" type="presParOf" srcId="{A4487444-CE58-4925-85FE-BC1551651B0C}" destId="{F1A85B37-7432-4D16-A8ED-9CB0AE868DEE}" srcOrd="2" destOrd="0" presId="urn:microsoft.com/office/officeart/2005/8/layout/orgChart1"/>
    <dgm:cxn modelId="{D738E4A2-48ED-446C-9DE5-ADC0FC348774}" type="presParOf" srcId="{E285EFF2-EA17-4DBA-A88D-33BABF5F2B25}" destId="{7B72A89F-4F48-4A90-89FD-95CCA24BEB80}" srcOrd="2" destOrd="0" presId="urn:microsoft.com/office/officeart/2005/8/layout/orgChart1"/>
    <dgm:cxn modelId="{817D373C-F96C-4C1F-BDB4-1ED9DF156EDD}" type="presParOf" srcId="{E285EFF2-EA17-4DBA-A88D-33BABF5F2B25}" destId="{E33B5D52-5788-42AF-8BD2-AE2EA0E00442}" srcOrd="3" destOrd="0" presId="urn:microsoft.com/office/officeart/2005/8/layout/orgChart1"/>
    <dgm:cxn modelId="{3AA6E851-1F6E-4DD0-810C-A2F207B2A2B9}" type="presParOf" srcId="{E33B5D52-5788-42AF-8BD2-AE2EA0E00442}" destId="{90A3D44E-3496-42FD-B20E-32089E951D36}" srcOrd="0" destOrd="0" presId="urn:microsoft.com/office/officeart/2005/8/layout/orgChart1"/>
    <dgm:cxn modelId="{FF708BF5-4806-4B40-B805-D7FD98BA0772}" type="presParOf" srcId="{90A3D44E-3496-42FD-B20E-32089E951D36}" destId="{B4B6C618-07D7-495F-B6C6-19852BCABDB2}" srcOrd="0" destOrd="0" presId="urn:microsoft.com/office/officeart/2005/8/layout/orgChart1"/>
    <dgm:cxn modelId="{ADB5BA2F-5A74-432E-BE77-4100A976ECD7}" type="presParOf" srcId="{90A3D44E-3496-42FD-B20E-32089E951D36}" destId="{66C4DE6A-B532-4AE3-8A69-95A20D85A11E}" srcOrd="1" destOrd="0" presId="urn:microsoft.com/office/officeart/2005/8/layout/orgChart1"/>
    <dgm:cxn modelId="{180D9A8D-18D2-4895-BB99-8A952140102C}" type="presParOf" srcId="{E33B5D52-5788-42AF-8BD2-AE2EA0E00442}" destId="{D51B9B6A-8874-46DB-9239-1277DB92AF67}" srcOrd="1" destOrd="0" presId="urn:microsoft.com/office/officeart/2005/8/layout/orgChart1"/>
    <dgm:cxn modelId="{04B7AAB2-3DEF-413B-898A-250959CB35B3}" type="presParOf" srcId="{E33B5D52-5788-42AF-8BD2-AE2EA0E00442}" destId="{54F7D0A6-A267-4CAC-A694-5EBAE54E22C2}" srcOrd="2" destOrd="0" presId="urn:microsoft.com/office/officeart/2005/8/layout/orgChart1"/>
    <dgm:cxn modelId="{265FA534-5CE6-444E-AE90-DA76A3333E2C}" type="presParOf" srcId="{E285EFF2-EA17-4DBA-A88D-33BABF5F2B25}" destId="{B1B7CD72-E612-4835-A53E-9F8DE39031FB}" srcOrd="4" destOrd="0" presId="urn:microsoft.com/office/officeart/2005/8/layout/orgChart1"/>
    <dgm:cxn modelId="{01815933-3FBD-4792-8B69-FE562B3DB3D6}" type="presParOf" srcId="{E285EFF2-EA17-4DBA-A88D-33BABF5F2B25}" destId="{0C6E19A9-4DF0-4992-BFB7-B78119EB0095}" srcOrd="5" destOrd="0" presId="urn:microsoft.com/office/officeart/2005/8/layout/orgChart1"/>
    <dgm:cxn modelId="{43C4C41C-0557-42EC-90EE-2D2A33D9E417}" type="presParOf" srcId="{0C6E19A9-4DF0-4992-BFB7-B78119EB0095}" destId="{0D39C0C6-25A8-47B7-B700-63C3BA0A2357}" srcOrd="0" destOrd="0" presId="urn:microsoft.com/office/officeart/2005/8/layout/orgChart1"/>
    <dgm:cxn modelId="{D1E8BA7A-3A08-4595-97D7-F017A28FD0DE}" type="presParOf" srcId="{0D39C0C6-25A8-47B7-B700-63C3BA0A2357}" destId="{48ED803C-CB5B-4963-8F75-4654924E810E}" srcOrd="0" destOrd="0" presId="urn:microsoft.com/office/officeart/2005/8/layout/orgChart1"/>
    <dgm:cxn modelId="{F5F93578-AA48-4E8D-ACCD-1E35A6CFCF25}" type="presParOf" srcId="{0D39C0C6-25A8-47B7-B700-63C3BA0A2357}" destId="{EEDB11D4-3B5F-4967-8EC9-11050C39B495}" srcOrd="1" destOrd="0" presId="urn:microsoft.com/office/officeart/2005/8/layout/orgChart1"/>
    <dgm:cxn modelId="{3F7804D9-F2B2-4D13-8B56-06E342272F99}" type="presParOf" srcId="{0C6E19A9-4DF0-4992-BFB7-B78119EB0095}" destId="{CC236ABB-9463-4336-A648-133C2657C5FF}" srcOrd="1" destOrd="0" presId="urn:microsoft.com/office/officeart/2005/8/layout/orgChart1"/>
    <dgm:cxn modelId="{E3202533-4644-4C2D-B96A-BE9A57A84771}" type="presParOf" srcId="{0C6E19A9-4DF0-4992-BFB7-B78119EB0095}" destId="{FCF1F1C7-ADB6-4D03-B6DD-D5959F42D634}" srcOrd="2" destOrd="0" presId="urn:microsoft.com/office/officeart/2005/8/layout/orgChart1"/>
    <dgm:cxn modelId="{35978CA7-76D4-4B88-BD17-DFCDF2F0ACEC}" type="presParOf" srcId="{E285EFF2-EA17-4DBA-A88D-33BABF5F2B25}" destId="{7278B225-627F-4C8F-9FBF-48FCC9C5882B}" srcOrd="6" destOrd="0" presId="urn:microsoft.com/office/officeart/2005/8/layout/orgChart1"/>
    <dgm:cxn modelId="{D3EF787F-156A-43ED-A7FC-3BDDE3A1B559}" type="presParOf" srcId="{E285EFF2-EA17-4DBA-A88D-33BABF5F2B25}" destId="{75095361-9D27-4CCF-8F26-01D49B8141B8}" srcOrd="7" destOrd="0" presId="urn:microsoft.com/office/officeart/2005/8/layout/orgChart1"/>
    <dgm:cxn modelId="{17B56D8C-F3CB-4789-B0DB-D0E132B71039}" type="presParOf" srcId="{75095361-9D27-4CCF-8F26-01D49B8141B8}" destId="{28E711D8-85E6-4CF0-BADB-957509362E76}" srcOrd="0" destOrd="0" presId="urn:microsoft.com/office/officeart/2005/8/layout/orgChart1"/>
    <dgm:cxn modelId="{E955BD35-A33C-4C9E-970E-B5804F36B050}" type="presParOf" srcId="{28E711D8-85E6-4CF0-BADB-957509362E76}" destId="{CC46D7D3-EE64-4163-AB31-43D1B071A434}" srcOrd="0" destOrd="0" presId="urn:microsoft.com/office/officeart/2005/8/layout/orgChart1"/>
    <dgm:cxn modelId="{863B8580-0194-4114-A6ED-FB98B0DCD87B}" type="presParOf" srcId="{28E711D8-85E6-4CF0-BADB-957509362E76}" destId="{322A11B1-00E8-4BD2-9FC4-BA2420DB8A3F}" srcOrd="1" destOrd="0" presId="urn:microsoft.com/office/officeart/2005/8/layout/orgChart1"/>
    <dgm:cxn modelId="{93331AF9-53D4-4083-8EB7-27E1281F716D}" type="presParOf" srcId="{75095361-9D27-4CCF-8F26-01D49B8141B8}" destId="{680DAE5C-36C1-4264-9390-F0041452D47B}" srcOrd="1" destOrd="0" presId="urn:microsoft.com/office/officeart/2005/8/layout/orgChart1"/>
    <dgm:cxn modelId="{01A6CBF2-2A26-4307-A6A3-BE1784F8E8BC}" type="presParOf" srcId="{75095361-9D27-4CCF-8F26-01D49B8141B8}" destId="{5627CC3C-D929-4F43-A7FF-C217E03AB511}" srcOrd="2" destOrd="0" presId="urn:microsoft.com/office/officeart/2005/8/layout/orgChart1"/>
    <dgm:cxn modelId="{24FB6924-79EB-4983-84D9-68CE59A7138A}" type="presParOf" srcId="{E285EFF2-EA17-4DBA-A88D-33BABF5F2B25}" destId="{159C03CE-3360-4D2D-BB2B-4D4847E9FDCE}" srcOrd="8" destOrd="0" presId="urn:microsoft.com/office/officeart/2005/8/layout/orgChart1"/>
    <dgm:cxn modelId="{51098383-4E3F-4722-8AE9-FB8D46F58AD4}" type="presParOf" srcId="{E285EFF2-EA17-4DBA-A88D-33BABF5F2B25}" destId="{B3CB5ECB-D655-4C8D-A7C7-C8CAECED7A72}" srcOrd="9" destOrd="0" presId="urn:microsoft.com/office/officeart/2005/8/layout/orgChart1"/>
    <dgm:cxn modelId="{1910C65F-B626-47C6-9184-1F60171D2673}" type="presParOf" srcId="{B3CB5ECB-D655-4C8D-A7C7-C8CAECED7A72}" destId="{B0669542-1178-4EF6-9EB6-F0CD8E344EF4}" srcOrd="0" destOrd="0" presId="urn:microsoft.com/office/officeart/2005/8/layout/orgChart1"/>
    <dgm:cxn modelId="{D1C22815-2C6F-4115-A0E2-984B86C5D71D}" type="presParOf" srcId="{B0669542-1178-4EF6-9EB6-F0CD8E344EF4}" destId="{4E58BB84-BD18-4EE1-A14F-9B7B38FEC329}" srcOrd="0" destOrd="0" presId="urn:microsoft.com/office/officeart/2005/8/layout/orgChart1"/>
    <dgm:cxn modelId="{1C653959-5546-40BD-BE6C-660AD03BF32E}" type="presParOf" srcId="{B0669542-1178-4EF6-9EB6-F0CD8E344EF4}" destId="{7CDA9983-9894-472F-9E60-6580A7FEE318}" srcOrd="1" destOrd="0" presId="urn:microsoft.com/office/officeart/2005/8/layout/orgChart1"/>
    <dgm:cxn modelId="{F6125C7C-9E2C-496D-A5D8-7F975621C3DD}" type="presParOf" srcId="{B3CB5ECB-D655-4C8D-A7C7-C8CAECED7A72}" destId="{C035711B-DA43-4CD6-9CC4-15C34E21787F}" srcOrd="1" destOrd="0" presId="urn:microsoft.com/office/officeart/2005/8/layout/orgChart1"/>
    <dgm:cxn modelId="{BCEFAB9C-82F6-4C28-A617-BE50F9DC789C}" type="presParOf" srcId="{B3CB5ECB-D655-4C8D-A7C7-C8CAECED7A72}" destId="{EFA417B8-0AFC-484A-AA78-1911B1DE7842}" srcOrd="2" destOrd="0" presId="urn:microsoft.com/office/officeart/2005/8/layout/orgChart1"/>
    <dgm:cxn modelId="{56D67235-6F47-4219-90D9-D257AC4D88F9}" type="presParOf" srcId="{E285EFF2-EA17-4DBA-A88D-33BABF5F2B25}" destId="{81086341-7F09-4833-B330-C688A143B498}" srcOrd="10" destOrd="0" presId="urn:microsoft.com/office/officeart/2005/8/layout/orgChart1"/>
    <dgm:cxn modelId="{C93D4470-2BF5-471C-8CE0-6955A044D9BE}" type="presParOf" srcId="{E285EFF2-EA17-4DBA-A88D-33BABF5F2B25}" destId="{0F19C1C4-73D1-4336-B154-1A90014788B4}" srcOrd="11" destOrd="0" presId="urn:microsoft.com/office/officeart/2005/8/layout/orgChart1"/>
    <dgm:cxn modelId="{01C1D531-B54A-4E95-BEFC-92018FAF413F}" type="presParOf" srcId="{0F19C1C4-73D1-4336-B154-1A90014788B4}" destId="{977B4FD1-7BE9-4147-8470-119394881B3F}" srcOrd="0" destOrd="0" presId="urn:microsoft.com/office/officeart/2005/8/layout/orgChart1"/>
    <dgm:cxn modelId="{AC586010-6ACD-48F0-9D3D-260D937F2317}" type="presParOf" srcId="{977B4FD1-7BE9-4147-8470-119394881B3F}" destId="{0F68BEBB-6D74-411D-B2CE-836EE7EDF05F}" srcOrd="0" destOrd="0" presId="urn:microsoft.com/office/officeart/2005/8/layout/orgChart1"/>
    <dgm:cxn modelId="{5F4494AA-F506-4F90-AE83-0765A79F5E2C}" type="presParOf" srcId="{977B4FD1-7BE9-4147-8470-119394881B3F}" destId="{3C9E873B-5126-4C1D-8EE9-BD1B6B1FA3AF}" srcOrd="1" destOrd="0" presId="urn:microsoft.com/office/officeart/2005/8/layout/orgChart1"/>
    <dgm:cxn modelId="{0069223F-5D97-4D07-A999-9709A72673A4}" type="presParOf" srcId="{0F19C1C4-73D1-4336-B154-1A90014788B4}" destId="{BACB030F-234B-4DA8-89D1-ED232B754FE2}" srcOrd="1" destOrd="0" presId="urn:microsoft.com/office/officeart/2005/8/layout/orgChart1"/>
    <dgm:cxn modelId="{F7C55E40-DCD4-4FCA-B71E-9E86827352C6}" type="presParOf" srcId="{0F19C1C4-73D1-4336-B154-1A90014788B4}" destId="{62B62073-ECDB-4FF0-9047-3E4C1244F21C}" srcOrd="2" destOrd="0" presId="urn:microsoft.com/office/officeart/2005/8/layout/orgChart1"/>
    <dgm:cxn modelId="{06C073E1-4CAF-4BC9-80C5-A932727B21A6}" type="presParOf" srcId="{E285EFF2-EA17-4DBA-A88D-33BABF5F2B25}" destId="{EEEC5FA1-DB00-46FB-BCF0-BFB412788769}" srcOrd="12" destOrd="0" presId="urn:microsoft.com/office/officeart/2005/8/layout/orgChart1"/>
    <dgm:cxn modelId="{A4E2882D-122D-4230-BD36-68747E96DDE7}" type="presParOf" srcId="{E285EFF2-EA17-4DBA-A88D-33BABF5F2B25}" destId="{4AB10848-2015-4FA3-8F11-3D61E43A8B47}" srcOrd="13" destOrd="0" presId="urn:microsoft.com/office/officeart/2005/8/layout/orgChart1"/>
    <dgm:cxn modelId="{5F05B65A-BD2B-4840-B3FC-E7BA8DCA6301}" type="presParOf" srcId="{4AB10848-2015-4FA3-8F11-3D61E43A8B47}" destId="{19F68A39-34A8-415A-BADB-C55C626B9DC3}" srcOrd="0" destOrd="0" presId="urn:microsoft.com/office/officeart/2005/8/layout/orgChart1"/>
    <dgm:cxn modelId="{27F600B7-1EE3-43F5-8ECC-D497FC71EFC3}" type="presParOf" srcId="{19F68A39-34A8-415A-BADB-C55C626B9DC3}" destId="{19F72DF0-DE70-44BB-B174-8F80480BA616}" srcOrd="0" destOrd="0" presId="urn:microsoft.com/office/officeart/2005/8/layout/orgChart1"/>
    <dgm:cxn modelId="{F0AF2D35-A0D4-410F-A0EE-65DAF3CBC3A8}" type="presParOf" srcId="{19F68A39-34A8-415A-BADB-C55C626B9DC3}" destId="{3FE01ADF-3BF7-41CB-AE1A-C9E0B970D84B}" srcOrd="1" destOrd="0" presId="urn:microsoft.com/office/officeart/2005/8/layout/orgChart1"/>
    <dgm:cxn modelId="{1F74919B-2805-47D8-A900-B26D00523810}" type="presParOf" srcId="{4AB10848-2015-4FA3-8F11-3D61E43A8B47}" destId="{40F08C3F-D70D-4AC2-8E6F-32708BE9F22C}" srcOrd="1" destOrd="0" presId="urn:microsoft.com/office/officeart/2005/8/layout/orgChart1"/>
    <dgm:cxn modelId="{60A7D5D1-A96C-4F01-A4C7-76B8E1684A69}" type="presParOf" srcId="{4AB10848-2015-4FA3-8F11-3D61E43A8B47}" destId="{1F538151-E08D-47D9-8AF8-AF66FB7BC96A}" srcOrd="2" destOrd="0" presId="urn:microsoft.com/office/officeart/2005/8/layout/orgChart1"/>
    <dgm:cxn modelId="{72A6AD2B-F1D3-44B6-9BF6-65539CF8D32C}" type="presParOf" srcId="{E285EFF2-EA17-4DBA-A88D-33BABF5F2B25}" destId="{E534B25A-6317-43D4-A8CF-026F26831E75}" srcOrd="14" destOrd="0" presId="urn:microsoft.com/office/officeart/2005/8/layout/orgChart1"/>
    <dgm:cxn modelId="{49C98D7B-B976-4703-AC7D-5BAE19285952}" type="presParOf" srcId="{E285EFF2-EA17-4DBA-A88D-33BABF5F2B25}" destId="{F81E7649-5558-405C-84D0-CC5B3CF2D7D7}" srcOrd="15" destOrd="0" presId="urn:microsoft.com/office/officeart/2005/8/layout/orgChart1"/>
    <dgm:cxn modelId="{6550E943-8A06-4CBC-92A7-FC118AFD2A8B}" type="presParOf" srcId="{F81E7649-5558-405C-84D0-CC5B3CF2D7D7}" destId="{6B31346C-50E1-47FC-8596-194260E43C0C}" srcOrd="0" destOrd="0" presId="urn:microsoft.com/office/officeart/2005/8/layout/orgChart1"/>
    <dgm:cxn modelId="{4EDE43CA-7703-496E-A6E6-A553DFE0BAE0}" type="presParOf" srcId="{6B31346C-50E1-47FC-8596-194260E43C0C}" destId="{F9B84CB8-54EB-4AF7-B6F4-12946D98A49D}" srcOrd="0" destOrd="0" presId="urn:microsoft.com/office/officeart/2005/8/layout/orgChart1"/>
    <dgm:cxn modelId="{2505CF20-A096-4C55-AA95-734A6CE44138}" type="presParOf" srcId="{6B31346C-50E1-47FC-8596-194260E43C0C}" destId="{5B893B5F-C669-4D4D-B0D6-B9D8C12A4A69}" srcOrd="1" destOrd="0" presId="urn:microsoft.com/office/officeart/2005/8/layout/orgChart1"/>
    <dgm:cxn modelId="{AEF4A121-5964-468C-803E-B19F27ECC798}" type="presParOf" srcId="{F81E7649-5558-405C-84D0-CC5B3CF2D7D7}" destId="{2CA31565-7F75-495D-B28F-CDCB88BE1528}" srcOrd="1" destOrd="0" presId="urn:microsoft.com/office/officeart/2005/8/layout/orgChart1"/>
    <dgm:cxn modelId="{F78C747A-4128-40CB-B967-A3CF82BF1621}" type="presParOf" srcId="{F81E7649-5558-405C-84D0-CC5B3CF2D7D7}" destId="{5C361A88-1049-4E15-8D2D-2BD019110473}" srcOrd="2" destOrd="0" presId="urn:microsoft.com/office/officeart/2005/8/layout/orgChart1"/>
    <dgm:cxn modelId="{068A78B5-5DEA-445E-A2FD-764D6CD4B55B}" type="presParOf" srcId="{E285EFF2-EA17-4DBA-A88D-33BABF5F2B25}" destId="{CB0BE4D0-1951-4412-9540-12FAE58AE9B6}" srcOrd="16" destOrd="0" presId="urn:microsoft.com/office/officeart/2005/8/layout/orgChart1"/>
    <dgm:cxn modelId="{CA1F7140-4798-4373-8D94-9D849BEA06FD}" type="presParOf" srcId="{E285EFF2-EA17-4DBA-A88D-33BABF5F2B25}" destId="{C63C7666-4A63-4027-876F-BA1C20812296}" srcOrd="17" destOrd="0" presId="urn:microsoft.com/office/officeart/2005/8/layout/orgChart1"/>
    <dgm:cxn modelId="{DAEEEACA-0F31-485D-9156-8DD257ABCFED}" type="presParOf" srcId="{C63C7666-4A63-4027-876F-BA1C20812296}" destId="{DFA8FCC6-9DD1-45BB-A79B-D22E3534F702}" srcOrd="0" destOrd="0" presId="urn:microsoft.com/office/officeart/2005/8/layout/orgChart1"/>
    <dgm:cxn modelId="{95E48D5D-0765-468F-86BC-68B2263C2DE4}" type="presParOf" srcId="{DFA8FCC6-9DD1-45BB-A79B-D22E3534F702}" destId="{F28B9257-DFA9-4FA8-B059-C81115FAD18F}" srcOrd="0" destOrd="0" presId="urn:microsoft.com/office/officeart/2005/8/layout/orgChart1"/>
    <dgm:cxn modelId="{5D360FAC-CFA6-40CE-88DF-A6E1D49CD8F2}" type="presParOf" srcId="{DFA8FCC6-9DD1-45BB-A79B-D22E3534F702}" destId="{9BD3496B-FD8C-4FC2-A34E-E6BE0C016632}" srcOrd="1" destOrd="0" presId="urn:microsoft.com/office/officeart/2005/8/layout/orgChart1"/>
    <dgm:cxn modelId="{B340290D-F618-4272-A303-B1D68D36F2E7}" type="presParOf" srcId="{C63C7666-4A63-4027-876F-BA1C20812296}" destId="{372AAEF6-48DD-4E36-9395-BAD37E72493A}" srcOrd="1" destOrd="0" presId="urn:microsoft.com/office/officeart/2005/8/layout/orgChart1"/>
    <dgm:cxn modelId="{B5FAA43B-3CA1-4817-A508-0DA11214AA5B}" type="presParOf" srcId="{C63C7666-4A63-4027-876F-BA1C20812296}" destId="{AA24A3B7-A309-4C3F-833B-E4F8F83EF3AE}" srcOrd="2" destOrd="0" presId="urn:microsoft.com/office/officeart/2005/8/layout/orgChart1"/>
    <dgm:cxn modelId="{22D7B11A-2970-496D-83D0-B2829AE703FA}" type="presParOf" srcId="{277A7D33-22B3-415F-8798-5E19E33C01FC}" destId="{7FAC0A7F-F875-47B7-8828-8C024F5D4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1E2D0A-6E85-49FF-AF71-45C3DF3995B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7A77FF-F24C-4A53-A2C2-82A089A673BA}">
      <dgm:prSet phldrT="[Text]"/>
      <dgm:spPr/>
      <dgm:t>
        <a:bodyPr/>
        <a:lstStyle/>
        <a:p>
          <a:r>
            <a:rPr lang="en-GB" dirty="0"/>
            <a:t>Executive Director</a:t>
          </a:r>
          <a:br>
            <a:rPr lang="en-GB" dirty="0"/>
          </a:br>
          <a:r>
            <a:rPr lang="en-GB" dirty="0"/>
            <a:t>Enabling Services	</a:t>
          </a:r>
        </a:p>
      </dgm:t>
    </dgm:pt>
    <dgm:pt modelId="{E7B098F7-8D78-42B9-BBF9-0D5FF9E2DD95}" type="sibTrans" cxnId="{F32F4A8A-9BCF-4C8D-80AA-EC68415A50A3}">
      <dgm:prSet/>
      <dgm:spPr/>
      <dgm:t>
        <a:bodyPr/>
        <a:lstStyle/>
        <a:p>
          <a:endParaRPr lang="en-GB"/>
        </a:p>
      </dgm:t>
    </dgm:pt>
    <dgm:pt modelId="{BD955C76-0728-461C-A7D9-06939ADCD6C4}" type="parTrans" cxnId="{F32F4A8A-9BCF-4C8D-80AA-EC68415A50A3}">
      <dgm:prSet/>
      <dgm:spPr/>
      <dgm:t>
        <a:bodyPr/>
        <a:lstStyle/>
        <a:p>
          <a:endParaRPr lang="en-GB"/>
        </a:p>
      </dgm:t>
    </dgm:pt>
    <dgm:pt modelId="{E0892959-29D5-48B8-98A2-EFC09A6BDBB3}">
      <dgm:prSet/>
      <dgm:spPr/>
      <dgm:t>
        <a:bodyPr/>
        <a:lstStyle/>
        <a:p>
          <a:r>
            <a:rPr lang="en-GB" dirty="0"/>
            <a:t>Audit Service &amp; Partnership </a:t>
          </a:r>
        </a:p>
      </dgm:t>
    </dgm:pt>
    <dgm:pt modelId="{BF0125ED-79AD-4F5D-983C-D1267D492372}" type="parTrans" cxnId="{FE71246B-95AC-4FEF-8EE5-41A77CCF2879}">
      <dgm:prSet/>
      <dgm:spPr/>
      <dgm:t>
        <a:bodyPr/>
        <a:lstStyle/>
        <a:p>
          <a:endParaRPr lang="en-GB"/>
        </a:p>
      </dgm:t>
    </dgm:pt>
    <dgm:pt modelId="{64EDF765-8735-430B-8B99-BFE4A098273D}" type="sibTrans" cxnId="{FE71246B-95AC-4FEF-8EE5-41A77CCF2879}">
      <dgm:prSet/>
      <dgm:spPr/>
      <dgm:t>
        <a:bodyPr/>
        <a:lstStyle/>
        <a:p>
          <a:endParaRPr lang="en-GB"/>
        </a:p>
      </dgm:t>
    </dgm:pt>
    <dgm:pt modelId="{070E8D5C-A91A-44AD-8484-16D9919FA57B}">
      <dgm:prSet/>
      <dgm:spPr/>
      <dgm:t>
        <a:bodyPr/>
        <a:lstStyle/>
        <a:p>
          <a:r>
            <a:rPr lang="en-GB" dirty="0"/>
            <a:t>Head of Supplier Management</a:t>
          </a:r>
        </a:p>
      </dgm:t>
    </dgm:pt>
    <dgm:pt modelId="{539F4AC5-C59B-4C42-9709-EF729C4BA00E}" type="parTrans" cxnId="{F41FD99A-096D-46FE-A63B-DE950FA36CEE}">
      <dgm:prSet/>
      <dgm:spPr/>
    </dgm:pt>
    <dgm:pt modelId="{2F9936C9-EFBC-4D64-B706-51C97D7A0A74}" type="sibTrans" cxnId="{F41FD99A-096D-46FE-A63B-DE950FA36CEE}">
      <dgm:prSet/>
      <dgm:spPr/>
    </dgm:pt>
    <dgm:pt modelId="{4D64605C-B30F-4D8D-9E7C-EB5E320F23AE}">
      <dgm:prSet/>
      <dgm:spPr/>
      <dgm:t>
        <a:bodyPr/>
        <a:lstStyle/>
        <a:p>
          <a:r>
            <a:rPr lang="en-GB" dirty="0"/>
            <a:t>Director of Finance </a:t>
          </a:r>
        </a:p>
      </dgm:t>
    </dgm:pt>
    <dgm:pt modelId="{8083705F-D11D-4CAB-8C76-1A5AE9183826}" type="parTrans" cxnId="{EB8BE719-2872-4A97-AB0B-833215078C09}">
      <dgm:prSet/>
      <dgm:spPr/>
    </dgm:pt>
    <dgm:pt modelId="{DDD9F22F-8D50-482C-B0F2-9B605910F0BF}" type="sibTrans" cxnId="{EB8BE719-2872-4A97-AB0B-833215078C09}">
      <dgm:prSet/>
      <dgm:spPr/>
    </dgm:pt>
    <dgm:pt modelId="{481ACF5C-5D72-4040-9440-DBFBF1089A1A}">
      <dgm:prSet/>
      <dgm:spPr/>
      <dgm:t>
        <a:bodyPr/>
        <a:lstStyle/>
        <a:p>
          <a:r>
            <a:rPr lang="en-GB" dirty="0"/>
            <a:t>Director of People &amp; Culture</a:t>
          </a:r>
        </a:p>
      </dgm:t>
    </dgm:pt>
    <dgm:pt modelId="{63909B91-92D7-4D0C-AA47-7C72E656BE05}" type="parTrans" cxnId="{B8F62322-FFD6-4584-8DCC-67AB5B41C56F}">
      <dgm:prSet/>
      <dgm:spPr/>
    </dgm:pt>
    <dgm:pt modelId="{4ADAFCCC-DF3F-477A-B224-7FB257C00CC1}" type="sibTrans" cxnId="{B8F62322-FFD6-4584-8DCC-67AB5B41C56F}">
      <dgm:prSet/>
      <dgm:spPr/>
    </dgm:pt>
    <dgm:pt modelId="{7797D07F-917C-41EE-9B5B-F239E7F0A0CD}">
      <dgm:prSet/>
      <dgm:spPr/>
      <dgm:t>
        <a:bodyPr/>
        <a:lstStyle/>
        <a:p>
          <a:r>
            <a:rPr lang="en-GB" dirty="0"/>
            <a:t>Internal Audit Manager </a:t>
          </a:r>
        </a:p>
      </dgm:t>
    </dgm:pt>
    <dgm:pt modelId="{B91F7246-6823-40A7-B18B-00FA24D4A26C}" type="parTrans" cxnId="{E96FAC59-8214-467A-A15D-78F4FEF267F6}">
      <dgm:prSet/>
      <dgm:spPr/>
    </dgm:pt>
    <dgm:pt modelId="{BBCDD75B-9D70-4BBA-9D5E-0E2497FD3831}" type="sibTrans" cxnId="{E96FAC59-8214-467A-A15D-78F4FEF267F6}">
      <dgm:prSet/>
      <dgm:spPr/>
    </dgm:pt>
    <dgm:pt modelId="{4A1DA2DE-70B4-4334-8A15-E6A6FEDE5731}">
      <dgm:prSet/>
      <dgm:spPr/>
      <dgm:t>
        <a:bodyPr/>
        <a:lstStyle/>
        <a:p>
          <a:r>
            <a:rPr lang="en-GB" dirty="0"/>
            <a:t>Director of Digital</a:t>
          </a:r>
        </a:p>
      </dgm:t>
    </dgm:pt>
    <dgm:pt modelId="{149E400B-8FE8-4AE5-98EC-38CCD13473D6}" type="parTrans" cxnId="{E166755C-9CA1-46A7-A11C-8527FCE979B6}">
      <dgm:prSet/>
      <dgm:spPr/>
    </dgm:pt>
    <dgm:pt modelId="{3B854950-01A0-405C-AEA1-4A69D090EC34}" type="sibTrans" cxnId="{E166755C-9CA1-46A7-A11C-8527FCE979B6}">
      <dgm:prSet/>
      <dgm:spPr/>
    </dgm:pt>
    <dgm:pt modelId="{1F468A74-96C6-4EE0-A000-E8DC1897AFD0}">
      <dgm:prSet/>
      <dgm:spPr/>
      <dgm:t>
        <a:bodyPr/>
        <a:lstStyle/>
        <a:p>
          <a:r>
            <a:rPr lang="en-GB" dirty="0"/>
            <a:t>Director of Legal &amp; Governance</a:t>
          </a:r>
        </a:p>
      </dgm:t>
    </dgm:pt>
    <dgm:pt modelId="{FFEC63D6-734F-4C84-A1F4-7F2921A65B12}" type="parTrans" cxnId="{6D9CCB83-EEC5-45DF-ABD2-BC743CDCD7F3}">
      <dgm:prSet/>
      <dgm:spPr/>
    </dgm:pt>
    <dgm:pt modelId="{79F86A01-0213-4847-BCC5-0A0DCDBD7683}" type="sibTrans" cxnId="{6D9CCB83-EEC5-45DF-ABD2-BC743CDCD7F3}">
      <dgm:prSet/>
      <dgm:spPr/>
    </dgm:pt>
    <dgm:pt modelId="{DEB6D0BC-7D43-42F8-AE57-059F5BDBB3D6}" type="pres">
      <dgm:prSet presAssocID="{F41E2D0A-6E85-49FF-AF71-45C3DF3995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7A7D33-22B3-415F-8798-5E19E33C01FC}" type="pres">
      <dgm:prSet presAssocID="{3D7A77FF-F24C-4A53-A2C2-82A089A673BA}" presName="hierRoot1" presStyleCnt="0">
        <dgm:presLayoutVars>
          <dgm:hierBranch val="init"/>
        </dgm:presLayoutVars>
      </dgm:prSet>
      <dgm:spPr/>
    </dgm:pt>
    <dgm:pt modelId="{DF393D38-EE4C-421D-9041-619F02F637F0}" type="pres">
      <dgm:prSet presAssocID="{3D7A77FF-F24C-4A53-A2C2-82A089A673BA}" presName="rootComposite1" presStyleCnt="0"/>
      <dgm:spPr/>
    </dgm:pt>
    <dgm:pt modelId="{2F2E4156-7723-42DF-BC2A-5E86549A90F4}" type="pres">
      <dgm:prSet presAssocID="{3D7A77FF-F24C-4A53-A2C2-82A089A673BA}" presName="rootText1" presStyleLbl="node0" presStyleIdx="0" presStyleCnt="1">
        <dgm:presLayoutVars>
          <dgm:chPref val="3"/>
        </dgm:presLayoutVars>
      </dgm:prSet>
      <dgm:spPr/>
    </dgm:pt>
    <dgm:pt modelId="{B6B4A63E-A11A-4D25-BAFB-C7251F1BC986}" type="pres">
      <dgm:prSet presAssocID="{3D7A77FF-F24C-4A53-A2C2-82A089A673BA}" presName="rootConnector1" presStyleLbl="node1" presStyleIdx="0" presStyleCnt="0"/>
      <dgm:spPr/>
    </dgm:pt>
    <dgm:pt modelId="{E285EFF2-EA17-4DBA-A88D-33BABF5F2B25}" type="pres">
      <dgm:prSet presAssocID="{3D7A77FF-F24C-4A53-A2C2-82A089A673BA}" presName="hierChild2" presStyleCnt="0"/>
      <dgm:spPr/>
    </dgm:pt>
    <dgm:pt modelId="{CB0BE4D0-1951-4412-9540-12FAE58AE9B6}" type="pres">
      <dgm:prSet presAssocID="{BF0125ED-79AD-4F5D-983C-D1267D492372}" presName="Name37" presStyleLbl="parChTrans1D2" presStyleIdx="0" presStyleCnt="7"/>
      <dgm:spPr/>
    </dgm:pt>
    <dgm:pt modelId="{C63C7666-4A63-4027-876F-BA1C20812296}" type="pres">
      <dgm:prSet presAssocID="{E0892959-29D5-48B8-98A2-EFC09A6BDBB3}" presName="hierRoot2" presStyleCnt="0">
        <dgm:presLayoutVars>
          <dgm:hierBranch val="init"/>
        </dgm:presLayoutVars>
      </dgm:prSet>
      <dgm:spPr/>
    </dgm:pt>
    <dgm:pt modelId="{DFA8FCC6-9DD1-45BB-A79B-D22E3534F702}" type="pres">
      <dgm:prSet presAssocID="{E0892959-29D5-48B8-98A2-EFC09A6BDBB3}" presName="rootComposite" presStyleCnt="0"/>
      <dgm:spPr/>
    </dgm:pt>
    <dgm:pt modelId="{F28B9257-DFA9-4FA8-B059-C81115FAD18F}" type="pres">
      <dgm:prSet presAssocID="{E0892959-29D5-48B8-98A2-EFC09A6BDBB3}" presName="rootText" presStyleLbl="node2" presStyleIdx="0" presStyleCnt="7">
        <dgm:presLayoutVars>
          <dgm:chPref val="3"/>
        </dgm:presLayoutVars>
      </dgm:prSet>
      <dgm:spPr/>
    </dgm:pt>
    <dgm:pt modelId="{9BD3496B-FD8C-4FC2-A34E-E6BE0C016632}" type="pres">
      <dgm:prSet presAssocID="{E0892959-29D5-48B8-98A2-EFC09A6BDBB3}" presName="rootConnector" presStyleLbl="node2" presStyleIdx="0" presStyleCnt="7"/>
      <dgm:spPr/>
    </dgm:pt>
    <dgm:pt modelId="{372AAEF6-48DD-4E36-9395-BAD37E72493A}" type="pres">
      <dgm:prSet presAssocID="{E0892959-29D5-48B8-98A2-EFC09A6BDBB3}" presName="hierChild4" presStyleCnt="0"/>
      <dgm:spPr/>
    </dgm:pt>
    <dgm:pt modelId="{AA24A3B7-A309-4C3F-833B-E4F8F83EF3AE}" type="pres">
      <dgm:prSet presAssocID="{E0892959-29D5-48B8-98A2-EFC09A6BDBB3}" presName="hierChild5" presStyleCnt="0"/>
      <dgm:spPr/>
    </dgm:pt>
    <dgm:pt modelId="{D133F7F1-E523-4C94-B125-A0B4570C613A}" type="pres">
      <dgm:prSet presAssocID="{539F4AC5-C59B-4C42-9709-EF729C4BA00E}" presName="Name37" presStyleLbl="parChTrans1D2" presStyleIdx="1" presStyleCnt="7"/>
      <dgm:spPr/>
    </dgm:pt>
    <dgm:pt modelId="{D954CED0-41D6-437E-83EB-1F5B9E16BB54}" type="pres">
      <dgm:prSet presAssocID="{070E8D5C-A91A-44AD-8484-16D9919FA57B}" presName="hierRoot2" presStyleCnt="0">
        <dgm:presLayoutVars>
          <dgm:hierBranch val="init"/>
        </dgm:presLayoutVars>
      </dgm:prSet>
      <dgm:spPr/>
    </dgm:pt>
    <dgm:pt modelId="{EBD57819-8E75-43A5-B44C-EBB133F21EE8}" type="pres">
      <dgm:prSet presAssocID="{070E8D5C-A91A-44AD-8484-16D9919FA57B}" presName="rootComposite" presStyleCnt="0"/>
      <dgm:spPr/>
    </dgm:pt>
    <dgm:pt modelId="{51142402-7100-462E-9BC8-2757986676C7}" type="pres">
      <dgm:prSet presAssocID="{070E8D5C-A91A-44AD-8484-16D9919FA57B}" presName="rootText" presStyleLbl="node2" presStyleIdx="1" presStyleCnt="7">
        <dgm:presLayoutVars>
          <dgm:chPref val="3"/>
        </dgm:presLayoutVars>
      </dgm:prSet>
      <dgm:spPr/>
    </dgm:pt>
    <dgm:pt modelId="{50E68AAA-C262-457B-B0A3-1E484966A3FF}" type="pres">
      <dgm:prSet presAssocID="{070E8D5C-A91A-44AD-8484-16D9919FA57B}" presName="rootConnector" presStyleLbl="node2" presStyleIdx="1" presStyleCnt="7"/>
      <dgm:spPr/>
    </dgm:pt>
    <dgm:pt modelId="{15473706-6B59-4163-88C4-1A8423CE04E2}" type="pres">
      <dgm:prSet presAssocID="{070E8D5C-A91A-44AD-8484-16D9919FA57B}" presName="hierChild4" presStyleCnt="0"/>
      <dgm:spPr/>
    </dgm:pt>
    <dgm:pt modelId="{02575520-DF02-4070-98B2-44EEAA338F9F}" type="pres">
      <dgm:prSet presAssocID="{070E8D5C-A91A-44AD-8484-16D9919FA57B}" presName="hierChild5" presStyleCnt="0"/>
      <dgm:spPr/>
    </dgm:pt>
    <dgm:pt modelId="{865F4ACF-B545-4481-A330-81B2B8116897}" type="pres">
      <dgm:prSet presAssocID="{8083705F-D11D-4CAB-8C76-1A5AE9183826}" presName="Name37" presStyleLbl="parChTrans1D2" presStyleIdx="2" presStyleCnt="7"/>
      <dgm:spPr/>
    </dgm:pt>
    <dgm:pt modelId="{7131132B-0A59-4145-AA0C-9FEA8CDBB557}" type="pres">
      <dgm:prSet presAssocID="{4D64605C-B30F-4D8D-9E7C-EB5E320F23AE}" presName="hierRoot2" presStyleCnt="0">
        <dgm:presLayoutVars>
          <dgm:hierBranch val="init"/>
        </dgm:presLayoutVars>
      </dgm:prSet>
      <dgm:spPr/>
    </dgm:pt>
    <dgm:pt modelId="{5DD90D9B-A124-4228-AE07-24F759837EAF}" type="pres">
      <dgm:prSet presAssocID="{4D64605C-B30F-4D8D-9E7C-EB5E320F23AE}" presName="rootComposite" presStyleCnt="0"/>
      <dgm:spPr/>
    </dgm:pt>
    <dgm:pt modelId="{FFE33B69-562D-4AE9-8B16-A9C2F8324A01}" type="pres">
      <dgm:prSet presAssocID="{4D64605C-B30F-4D8D-9E7C-EB5E320F23AE}" presName="rootText" presStyleLbl="node2" presStyleIdx="2" presStyleCnt="7">
        <dgm:presLayoutVars>
          <dgm:chPref val="3"/>
        </dgm:presLayoutVars>
      </dgm:prSet>
      <dgm:spPr/>
    </dgm:pt>
    <dgm:pt modelId="{BCCEE80B-E739-4BEF-822B-21D4019A8E74}" type="pres">
      <dgm:prSet presAssocID="{4D64605C-B30F-4D8D-9E7C-EB5E320F23AE}" presName="rootConnector" presStyleLbl="node2" presStyleIdx="2" presStyleCnt="7"/>
      <dgm:spPr/>
    </dgm:pt>
    <dgm:pt modelId="{ADABF41B-D9BE-4843-B8AC-7C11CFD8A033}" type="pres">
      <dgm:prSet presAssocID="{4D64605C-B30F-4D8D-9E7C-EB5E320F23AE}" presName="hierChild4" presStyleCnt="0"/>
      <dgm:spPr/>
    </dgm:pt>
    <dgm:pt modelId="{B6446E0F-3D3D-46DA-914D-F92CA629831C}" type="pres">
      <dgm:prSet presAssocID="{4D64605C-B30F-4D8D-9E7C-EB5E320F23AE}" presName="hierChild5" presStyleCnt="0"/>
      <dgm:spPr/>
    </dgm:pt>
    <dgm:pt modelId="{B9B9C1F2-056E-4B52-8BFF-1FB82ECCF9CF}" type="pres">
      <dgm:prSet presAssocID="{63909B91-92D7-4D0C-AA47-7C72E656BE05}" presName="Name37" presStyleLbl="parChTrans1D2" presStyleIdx="3" presStyleCnt="7"/>
      <dgm:spPr/>
    </dgm:pt>
    <dgm:pt modelId="{CB3A30A4-00D8-4410-B1F9-952B7FF45CAB}" type="pres">
      <dgm:prSet presAssocID="{481ACF5C-5D72-4040-9440-DBFBF1089A1A}" presName="hierRoot2" presStyleCnt="0">
        <dgm:presLayoutVars>
          <dgm:hierBranch val="init"/>
        </dgm:presLayoutVars>
      </dgm:prSet>
      <dgm:spPr/>
    </dgm:pt>
    <dgm:pt modelId="{49A72721-E1A7-4124-889E-5FDAA3525416}" type="pres">
      <dgm:prSet presAssocID="{481ACF5C-5D72-4040-9440-DBFBF1089A1A}" presName="rootComposite" presStyleCnt="0"/>
      <dgm:spPr/>
    </dgm:pt>
    <dgm:pt modelId="{9DCCD5AB-2EBB-46E1-938C-579BE3F07116}" type="pres">
      <dgm:prSet presAssocID="{481ACF5C-5D72-4040-9440-DBFBF1089A1A}" presName="rootText" presStyleLbl="node2" presStyleIdx="3" presStyleCnt="7">
        <dgm:presLayoutVars>
          <dgm:chPref val="3"/>
        </dgm:presLayoutVars>
      </dgm:prSet>
      <dgm:spPr/>
    </dgm:pt>
    <dgm:pt modelId="{3E952F71-03A1-4C67-9B9C-2637223846A4}" type="pres">
      <dgm:prSet presAssocID="{481ACF5C-5D72-4040-9440-DBFBF1089A1A}" presName="rootConnector" presStyleLbl="node2" presStyleIdx="3" presStyleCnt="7"/>
      <dgm:spPr/>
    </dgm:pt>
    <dgm:pt modelId="{EE710143-1B5F-4DAB-8CE8-33A185D7E2ED}" type="pres">
      <dgm:prSet presAssocID="{481ACF5C-5D72-4040-9440-DBFBF1089A1A}" presName="hierChild4" presStyleCnt="0"/>
      <dgm:spPr/>
    </dgm:pt>
    <dgm:pt modelId="{3A31B7BF-23B9-4F10-A0AD-950033D90AF4}" type="pres">
      <dgm:prSet presAssocID="{481ACF5C-5D72-4040-9440-DBFBF1089A1A}" presName="hierChild5" presStyleCnt="0"/>
      <dgm:spPr/>
    </dgm:pt>
    <dgm:pt modelId="{B3E5B8B2-2C2F-48B4-990C-899D50841696}" type="pres">
      <dgm:prSet presAssocID="{B91F7246-6823-40A7-B18B-00FA24D4A26C}" presName="Name37" presStyleLbl="parChTrans1D2" presStyleIdx="4" presStyleCnt="7"/>
      <dgm:spPr/>
    </dgm:pt>
    <dgm:pt modelId="{5BA5BD85-152A-4A4E-BF92-DF7C4FD4595F}" type="pres">
      <dgm:prSet presAssocID="{7797D07F-917C-41EE-9B5B-F239E7F0A0CD}" presName="hierRoot2" presStyleCnt="0">
        <dgm:presLayoutVars>
          <dgm:hierBranch val="init"/>
        </dgm:presLayoutVars>
      </dgm:prSet>
      <dgm:spPr/>
    </dgm:pt>
    <dgm:pt modelId="{C52CE0AA-AD8B-46A3-A4F2-CB4A58BD867F}" type="pres">
      <dgm:prSet presAssocID="{7797D07F-917C-41EE-9B5B-F239E7F0A0CD}" presName="rootComposite" presStyleCnt="0"/>
      <dgm:spPr/>
    </dgm:pt>
    <dgm:pt modelId="{28F78CC1-F507-4C84-BECD-E4608FDDCCDB}" type="pres">
      <dgm:prSet presAssocID="{7797D07F-917C-41EE-9B5B-F239E7F0A0CD}" presName="rootText" presStyleLbl="node2" presStyleIdx="4" presStyleCnt="7">
        <dgm:presLayoutVars>
          <dgm:chPref val="3"/>
        </dgm:presLayoutVars>
      </dgm:prSet>
      <dgm:spPr/>
    </dgm:pt>
    <dgm:pt modelId="{10963670-58D0-4E9A-81FF-7F735B69C518}" type="pres">
      <dgm:prSet presAssocID="{7797D07F-917C-41EE-9B5B-F239E7F0A0CD}" presName="rootConnector" presStyleLbl="node2" presStyleIdx="4" presStyleCnt="7"/>
      <dgm:spPr/>
    </dgm:pt>
    <dgm:pt modelId="{CF02DC53-6DE5-4D5B-AA63-BC61FE79112B}" type="pres">
      <dgm:prSet presAssocID="{7797D07F-917C-41EE-9B5B-F239E7F0A0CD}" presName="hierChild4" presStyleCnt="0"/>
      <dgm:spPr/>
    </dgm:pt>
    <dgm:pt modelId="{459C45DE-B42C-42FE-87E5-71FBBC629D0F}" type="pres">
      <dgm:prSet presAssocID="{7797D07F-917C-41EE-9B5B-F239E7F0A0CD}" presName="hierChild5" presStyleCnt="0"/>
      <dgm:spPr/>
    </dgm:pt>
    <dgm:pt modelId="{E66E4DBC-696C-4841-90E7-7A51467EB32F}" type="pres">
      <dgm:prSet presAssocID="{149E400B-8FE8-4AE5-98EC-38CCD13473D6}" presName="Name37" presStyleLbl="parChTrans1D2" presStyleIdx="5" presStyleCnt="7"/>
      <dgm:spPr/>
    </dgm:pt>
    <dgm:pt modelId="{142813D9-E4FE-4016-865E-E3050F293B24}" type="pres">
      <dgm:prSet presAssocID="{4A1DA2DE-70B4-4334-8A15-E6A6FEDE5731}" presName="hierRoot2" presStyleCnt="0">
        <dgm:presLayoutVars>
          <dgm:hierBranch val="init"/>
        </dgm:presLayoutVars>
      </dgm:prSet>
      <dgm:spPr/>
    </dgm:pt>
    <dgm:pt modelId="{43F19294-05F6-4C01-BE4A-761DAFA6C612}" type="pres">
      <dgm:prSet presAssocID="{4A1DA2DE-70B4-4334-8A15-E6A6FEDE5731}" presName="rootComposite" presStyleCnt="0"/>
      <dgm:spPr/>
    </dgm:pt>
    <dgm:pt modelId="{C8989527-DAA0-40D9-B275-4499B8129ECF}" type="pres">
      <dgm:prSet presAssocID="{4A1DA2DE-70B4-4334-8A15-E6A6FEDE5731}" presName="rootText" presStyleLbl="node2" presStyleIdx="5" presStyleCnt="7">
        <dgm:presLayoutVars>
          <dgm:chPref val="3"/>
        </dgm:presLayoutVars>
      </dgm:prSet>
      <dgm:spPr/>
    </dgm:pt>
    <dgm:pt modelId="{B22FB669-EC45-452B-9EA7-1B52932CF571}" type="pres">
      <dgm:prSet presAssocID="{4A1DA2DE-70B4-4334-8A15-E6A6FEDE5731}" presName="rootConnector" presStyleLbl="node2" presStyleIdx="5" presStyleCnt="7"/>
      <dgm:spPr/>
    </dgm:pt>
    <dgm:pt modelId="{F955CC2F-F4B2-4806-80D8-33C767D75C47}" type="pres">
      <dgm:prSet presAssocID="{4A1DA2DE-70B4-4334-8A15-E6A6FEDE5731}" presName="hierChild4" presStyleCnt="0"/>
      <dgm:spPr/>
    </dgm:pt>
    <dgm:pt modelId="{4342200C-46BA-4D10-BF50-D5813B84B6B4}" type="pres">
      <dgm:prSet presAssocID="{4A1DA2DE-70B4-4334-8A15-E6A6FEDE5731}" presName="hierChild5" presStyleCnt="0"/>
      <dgm:spPr/>
    </dgm:pt>
    <dgm:pt modelId="{C8E7EC60-04B5-4F88-A796-F20E6EE6B22F}" type="pres">
      <dgm:prSet presAssocID="{FFEC63D6-734F-4C84-A1F4-7F2921A65B12}" presName="Name37" presStyleLbl="parChTrans1D2" presStyleIdx="6" presStyleCnt="7"/>
      <dgm:spPr/>
    </dgm:pt>
    <dgm:pt modelId="{C318FFAD-5ECC-4164-9822-DFB229202CAC}" type="pres">
      <dgm:prSet presAssocID="{1F468A74-96C6-4EE0-A000-E8DC1897AFD0}" presName="hierRoot2" presStyleCnt="0">
        <dgm:presLayoutVars>
          <dgm:hierBranch val="init"/>
        </dgm:presLayoutVars>
      </dgm:prSet>
      <dgm:spPr/>
    </dgm:pt>
    <dgm:pt modelId="{E0544C26-0633-4CB2-B152-B5E64A718116}" type="pres">
      <dgm:prSet presAssocID="{1F468A74-96C6-4EE0-A000-E8DC1897AFD0}" presName="rootComposite" presStyleCnt="0"/>
      <dgm:spPr/>
    </dgm:pt>
    <dgm:pt modelId="{D319E017-143F-4C67-A4DD-E0C4A56F4586}" type="pres">
      <dgm:prSet presAssocID="{1F468A74-96C6-4EE0-A000-E8DC1897AFD0}" presName="rootText" presStyleLbl="node2" presStyleIdx="6" presStyleCnt="7">
        <dgm:presLayoutVars>
          <dgm:chPref val="3"/>
        </dgm:presLayoutVars>
      </dgm:prSet>
      <dgm:spPr/>
    </dgm:pt>
    <dgm:pt modelId="{416D1C3D-97F6-4674-932E-F28E8E5BC7BF}" type="pres">
      <dgm:prSet presAssocID="{1F468A74-96C6-4EE0-A000-E8DC1897AFD0}" presName="rootConnector" presStyleLbl="node2" presStyleIdx="6" presStyleCnt="7"/>
      <dgm:spPr/>
    </dgm:pt>
    <dgm:pt modelId="{78BB57E1-7A89-4731-9473-2C74D861BEBD}" type="pres">
      <dgm:prSet presAssocID="{1F468A74-96C6-4EE0-A000-E8DC1897AFD0}" presName="hierChild4" presStyleCnt="0"/>
      <dgm:spPr/>
    </dgm:pt>
    <dgm:pt modelId="{15975EC7-9C0E-4486-A3D1-31584220645D}" type="pres">
      <dgm:prSet presAssocID="{1F468A74-96C6-4EE0-A000-E8DC1897AFD0}" presName="hierChild5" presStyleCnt="0"/>
      <dgm:spPr/>
    </dgm:pt>
    <dgm:pt modelId="{7FAC0A7F-F875-47B7-8828-8C024F5D49C6}" type="pres">
      <dgm:prSet presAssocID="{3D7A77FF-F24C-4A53-A2C2-82A089A673BA}" presName="hierChild3" presStyleCnt="0"/>
      <dgm:spPr/>
    </dgm:pt>
  </dgm:ptLst>
  <dgm:cxnLst>
    <dgm:cxn modelId="{1B1DA707-C11D-4551-BEDF-8CFDE3ECFC8F}" type="presOf" srcId="{1F468A74-96C6-4EE0-A000-E8DC1897AFD0}" destId="{416D1C3D-97F6-4674-932E-F28E8E5BC7BF}" srcOrd="1" destOrd="0" presId="urn:microsoft.com/office/officeart/2005/8/layout/orgChart1"/>
    <dgm:cxn modelId="{9DD2B213-F45E-41B2-A558-73BEDCB74D04}" type="presOf" srcId="{E0892959-29D5-48B8-98A2-EFC09A6BDBB3}" destId="{F28B9257-DFA9-4FA8-B059-C81115FAD18F}" srcOrd="0" destOrd="0" presId="urn:microsoft.com/office/officeart/2005/8/layout/orgChart1"/>
    <dgm:cxn modelId="{64FFF717-01D3-40BA-A2BE-3F4673C5BB0B}" type="presOf" srcId="{4D64605C-B30F-4D8D-9E7C-EB5E320F23AE}" destId="{FFE33B69-562D-4AE9-8B16-A9C2F8324A01}" srcOrd="0" destOrd="0" presId="urn:microsoft.com/office/officeart/2005/8/layout/orgChart1"/>
    <dgm:cxn modelId="{EB8BE719-2872-4A97-AB0B-833215078C09}" srcId="{3D7A77FF-F24C-4A53-A2C2-82A089A673BA}" destId="{4D64605C-B30F-4D8D-9E7C-EB5E320F23AE}" srcOrd="2" destOrd="0" parTransId="{8083705F-D11D-4CAB-8C76-1A5AE9183826}" sibTransId="{DDD9F22F-8D50-482C-B0F2-9B605910F0BF}"/>
    <dgm:cxn modelId="{FEABC81E-DFB3-4C78-9A32-986839800444}" type="presOf" srcId="{149E400B-8FE8-4AE5-98EC-38CCD13473D6}" destId="{E66E4DBC-696C-4841-90E7-7A51467EB32F}" srcOrd="0" destOrd="0" presId="urn:microsoft.com/office/officeart/2005/8/layout/orgChart1"/>
    <dgm:cxn modelId="{B8F62322-FFD6-4584-8DCC-67AB5B41C56F}" srcId="{3D7A77FF-F24C-4A53-A2C2-82A089A673BA}" destId="{481ACF5C-5D72-4040-9440-DBFBF1089A1A}" srcOrd="3" destOrd="0" parTransId="{63909B91-92D7-4D0C-AA47-7C72E656BE05}" sibTransId="{4ADAFCCC-DF3F-477A-B224-7FB257C00CC1}"/>
    <dgm:cxn modelId="{33FAFC23-A07D-4BCA-B4A0-FD83A82967E8}" type="presOf" srcId="{4A1DA2DE-70B4-4334-8A15-E6A6FEDE5731}" destId="{B22FB669-EC45-452B-9EA7-1B52932CF571}" srcOrd="1" destOrd="0" presId="urn:microsoft.com/office/officeart/2005/8/layout/orgChart1"/>
    <dgm:cxn modelId="{622CBC27-C304-4405-B23F-03259B95C8EB}" type="presOf" srcId="{F41E2D0A-6E85-49FF-AF71-45C3DF3995B2}" destId="{DEB6D0BC-7D43-42F8-AE57-059F5BDBB3D6}" srcOrd="0" destOrd="0" presId="urn:microsoft.com/office/officeart/2005/8/layout/orgChart1"/>
    <dgm:cxn modelId="{9FBCFF31-4462-45D0-889F-155F6555912A}" type="presOf" srcId="{481ACF5C-5D72-4040-9440-DBFBF1089A1A}" destId="{3E952F71-03A1-4C67-9B9C-2637223846A4}" srcOrd="1" destOrd="0" presId="urn:microsoft.com/office/officeart/2005/8/layout/orgChart1"/>
    <dgm:cxn modelId="{63AB0B3D-2860-4CBC-B717-78A6AEAE488F}" type="presOf" srcId="{BF0125ED-79AD-4F5D-983C-D1267D492372}" destId="{CB0BE4D0-1951-4412-9540-12FAE58AE9B6}" srcOrd="0" destOrd="0" presId="urn:microsoft.com/office/officeart/2005/8/layout/orgChart1"/>
    <dgm:cxn modelId="{E166755C-9CA1-46A7-A11C-8527FCE979B6}" srcId="{3D7A77FF-F24C-4A53-A2C2-82A089A673BA}" destId="{4A1DA2DE-70B4-4334-8A15-E6A6FEDE5731}" srcOrd="5" destOrd="0" parTransId="{149E400B-8FE8-4AE5-98EC-38CCD13473D6}" sibTransId="{3B854950-01A0-405C-AEA1-4A69D090EC34}"/>
    <dgm:cxn modelId="{E4AD8D68-CDF5-4013-8D44-F8661CF68D94}" type="presOf" srcId="{481ACF5C-5D72-4040-9440-DBFBF1089A1A}" destId="{9DCCD5AB-2EBB-46E1-938C-579BE3F07116}" srcOrd="0" destOrd="0" presId="urn:microsoft.com/office/officeart/2005/8/layout/orgChart1"/>
    <dgm:cxn modelId="{FE71246B-95AC-4FEF-8EE5-41A77CCF2879}" srcId="{3D7A77FF-F24C-4A53-A2C2-82A089A673BA}" destId="{E0892959-29D5-48B8-98A2-EFC09A6BDBB3}" srcOrd="0" destOrd="0" parTransId="{BF0125ED-79AD-4F5D-983C-D1267D492372}" sibTransId="{64EDF765-8735-430B-8B99-BFE4A098273D}"/>
    <dgm:cxn modelId="{4800FC4C-8A8B-4529-8FAB-2F565DFCB5B4}" type="presOf" srcId="{7797D07F-917C-41EE-9B5B-F239E7F0A0CD}" destId="{28F78CC1-F507-4C84-BECD-E4608FDDCCDB}" srcOrd="0" destOrd="0" presId="urn:microsoft.com/office/officeart/2005/8/layout/orgChart1"/>
    <dgm:cxn modelId="{7F52E770-480B-4128-8AF1-F8CF9F032319}" type="presOf" srcId="{4A1DA2DE-70B4-4334-8A15-E6A6FEDE5731}" destId="{C8989527-DAA0-40D9-B275-4499B8129ECF}" srcOrd="0" destOrd="0" presId="urn:microsoft.com/office/officeart/2005/8/layout/orgChart1"/>
    <dgm:cxn modelId="{58414752-BEC6-4BB1-BA43-D0DF2501725C}" type="presOf" srcId="{070E8D5C-A91A-44AD-8484-16D9919FA57B}" destId="{51142402-7100-462E-9BC8-2757986676C7}" srcOrd="0" destOrd="0" presId="urn:microsoft.com/office/officeart/2005/8/layout/orgChart1"/>
    <dgm:cxn modelId="{60C34879-4330-4380-AF39-64DB3B5309CC}" type="presOf" srcId="{070E8D5C-A91A-44AD-8484-16D9919FA57B}" destId="{50E68AAA-C262-457B-B0A3-1E484966A3FF}" srcOrd="1" destOrd="0" presId="urn:microsoft.com/office/officeart/2005/8/layout/orgChart1"/>
    <dgm:cxn modelId="{E96FAC59-8214-467A-A15D-78F4FEF267F6}" srcId="{3D7A77FF-F24C-4A53-A2C2-82A089A673BA}" destId="{7797D07F-917C-41EE-9B5B-F239E7F0A0CD}" srcOrd="4" destOrd="0" parTransId="{B91F7246-6823-40A7-B18B-00FA24D4A26C}" sibTransId="{BBCDD75B-9D70-4BBA-9D5E-0E2497FD3831}"/>
    <dgm:cxn modelId="{6D9CCB83-EEC5-45DF-ABD2-BC743CDCD7F3}" srcId="{3D7A77FF-F24C-4A53-A2C2-82A089A673BA}" destId="{1F468A74-96C6-4EE0-A000-E8DC1897AFD0}" srcOrd="6" destOrd="0" parTransId="{FFEC63D6-734F-4C84-A1F4-7F2921A65B12}" sibTransId="{79F86A01-0213-4847-BCC5-0A0DCDBD7683}"/>
    <dgm:cxn modelId="{F32F4A8A-9BCF-4C8D-80AA-EC68415A50A3}" srcId="{F41E2D0A-6E85-49FF-AF71-45C3DF3995B2}" destId="{3D7A77FF-F24C-4A53-A2C2-82A089A673BA}" srcOrd="0" destOrd="0" parTransId="{BD955C76-0728-461C-A7D9-06939ADCD6C4}" sibTransId="{E7B098F7-8D78-42B9-BBF9-0D5FF9E2DD95}"/>
    <dgm:cxn modelId="{6C265D98-8BCE-44BE-B4D8-542A180B92FE}" type="presOf" srcId="{3D7A77FF-F24C-4A53-A2C2-82A089A673BA}" destId="{2F2E4156-7723-42DF-BC2A-5E86549A90F4}" srcOrd="0" destOrd="0" presId="urn:microsoft.com/office/officeart/2005/8/layout/orgChart1"/>
    <dgm:cxn modelId="{F41FD99A-096D-46FE-A63B-DE950FA36CEE}" srcId="{3D7A77FF-F24C-4A53-A2C2-82A089A673BA}" destId="{070E8D5C-A91A-44AD-8484-16D9919FA57B}" srcOrd="1" destOrd="0" parTransId="{539F4AC5-C59B-4C42-9709-EF729C4BA00E}" sibTransId="{2F9936C9-EFBC-4D64-B706-51C97D7A0A74}"/>
    <dgm:cxn modelId="{137F149F-8B9F-4469-98BA-54E3867F41EB}" type="presOf" srcId="{4D64605C-B30F-4D8D-9E7C-EB5E320F23AE}" destId="{BCCEE80B-E739-4BEF-822B-21D4019A8E74}" srcOrd="1" destOrd="0" presId="urn:microsoft.com/office/officeart/2005/8/layout/orgChart1"/>
    <dgm:cxn modelId="{CAD7EFA6-5449-4110-AE45-28C550F34573}" type="presOf" srcId="{B91F7246-6823-40A7-B18B-00FA24D4A26C}" destId="{B3E5B8B2-2C2F-48B4-990C-899D50841696}" srcOrd="0" destOrd="0" presId="urn:microsoft.com/office/officeart/2005/8/layout/orgChart1"/>
    <dgm:cxn modelId="{F6763CAD-E217-4CF8-958D-6B881CF0A7A3}" type="presOf" srcId="{63909B91-92D7-4D0C-AA47-7C72E656BE05}" destId="{B9B9C1F2-056E-4B52-8BFF-1FB82ECCF9CF}" srcOrd="0" destOrd="0" presId="urn:microsoft.com/office/officeart/2005/8/layout/orgChart1"/>
    <dgm:cxn modelId="{C215C9B0-1323-4C9C-B0C2-DC43AA4E670F}" type="presOf" srcId="{539F4AC5-C59B-4C42-9709-EF729C4BA00E}" destId="{D133F7F1-E523-4C94-B125-A0B4570C613A}" srcOrd="0" destOrd="0" presId="urn:microsoft.com/office/officeart/2005/8/layout/orgChart1"/>
    <dgm:cxn modelId="{BB735BD1-ADED-4323-BC7C-CA5900D8DCF0}" type="presOf" srcId="{3D7A77FF-F24C-4A53-A2C2-82A089A673BA}" destId="{B6B4A63E-A11A-4D25-BAFB-C7251F1BC986}" srcOrd="1" destOrd="0" presId="urn:microsoft.com/office/officeart/2005/8/layout/orgChart1"/>
    <dgm:cxn modelId="{EF5529E2-5A3A-4E3E-AC58-F1CCF5FE6171}" type="presOf" srcId="{1F468A74-96C6-4EE0-A000-E8DC1897AFD0}" destId="{D319E017-143F-4C67-A4DD-E0C4A56F4586}" srcOrd="0" destOrd="0" presId="urn:microsoft.com/office/officeart/2005/8/layout/orgChart1"/>
    <dgm:cxn modelId="{ABE16CE3-5838-405B-8DA5-3BECD4FCE700}" type="presOf" srcId="{FFEC63D6-734F-4C84-A1F4-7F2921A65B12}" destId="{C8E7EC60-04B5-4F88-A796-F20E6EE6B22F}" srcOrd="0" destOrd="0" presId="urn:microsoft.com/office/officeart/2005/8/layout/orgChart1"/>
    <dgm:cxn modelId="{2855F5F5-7C08-4279-86D8-A5655CBC28DA}" type="presOf" srcId="{7797D07F-917C-41EE-9B5B-F239E7F0A0CD}" destId="{10963670-58D0-4E9A-81FF-7F735B69C518}" srcOrd="1" destOrd="0" presId="urn:microsoft.com/office/officeart/2005/8/layout/orgChart1"/>
    <dgm:cxn modelId="{CCB243F7-E185-46E7-9C62-DFE260C173CC}" type="presOf" srcId="{8083705F-D11D-4CAB-8C76-1A5AE9183826}" destId="{865F4ACF-B545-4481-A330-81B2B8116897}" srcOrd="0" destOrd="0" presId="urn:microsoft.com/office/officeart/2005/8/layout/orgChart1"/>
    <dgm:cxn modelId="{2CDB12FD-2C3F-4C37-8547-D47837432327}" type="presOf" srcId="{E0892959-29D5-48B8-98A2-EFC09A6BDBB3}" destId="{9BD3496B-FD8C-4FC2-A34E-E6BE0C016632}" srcOrd="1" destOrd="0" presId="urn:microsoft.com/office/officeart/2005/8/layout/orgChart1"/>
    <dgm:cxn modelId="{E6EF5190-77A1-45BD-AA87-CDD0633C29AA}" type="presParOf" srcId="{DEB6D0BC-7D43-42F8-AE57-059F5BDBB3D6}" destId="{277A7D33-22B3-415F-8798-5E19E33C01FC}" srcOrd="0" destOrd="0" presId="urn:microsoft.com/office/officeart/2005/8/layout/orgChart1"/>
    <dgm:cxn modelId="{BC25E90E-43B5-4DDA-B846-9BD3A69F9A33}" type="presParOf" srcId="{277A7D33-22B3-415F-8798-5E19E33C01FC}" destId="{DF393D38-EE4C-421D-9041-619F02F637F0}" srcOrd="0" destOrd="0" presId="urn:microsoft.com/office/officeart/2005/8/layout/orgChart1"/>
    <dgm:cxn modelId="{B1158799-E1A1-4A9F-B075-5F0F0B662463}" type="presParOf" srcId="{DF393D38-EE4C-421D-9041-619F02F637F0}" destId="{2F2E4156-7723-42DF-BC2A-5E86549A90F4}" srcOrd="0" destOrd="0" presId="urn:microsoft.com/office/officeart/2005/8/layout/orgChart1"/>
    <dgm:cxn modelId="{C92D287F-A673-4185-BACF-4A5E8EF55328}" type="presParOf" srcId="{DF393D38-EE4C-421D-9041-619F02F637F0}" destId="{B6B4A63E-A11A-4D25-BAFB-C7251F1BC986}" srcOrd="1" destOrd="0" presId="urn:microsoft.com/office/officeart/2005/8/layout/orgChart1"/>
    <dgm:cxn modelId="{045379B7-0E0D-4EAD-90F7-22A35F7FE2A2}" type="presParOf" srcId="{277A7D33-22B3-415F-8798-5E19E33C01FC}" destId="{E285EFF2-EA17-4DBA-A88D-33BABF5F2B25}" srcOrd="1" destOrd="0" presId="urn:microsoft.com/office/officeart/2005/8/layout/orgChart1"/>
    <dgm:cxn modelId="{068A78B5-5DEA-445E-A2FD-764D6CD4B55B}" type="presParOf" srcId="{E285EFF2-EA17-4DBA-A88D-33BABF5F2B25}" destId="{CB0BE4D0-1951-4412-9540-12FAE58AE9B6}" srcOrd="0" destOrd="0" presId="urn:microsoft.com/office/officeart/2005/8/layout/orgChart1"/>
    <dgm:cxn modelId="{CA1F7140-4798-4373-8D94-9D849BEA06FD}" type="presParOf" srcId="{E285EFF2-EA17-4DBA-A88D-33BABF5F2B25}" destId="{C63C7666-4A63-4027-876F-BA1C20812296}" srcOrd="1" destOrd="0" presId="urn:microsoft.com/office/officeart/2005/8/layout/orgChart1"/>
    <dgm:cxn modelId="{DAEEEACA-0F31-485D-9156-8DD257ABCFED}" type="presParOf" srcId="{C63C7666-4A63-4027-876F-BA1C20812296}" destId="{DFA8FCC6-9DD1-45BB-A79B-D22E3534F702}" srcOrd="0" destOrd="0" presId="urn:microsoft.com/office/officeart/2005/8/layout/orgChart1"/>
    <dgm:cxn modelId="{95E48D5D-0765-468F-86BC-68B2263C2DE4}" type="presParOf" srcId="{DFA8FCC6-9DD1-45BB-A79B-D22E3534F702}" destId="{F28B9257-DFA9-4FA8-B059-C81115FAD18F}" srcOrd="0" destOrd="0" presId="urn:microsoft.com/office/officeart/2005/8/layout/orgChart1"/>
    <dgm:cxn modelId="{5D360FAC-CFA6-40CE-88DF-A6E1D49CD8F2}" type="presParOf" srcId="{DFA8FCC6-9DD1-45BB-A79B-D22E3534F702}" destId="{9BD3496B-FD8C-4FC2-A34E-E6BE0C016632}" srcOrd="1" destOrd="0" presId="urn:microsoft.com/office/officeart/2005/8/layout/orgChart1"/>
    <dgm:cxn modelId="{B340290D-F618-4272-A303-B1D68D36F2E7}" type="presParOf" srcId="{C63C7666-4A63-4027-876F-BA1C20812296}" destId="{372AAEF6-48DD-4E36-9395-BAD37E72493A}" srcOrd="1" destOrd="0" presId="urn:microsoft.com/office/officeart/2005/8/layout/orgChart1"/>
    <dgm:cxn modelId="{B5FAA43B-3CA1-4817-A508-0DA11214AA5B}" type="presParOf" srcId="{C63C7666-4A63-4027-876F-BA1C20812296}" destId="{AA24A3B7-A309-4C3F-833B-E4F8F83EF3AE}" srcOrd="2" destOrd="0" presId="urn:microsoft.com/office/officeart/2005/8/layout/orgChart1"/>
    <dgm:cxn modelId="{058B366D-7F0E-4BF5-B4AF-8D52F7847ABD}" type="presParOf" srcId="{E285EFF2-EA17-4DBA-A88D-33BABF5F2B25}" destId="{D133F7F1-E523-4C94-B125-A0B4570C613A}" srcOrd="2" destOrd="0" presId="urn:microsoft.com/office/officeart/2005/8/layout/orgChart1"/>
    <dgm:cxn modelId="{C77E8896-7F47-4434-BE51-B1BBAA6AD39A}" type="presParOf" srcId="{E285EFF2-EA17-4DBA-A88D-33BABF5F2B25}" destId="{D954CED0-41D6-437E-83EB-1F5B9E16BB54}" srcOrd="3" destOrd="0" presId="urn:microsoft.com/office/officeart/2005/8/layout/orgChart1"/>
    <dgm:cxn modelId="{663CF6B3-6825-4361-9389-025AD1C5390E}" type="presParOf" srcId="{D954CED0-41D6-437E-83EB-1F5B9E16BB54}" destId="{EBD57819-8E75-43A5-B44C-EBB133F21EE8}" srcOrd="0" destOrd="0" presId="urn:microsoft.com/office/officeart/2005/8/layout/orgChart1"/>
    <dgm:cxn modelId="{8B86505B-08D1-4549-B721-178EE309DC7A}" type="presParOf" srcId="{EBD57819-8E75-43A5-B44C-EBB133F21EE8}" destId="{51142402-7100-462E-9BC8-2757986676C7}" srcOrd="0" destOrd="0" presId="urn:microsoft.com/office/officeart/2005/8/layout/orgChart1"/>
    <dgm:cxn modelId="{D66D513B-752B-4A22-A8BA-F8878757D0C2}" type="presParOf" srcId="{EBD57819-8E75-43A5-B44C-EBB133F21EE8}" destId="{50E68AAA-C262-457B-B0A3-1E484966A3FF}" srcOrd="1" destOrd="0" presId="urn:microsoft.com/office/officeart/2005/8/layout/orgChart1"/>
    <dgm:cxn modelId="{D6F1386A-4418-4D84-A434-C9C49CC008C8}" type="presParOf" srcId="{D954CED0-41D6-437E-83EB-1F5B9E16BB54}" destId="{15473706-6B59-4163-88C4-1A8423CE04E2}" srcOrd="1" destOrd="0" presId="urn:microsoft.com/office/officeart/2005/8/layout/orgChart1"/>
    <dgm:cxn modelId="{293A8013-D5A4-4F3A-881B-A961105D18B7}" type="presParOf" srcId="{D954CED0-41D6-437E-83EB-1F5B9E16BB54}" destId="{02575520-DF02-4070-98B2-44EEAA338F9F}" srcOrd="2" destOrd="0" presId="urn:microsoft.com/office/officeart/2005/8/layout/orgChart1"/>
    <dgm:cxn modelId="{F9295D62-1585-4488-BBB8-7B2DF428BBF8}" type="presParOf" srcId="{E285EFF2-EA17-4DBA-A88D-33BABF5F2B25}" destId="{865F4ACF-B545-4481-A330-81B2B8116897}" srcOrd="4" destOrd="0" presId="urn:microsoft.com/office/officeart/2005/8/layout/orgChart1"/>
    <dgm:cxn modelId="{14FBC37A-DF7B-43DC-B73D-C899A2C68EF7}" type="presParOf" srcId="{E285EFF2-EA17-4DBA-A88D-33BABF5F2B25}" destId="{7131132B-0A59-4145-AA0C-9FEA8CDBB557}" srcOrd="5" destOrd="0" presId="urn:microsoft.com/office/officeart/2005/8/layout/orgChart1"/>
    <dgm:cxn modelId="{4F7A2863-C4F9-43F1-AF43-F7BAE651C0C1}" type="presParOf" srcId="{7131132B-0A59-4145-AA0C-9FEA8CDBB557}" destId="{5DD90D9B-A124-4228-AE07-24F759837EAF}" srcOrd="0" destOrd="0" presId="urn:microsoft.com/office/officeart/2005/8/layout/orgChart1"/>
    <dgm:cxn modelId="{24C2E4A8-0B3C-4525-B371-3CF6F98F122C}" type="presParOf" srcId="{5DD90D9B-A124-4228-AE07-24F759837EAF}" destId="{FFE33B69-562D-4AE9-8B16-A9C2F8324A01}" srcOrd="0" destOrd="0" presId="urn:microsoft.com/office/officeart/2005/8/layout/orgChart1"/>
    <dgm:cxn modelId="{D85ECD29-F02A-4EA8-9153-EDFDD9694828}" type="presParOf" srcId="{5DD90D9B-A124-4228-AE07-24F759837EAF}" destId="{BCCEE80B-E739-4BEF-822B-21D4019A8E74}" srcOrd="1" destOrd="0" presId="urn:microsoft.com/office/officeart/2005/8/layout/orgChart1"/>
    <dgm:cxn modelId="{57DB94E5-8D43-4055-B486-3DD4C54E1D6B}" type="presParOf" srcId="{7131132B-0A59-4145-AA0C-9FEA8CDBB557}" destId="{ADABF41B-D9BE-4843-B8AC-7C11CFD8A033}" srcOrd="1" destOrd="0" presId="urn:microsoft.com/office/officeart/2005/8/layout/orgChart1"/>
    <dgm:cxn modelId="{C298FE41-897A-47D6-A2EE-A3035520CD0A}" type="presParOf" srcId="{7131132B-0A59-4145-AA0C-9FEA8CDBB557}" destId="{B6446E0F-3D3D-46DA-914D-F92CA629831C}" srcOrd="2" destOrd="0" presId="urn:microsoft.com/office/officeart/2005/8/layout/orgChart1"/>
    <dgm:cxn modelId="{FDD58D83-0C24-4AD5-9649-B53ABA055A8F}" type="presParOf" srcId="{E285EFF2-EA17-4DBA-A88D-33BABF5F2B25}" destId="{B9B9C1F2-056E-4B52-8BFF-1FB82ECCF9CF}" srcOrd="6" destOrd="0" presId="urn:microsoft.com/office/officeart/2005/8/layout/orgChart1"/>
    <dgm:cxn modelId="{AA7B76CF-31FA-4F6D-86E5-9580C1796F80}" type="presParOf" srcId="{E285EFF2-EA17-4DBA-A88D-33BABF5F2B25}" destId="{CB3A30A4-00D8-4410-B1F9-952B7FF45CAB}" srcOrd="7" destOrd="0" presId="urn:microsoft.com/office/officeart/2005/8/layout/orgChart1"/>
    <dgm:cxn modelId="{550AC528-559E-440C-A534-D1A858E5D542}" type="presParOf" srcId="{CB3A30A4-00D8-4410-B1F9-952B7FF45CAB}" destId="{49A72721-E1A7-4124-889E-5FDAA3525416}" srcOrd="0" destOrd="0" presId="urn:microsoft.com/office/officeart/2005/8/layout/orgChart1"/>
    <dgm:cxn modelId="{9B831100-579D-46E2-9558-8C8B25E25B12}" type="presParOf" srcId="{49A72721-E1A7-4124-889E-5FDAA3525416}" destId="{9DCCD5AB-2EBB-46E1-938C-579BE3F07116}" srcOrd="0" destOrd="0" presId="urn:microsoft.com/office/officeart/2005/8/layout/orgChart1"/>
    <dgm:cxn modelId="{4396C57E-76F4-4582-B3DE-BACBA5227D84}" type="presParOf" srcId="{49A72721-E1A7-4124-889E-5FDAA3525416}" destId="{3E952F71-03A1-4C67-9B9C-2637223846A4}" srcOrd="1" destOrd="0" presId="urn:microsoft.com/office/officeart/2005/8/layout/orgChart1"/>
    <dgm:cxn modelId="{0B27D5CD-7101-403F-A161-0BFACD6BDB83}" type="presParOf" srcId="{CB3A30A4-00D8-4410-B1F9-952B7FF45CAB}" destId="{EE710143-1B5F-4DAB-8CE8-33A185D7E2ED}" srcOrd="1" destOrd="0" presId="urn:microsoft.com/office/officeart/2005/8/layout/orgChart1"/>
    <dgm:cxn modelId="{5D4FCBBD-610D-4CBC-9A25-A8B6D8E78B4D}" type="presParOf" srcId="{CB3A30A4-00D8-4410-B1F9-952B7FF45CAB}" destId="{3A31B7BF-23B9-4F10-A0AD-950033D90AF4}" srcOrd="2" destOrd="0" presId="urn:microsoft.com/office/officeart/2005/8/layout/orgChart1"/>
    <dgm:cxn modelId="{4D222CE2-A1E3-414B-AC45-4A810C4A78F6}" type="presParOf" srcId="{E285EFF2-EA17-4DBA-A88D-33BABF5F2B25}" destId="{B3E5B8B2-2C2F-48B4-990C-899D50841696}" srcOrd="8" destOrd="0" presId="urn:microsoft.com/office/officeart/2005/8/layout/orgChart1"/>
    <dgm:cxn modelId="{C7988285-3C6F-4D95-A05A-21FF96782885}" type="presParOf" srcId="{E285EFF2-EA17-4DBA-A88D-33BABF5F2B25}" destId="{5BA5BD85-152A-4A4E-BF92-DF7C4FD4595F}" srcOrd="9" destOrd="0" presId="urn:microsoft.com/office/officeart/2005/8/layout/orgChart1"/>
    <dgm:cxn modelId="{24182993-2FA6-4564-B243-44889ECA6A30}" type="presParOf" srcId="{5BA5BD85-152A-4A4E-BF92-DF7C4FD4595F}" destId="{C52CE0AA-AD8B-46A3-A4F2-CB4A58BD867F}" srcOrd="0" destOrd="0" presId="urn:microsoft.com/office/officeart/2005/8/layout/orgChart1"/>
    <dgm:cxn modelId="{6330B50F-137D-4742-8B3F-8AD8B2DD72D3}" type="presParOf" srcId="{C52CE0AA-AD8B-46A3-A4F2-CB4A58BD867F}" destId="{28F78CC1-F507-4C84-BECD-E4608FDDCCDB}" srcOrd="0" destOrd="0" presId="urn:microsoft.com/office/officeart/2005/8/layout/orgChart1"/>
    <dgm:cxn modelId="{E538DE53-A674-4B26-AB6D-8429B29365FE}" type="presParOf" srcId="{C52CE0AA-AD8B-46A3-A4F2-CB4A58BD867F}" destId="{10963670-58D0-4E9A-81FF-7F735B69C518}" srcOrd="1" destOrd="0" presId="urn:microsoft.com/office/officeart/2005/8/layout/orgChart1"/>
    <dgm:cxn modelId="{E6199F25-EDE7-40ED-8DBE-5BF2A8F56926}" type="presParOf" srcId="{5BA5BD85-152A-4A4E-BF92-DF7C4FD4595F}" destId="{CF02DC53-6DE5-4D5B-AA63-BC61FE79112B}" srcOrd="1" destOrd="0" presId="urn:microsoft.com/office/officeart/2005/8/layout/orgChart1"/>
    <dgm:cxn modelId="{59FCB0B5-1C9E-43DF-A7B1-7E73442C2033}" type="presParOf" srcId="{5BA5BD85-152A-4A4E-BF92-DF7C4FD4595F}" destId="{459C45DE-B42C-42FE-87E5-71FBBC629D0F}" srcOrd="2" destOrd="0" presId="urn:microsoft.com/office/officeart/2005/8/layout/orgChart1"/>
    <dgm:cxn modelId="{31E72EC9-37FE-4B18-AE4C-EBD388936820}" type="presParOf" srcId="{E285EFF2-EA17-4DBA-A88D-33BABF5F2B25}" destId="{E66E4DBC-696C-4841-90E7-7A51467EB32F}" srcOrd="10" destOrd="0" presId="urn:microsoft.com/office/officeart/2005/8/layout/orgChart1"/>
    <dgm:cxn modelId="{05683B7D-3E03-4084-9C3D-446F15C17718}" type="presParOf" srcId="{E285EFF2-EA17-4DBA-A88D-33BABF5F2B25}" destId="{142813D9-E4FE-4016-865E-E3050F293B24}" srcOrd="11" destOrd="0" presId="urn:microsoft.com/office/officeart/2005/8/layout/orgChart1"/>
    <dgm:cxn modelId="{D85B50EB-6934-44EC-AB77-51D4AE2CB12D}" type="presParOf" srcId="{142813D9-E4FE-4016-865E-E3050F293B24}" destId="{43F19294-05F6-4C01-BE4A-761DAFA6C612}" srcOrd="0" destOrd="0" presId="urn:microsoft.com/office/officeart/2005/8/layout/orgChart1"/>
    <dgm:cxn modelId="{EEBDA35C-0680-4734-BE1F-3864258F9CB7}" type="presParOf" srcId="{43F19294-05F6-4C01-BE4A-761DAFA6C612}" destId="{C8989527-DAA0-40D9-B275-4499B8129ECF}" srcOrd="0" destOrd="0" presId="urn:microsoft.com/office/officeart/2005/8/layout/orgChart1"/>
    <dgm:cxn modelId="{BD6BAD21-2E8A-4A66-A8DE-E20ACD601481}" type="presParOf" srcId="{43F19294-05F6-4C01-BE4A-761DAFA6C612}" destId="{B22FB669-EC45-452B-9EA7-1B52932CF571}" srcOrd="1" destOrd="0" presId="urn:microsoft.com/office/officeart/2005/8/layout/orgChart1"/>
    <dgm:cxn modelId="{B3EC11C1-BDC2-4C92-9042-E2EC50B41CF8}" type="presParOf" srcId="{142813D9-E4FE-4016-865E-E3050F293B24}" destId="{F955CC2F-F4B2-4806-80D8-33C767D75C47}" srcOrd="1" destOrd="0" presId="urn:microsoft.com/office/officeart/2005/8/layout/orgChart1"/>
    <dgm:cxn modelId="{1604D786-04C9-4B16-9482-D2F0FEB15D73}" type="presParOf" srcId="{142813D9-E4FE-4016-865E-E3050F293B24}" destId="{4342200C-46BA-4D10-BF50-D5813B84B6B4}" srcOrd="2" destOrd="0" presId="urn:microsoft.com/office/officeart/2005/8/layout/orgChart1"/>
    <dgm:cxn modelId="{41C79B77-29AF-4661-BFAB-2244A0EA6E21}" type="presParOf" srcId="{E285EFF2-EA17-4DBA-A88D-33BABF5F2B25}" destId="{C8E7EC60-04B5-4F88-A796-F20E6EE6B22F}" srcOrd="12" destOrd="0" presId="urn:microsoft.com/office/officeart/2005/8/layout/orgChart1"/>
    <dgm:cxn modelId="{577A4887-089D-48E1-A721-70C36034B241}" type="presParOf" srcId="{E285EFF2-EA17-4DBA-A88D-33BABF5F2B25}" destId="{C318FFAD-5ECC-4164-9822-DFB229202CAC}" srcOrd="13" destOrd="0" presId="urn:microsoft.com/office/officeart/2005/8/layout/orgChart1"/>
    <dgm:cxn modelId="{134B25C7-349B-4CC1-9332-820301B72FF5}" type="presParOf" srcId="{C318FFAD-5ECC-4164-9822-DFB229202CAC}" destId="{E0544C26-0633-4CB2-B152-B5E64A718116}" srcOrd="0" destOrd="0" presId="urn:microsoft.com/office/officeart/2005/8/layout/orgChart1"/>
    <dgm:cxn modelId="{9C402074-F84D-4AD9-AE08-BA11BA348CDA}" type="presParOf" srcId="{E0544C26-0633-4CB2-B152-B5E64A718116}" destId="{D319E017-143F-4C67-A4DD-E0C4A56F4586}" srcOrd="0" destOrd="0" presId="urn:microsoft.com/office/officeart/2005/8/layout/orgChart1"/>
    <dgm:cxn modelId="{2DCCEFA8-C9C7-43AB-B4EE-0B45B5541FD0}" type="presParOf" srcId="{E0544C26-0633-4CB2-B152-B5E64A718116}" destId="{416D1C3D-97F6-4674-932E-F28E8E5BC7BF}" srcOrd="1" destOrd="0" presId="urn:microsoft.com/office/officeart/2005/8/layout/orgChart1"/>
    <dgm:cxn modelId="{2B0C1818-CAD7-4326-870C-962DD18C11F2}" type="presParOf" srcId="{C318FFAD-5ECC-4164-9822-DFB229202CAC}" destId="{78BB57E1-7A89-4731-9473-2C74D861BEBD}" srcOrd="1" destOrd="0" presId="urn:microsoft.com/office/officeart/2005/8/layout/orgChart1"/>
    <dgm:cxn modelId="{CC1655EF-6AD6-44AB-A31F-9C8F8E018240}" type="presParOf" srcId="{C318FFAD-5ECC-4164-9822-DFB229202CAC}" destId="{15975EC7-9C0E-4486-A3D1-31584220645D}" srcOrd="2" destOrd="0" presId="urn:microsoft.com/office/officeart/2005/8/layout/orgChart1"/>
    <dgm:cxn modelId="{22D7B11A-2970-496D-83D0-B2829AE703FA}" type="presParOf" srcId="{277A7D33-22B3-415F-8798-5E19E33C01FC}" destId="{7FAC0A7F-F875-47B7-8828-8C024F5D4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1E2D0A-6E85-49FF-AF71-45C3DF3995B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7A77FF-F24C-4A53-A2C2-82A089A673BA}">
      <dgm:prSet phldrT="[Text]"/>
      <dgm:spPr/>
      <dgm:t>
        <a:bodyPr/>
        <a:lstStyle/>
        <a:p>
          <a:r>
            <a:rPr lang="en-GB" dirty="0"/>
            <a:t>Executive Director </a:t>
          </a:r>
          <a:br>
            <a:rPr lang="en-GB" dirty="0"/>
          </a:br>
          <a:r>
            <a:rPr lang="en-GB" dirty="0"/>
            <a:t>Growth &amp; Prosperity </a:t>
          </a:r>
        </a:p>
      </dgm:t>
    </dgm:pt>
    <dgm:pt modelId="{E7B098F7-8D78-42B9-BBF9-0D5FF9E2DD95}" type="sibTrans" cxnId="{F32F4A8A-9BCF-4C8D-80AA-EC68415A50A3}">
      <dgm:prSet/>
      <dgm:spPr/>
      <dgm:t>
        <a:bodyPr/>
        <a:lstStyle/>
        <a:p>
          <a:endParaRPr lang="en-GB"/>
        </a:p>
      </dgm:t>
    </dgm:pt>
    <dgm:pt modelId="{BD955C76-0728-461C-A7D9-06939ADCD6C4}" type="parTrans" cxnId="{F32F4A8A-9BCF-4C8D-80AA-EC68415A50A3}">
      <dgm:prSet/>
      <dgm:spPr/>
      <dgm:t>
        <a:bodyPr/>
        <a:lstStyle/>
        <a:p>
          <a:endParaRPr lang="en-GB"/>
        </a:p>
      </dgm:t>
    </dgm:pt>
    <dgm:pt modelId="{E0892959-29D5-48B8-98A2-EFC09A6BDBB3}">
      <dgm:prSet/>
      <dgm:spPr/>
      <dgm:t>
        <a:bodyPr/>
        <a:lstStyle/>
        <a:p>
          <a:r>
            <a:rPr lang="en-GB" dirty="0"/>
            <a:t>Head of Corporate Estates &amp; Assets </a:t>
          </a:r>
        </a:p>
      </dgm:t>
    </dgm:pt>
    <dgm:pt modelId="{BF0125ED-79AD-4F5D-983C-D1267D492372}" type="parTrans" cxnId="{FE71246B-95AC-4FEF-8EE5-41A77CCF2879}">
      <dgm:prSet/>
      <dgm:spPr/>
      <dgm:t>
        <a:bodyPr/>
        <a:lstStyle/>
        <a:p>
          <a:endParaRPr lang="en-GB"/>
        </a:p>
      </dgm:t>
    </dgm:pt>
    <dgm:pt modelId="{64EDF765-8735-430B-8B99-BFE4A098273D}" type="sibTrans" cxnId="{FE71246B-95AC-4FEF-8EE5-41A77CCF2879}">
      <dgm:prSet/>
      <dgm:spPr/>
      <dgm:t>
        <a:bodyPr/>
        <a:lstStyle/>
        <a:p>
          <a:endParaRPr lang="en-GB"/>
        </a:p>
      </dgm:t>
    </dgm:pt>
    <dgm:pt modelId="{42E6413C-7397-42A5-8661-E0D1697E0DD2}">
      <dgm:prSet/>
      <dgm:spPr/>
      <dgm:t>
        <a:bodyPr/>
        <a:lstStyle/>
        <a:p>
          <a:r>
            <a:rPr lang="en-GB" dirty="0"/>
            <a:t>Head of Culture &amp; Tourism </a:t>
          </a:r>
        </a:p>
      </dgm:t>
    </dgm:pt>
    <dgm:pt modelId="{0FABEC46-09F3-4E4D-89E6-A95252A4F227}" type="parTrans" cxnId="{694B50CA-CE62-461C-A7C5-2DA829DAAE95}">
      <dgm:prSet/>
      <dgm:spPr/>
      <dgm:t>
        <a:bodyPr/>
        <a:lstStyle/>
        <a:p>
          <a:endParaRPr lang="en-GB"/>
        </a:p>
      </dgm:t>
    </dgm:pt>
    <dgm:pt modelId="{1D81E151-3CBE-47BC-B25E-CEA9891B0FA1}" type="sibTrans" cxnId="{694B50CA-CE62-461C-A7C5-2DA829DAAE95}">
      <dgm:prSet/>
      <dgm:spPr/>
      <dgm:t>
        <a:bodyPr/>
        <a:lstStyle/>
        <a:p>
          <a:endParaRPr lang="en-GB"/>
        </a:p>
      </dgm:t>
    </dgm:pt>
    <dgm:pt modelId="{B156FD0E-A75E-4DEB-A2C7-87DAD27085A9}">
      <dgm:prSet/>
      <dgm:spPr/>
      <dgm:t>
        <a:bodyPr/>
        <a:lstStyle/>
        <a:p>
          <a:r>
            <a:rPr lang="en-GB" dirty="0"/>
            <a:t>Head of Economic Development &amp; Regeneration</a:t>
          </a:r>
        </a:p>
      </dgm:t>
    </dgm:pt>
    <dgm:pt modelId="{D9BC2873-528B-400A-8072-4071756C24E7}" type="parTrans" cxnId="{730EAA2E-7C44-4C08-A64E-CC56034687AF}">
      <dgm:prSet/>
      <dgm:spPr/>
      <dgm:t>
        <a:bodyPr/>
        <a:lstStyle/>
        <a:p>
          <a:endParaRPr lang="en-GB"/>
        </a:p>
      </dgm:t>
    </dgm:pt>
    <dgm:pt modelId="{CD94B824-CDF7-411A-82B3-FA608DC3185B}" type="sibTrans" cxnId="{730EAA2E-7C44-4C08-A64E-CC56034687AF}">
      <dgm:prSet/>
      <dgm:spPr/>
      <dgm:t>
        <a:bodyPr/>
        <a:lstStyle/>
        <a:p>
          <a:endParaRPr lang="en-GB"/>
        </a:p>
      </dgm:t>
    </dgm:pt>
    <dgm:pt modelId="{BFC3014A-3035-490D-92C4-46B68ECEAFEA}">
      <dgm:prSet/>
      <dgm:spPr/>
      <dgm:t>
        <a:bodyPr/>
        <a:lstStyle/>
        <a:p>
          <a:r>
            <a:rPr lang="en-GB" dirty="0"/>
            <a:t>Head of Transport &amp; Planning</a:t>
          </a:r>
        </a:p>
      </dgm:t>
    </dgm:pt>
    <dgm:pt modelId="{E5BCB9D5-FD14-44CE-826A-B827D8961DB1}" type="parTrans" cxnId="{D1F7F612-01E7-431B-9858-049DCFE33D66}">
      <dgm:prSet/>
      <dgm:spPr/>
      <dgm:t>
        <a:bodyPr/>
        <a:lstStyle/>
        <a:p>
          <a:endParaRPr lang="en-GB"/>
        </a:p>
      </dgm:t>
    </dgm:pt>
    <dgm:pt modelId="{6F20C5DA-84FE-470E-9B68-9368D3FAE0FA}" type="sibTrans" cxnId="{D1F7F612-01E7-431B-9858-049DCFE33D66}">
      <dgm:prSet/>
      <dgm:spPr/>
      <dgm:t>
        <a:bodyPr/>
        <a:lstStyle/>
        <a:p>
          <a:endParaRPr lang="en-GB"/>
        </a:p>
      </dgm:t>
    </dgm:pt>
    <dgm:pt modelId="{3CCC4FF9-8F97-4183-B4AC-A5263E2183AA}">
      <dgm:prSet/>
      <dgm:spPr/>
      <dgm:t>
        <a:bodyPr/>
        <a:lstStyle/>
        <a:p>
          <a:r>
            <a:rPr lang="en-GB" dirty="0"/>
            <a:t>Service Manager</a:t>
          </a:r>
          <a:br>
            <a:rPr lang="en-GB" dirty="0"/>
          </a:br>
          <a:r>
            <a:rPr lang="en-GB" dirty="0"/>
            <a:t>Environment &amp; Sustainability</a:t>
          </a:r>
        </a:p>
      </dgm:t>
    </dgm:pt>
    <dgm:pt modelId="{2535F65B-6C7E-4AED-9B37-E164FF8CE731}" type="parTrans" cxnId="{9B1FD531-6B57-46C4-88F9-745DF876924A}">
      <dgm:prSet/>
      <dgm:spPr/>
      <dgm:t>
        <a:bodyPr/>
        <a:lstStyle/>
        <a:p>
          <a:endParaRPr lang="en-GB"/>
        </a:p>
      </dgm:t>
    </dgm:pt>
    <dgm:pt modelId="{B0652ED6-D622-4AFA-8FE0-F6332C5A1250}" type="sibTrans" cxnId="{9B1FD531-6B57-46C4-88F9-745DF876924A}">
      <dgm:prSet/>
      <dgm:spPr/>
      <dgm:t>
        <a:bodyPr/>
        <a:lstStyle/>
        <a:p>
          <a:endParaRPr lang="en-GB"/>
        </a:p>
      </dgm:t>
    </dgm:pt>
    <dgm:pt modelId="{DEB6D0BC-7D43-42F8-AE57-059F5BDBB3D6}" type="pres">
      <dgm:prSet presAssocID="{F41E2D0A-6E85-49FF-AF71-45C3DF3995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7A7D33-22B3-415F-8798-5E19E33C01FC}" type="pres">
      <dgm:prSet presAssocID="{3D7A77FF-F24C-4A53-A2C2-82A089A673BA}" presName="hierRoot1" presStyleCnt="0">
        <dgm:presLayoutVars>
          <dgm:hierBranch val="init"/>
        </dgm:presLayoutVars>
      </dgm:prSet>
      <dgm:spPr/>
    </dgm:pt>
    <dgm:pt modelId="{DF393D38-EE4C-421D-9041-619F02F637F0}" type="pres">
      <dgm:prSet presAssocID="{3D7A77FF-F24C-4A53-A2C2-82A089A673BA}" presName="rootComposite1" presStyleCnt="0"/>
      <dgm:spPr/>
    </dgm:pt>
    <dgm:pt modelId="{2F2E4156-7723-42DF-BC2A-5E86549A90F4}" type="pres">
      <dgm:prSet presAssocID="{3D7A77FF-F24C-4A53-A2C2-82A089A673BA}" presName="rootText1" presStyleLbl="node0" presStyleIdx="0" presStyleCnt="1">
        <dgm:presLayoutVars>
          <dgm:chPref val="3"/>
        </dgm:presLayoutVars>
      </dgm:prSet>
      <dgm:spPr/>
    </dgm:pt>
    <dgm:pt modelId="{B6B4A63E-A11A-4D25-BAFB-C7251F1BC986}" type="pres">
      <dgm:prSet presAssocID="{3D7A77FF-F24C-4A53-A2C2-82A089A673BA}" presName="rootConnector1" presStyleLbl="node1" presStyleIdx="0" presStyleCnt="0"/>
      <dgm:spPr/>
    </dgm:pt>
    <dgm:pt modelId="{E285EFF2-EA17-4DBA-A88D-33BABF5F2B25}" type="pres">
      <dgm:prSet presAssocID="{3D7A77FF-F24C-4A53-A2C2-82A089A673BA}" presName="hierChild2" presStyleCnt="0"/>
      <dgm:spPr/>
    </dgm:pt>
    <dgm:pt modelId="{CB0BE4D0-1951-4412-9540-12FAE58AE9B6}" type="pres">
      <dgm:prSet presAssocID="{BF0125ED-79AD-4F5D-983C-D1267D492372}" presName="Name37" presStyleLbl="parChTrans1D2" presStyleIdx="0" presStyleCnt="5"/>
      <dgm:spPr/>
    </dgm:pt>
    <dgm:pt modelId="{C63C7666-4A63-4027-876F-BA1C20812296}" type="pres">
      <dgm:prSet presAssocID="{E0892959-29D5-48B8-98A2-EFC09A6BDBB3}" presName="hierRoot2" presStyleCnt="0">
        <dgm:presLayoutVars>
          <dgm:hierBranch val="init"/>
        </dgm:presLayoutVars>
      </dgm:prSet>
      <dgm:spPr/>
    </dgm:pt>
    <dgm:pt modelId="{DFA8FCC6-9DD1-45BB-A79B-D22E3534F702}" type="pres">
      <dgm:prSet presAssocID="{E0892959-29D5-48B8-98A2-EFC09A6BDBB3}" presName="rootComposite" presStyleCnt="0"/>
      <dgm:spPr/>
    </dgm:pt>
    <dgm:pt modelId="{F28B9257-DFA9-4FA8-B059-C81115FAD18F}" type="pres">
      <dgm:prSet presAssocID="{E0892959-29D5-48B8-98A2-EFC09A6BDBB3}" presName="rootText" presStyleLbl="node2" presStyleIdx="0" presStyleCnt="5">
        <dgm:presLayoutVars>
          <dgm:chPref val="3"/>
        </dgm:presLayoutVars>
      </dgm:prSet>
      <dgm:spPr/>
    </dgm:pt>
    <dgm:pt modelId="{9BD3496B-FD8C-4FC2-A34E-E6BE0C016632}" type="pres">
      <dgm:prSet presAssocID="{E0892959-29D5-48B8-98A2-EFC09A6BDBB3}" presName="rootConnector" presStyleLbl="node2" presStyleIdx="0" presStyleCnt="5"/>
      <dgm:spPr/>
    </dgm:pt>
    <dgm:pt modelId="{372AAEF6-48DD-4E36-9395-BAD37E72493A}" type="pres">
      <dgm:prSet presAssocID="{E0892959-29D5-48B8-98A2-EFC09A6BDBB3}" presName="hierChild4" presStyleCnt="0"/>
      <dgm:spPr/>
    </dgm:pt>
    <dgm:pt modelId="{AA24A3B7-A309-4C3F-833B-E4F8F83EF3AE}" type="pres">
      <dgm:prSet presAssocID="{E0892959-29D5-48B8-98A2-EFC09A6BDBB3}" presName="hierChild5" presStyleCnt="0"/>
      <dgm:spPr/>
    </dgm:pt>
    <dgm:pt modelId="{D2967230-DAB0-4D54-9F62-DECA5AD79DE0}" type="pres">
      <dgm:prSet presAssocID="{0FABEC46-09F3-4E4D-89E6-A95252A4F227}" presName="Name37" presStyleLbl="parChTrans1D2" presStyleIdx="1" presStyleCnt="5"/>
      <dgm:spPr/>
    </dgm:pt>
    <dgm:pt modelId="{1834FFBC-9A0B-4260-AA92-8980062686F6}" type="pres">
      <dgm:prSet presAssocID="{42E6413C-7397-42A5-8661-E0D1697E0DD2}" presName="hierRoot2" presStyleCnt="0">
        <dgm:presLayoutVars>
          <dgm:hierBranch val="init"/>
        </dgm:presLayoutVars>
      </dgm:prSet>
      <dgm:spPr/>
    </dgm:pt>
    <dgm:pt modelId="{3FE89C48-6DE2-40CD-AB03-6D887AB01EA6}" type="pres">
      <dgm:prSet presAssocID="{42E6413C-7397-42A5-8661-E0D1697E0DD2}" presName="rootComposite" presStyleCnt="0"/>
      <dgm:spPr/>
    </dgm:pt>
    <dgm:pt modelId="{051F9274-375A-4FDE-BE27-B5CA71287A32}" type="pres">
      <dgm:prSet presAssocID="{42E6413C-7397-42A5-8661-E0D1697E0DD2}" presName="rootText" presStyleLbl="node2" presStyleIdx="1" presStyleCnt="5">
        <dgm:presLayoutVars>
          <dgm:chPref val="3"/>
        </dgm:presLayoutVars>
      </dgm:prSet>
      <dgm:spPr/>
    </dgm:pt>
    <dgm:pt modelId="{09700AF0-99BC-40BE-8D12-EE570E25048C}" type="pres">
      <dgm:prSet presAssocID="{42E6413C-7397-42A5-8661-E0D1697E0DD2}" presName="rootConnector" presStyleLbl="node2" presStyleIdx="1" presStyleCnt="5"/>
      <dgm:spPr/>
    </dgm:pt>
    <dgm:pt modelId="{E7DD3F38-3271-408C-A802-4707F305EC7C}" type="pres">
      <dgm:prSet presAssocID="{42E6413C-7397-42A5-8661-E0D1697E0DD2}" presName="hierChild4" presStyleCnt="0"/>
      <dgm:spPr/>
    </dgm:pt>
    <dgm:pt modelId="{FCAB8942-C166-46FF-A54C-62CE0FC982B7}" type="pres">
      <dgm:prSet presAssocID="{42E6413C-7397-42A5-8661-E0D1697E0DD2}" presName="hierChild5" presStyleCnt="0"/>
      <dgm:spPr/>
    </dgm:pt>
    <dgm:pt modelId="{CB5121C7-D620-443C-9E6E-80124C395662}" type="pres">
      <dgm:prSet presAssocID="{D9BC2873-528B-400A-8072-4071756C24E7}" presName="Name37" presStyleLbl="parChTrans1D2" presStyleIdx="2" presStyleCnt="5"/>
      <dgm:spPr/>
    </dgm:pt>
    <dgm:pt modelId="{97F27662-0FDA-4E92-A159-C35669B9E2FC}" type="pres">
      <dgm:prSet presAssocID="{B156FD0E-A75E-4DEB-A2C7-87DAD27085A9}" presName="hierRoot2" presStyleCnt="0">
        <dgm:presLayoutVars>
          <dgm:hierBranch val="init"/>
        </dgm:presLayoutVars>
      </dgm:prSet>
      <dgm:spPr/>
    </dgm:pt>
    <dgm:pt modelId="{4872AA84-8254-462C-BBD1-6394CC0DB5B2}" type="pres">
      <dgm:prSet presAssocID="{B156FD0E-A75E-4DEB-A2C7-87DAD27085A9}" presName="rootComposite" presStyleCnt="0"/>
      <dgm:spPr/>
    </dgm:pt>
    <dgm:pt modelId="{D7EA9F1F-344A-4875-BD83-63E5E4D7F0C3}" type="pres">
      <dgm:prSet presAssocID="{B156FD0E-A75E-4DEB-A2C7-87DAD27085A9}" presName="rootText" presStyleLbl="node2" presStyleIdx="2" presStyleCnt="5">
        <dgm:presLayoutVars>
          <dgm:chPref val="3"/>
        </dgm:presLayoutVars>
      </dgm:prSet>
      <dgm:spPr/>
    </dgm:pt>
    <dgm:pt modelId="{55B5BBD0-9018-45D7-8C73-00B794A93D84}" type="pres">
      <dgm:prSet presAssocID="{B156FD0E-A75E-4DEB-A2C7-87DAD27085A9}" presName="rootConnector" presStyleLbl="node2" presStyleIdx="2" presStyleCnt="5"/>
      <dgm:spPr/>
    </dgm:pt>
    <dgm:pt modelId="{0441DE40-8B6F-4B88-B708-CF082725823D}" type="pres">
      <dgm:prSet presAssocID="{B156FD0E-A75E-4DEB-A2C7-87DAD27085A9}" presName="hierChild4" presStyleCnt="0"/>
      <dgm:spPr/>
    </dgm:pt>
    <dgm:pt modelId="{A67F56BE-B18A-427E-8737-60A31944CD11}" type="pres">
      <dgm:prSet presAssocID="{B156FD0E-A75E-4DEB-A2C7-87DAD27085A9}" presName="hierChild5" presStyleCnt="0"/>
      <dgm:spPr/>
    </dgm:pt>
    <dgm:pt modelId="{4B2F0A0F-7FE8-49A0-BBDE-425992CA3C7B}" type="pres">
      <dgm:prSet presAssocID="{E5BCB9D5-FD14-44CE-826A-B827D8961DB1}" presName="Name37" presStyleLbl="parChTrans1D2" presStyleIdx="3" presStyleCnt="5"/>
      <dgm:spPr/>
    </dgm:pt>
    <dgm:pt modelId="{F6DC8650-BC92-4AE0-888D-51AC4EDE7614}" type="pres">
      <dgm:prSet presAssocID="{BFC3014A-3035-490D-92C4-46B68ECEAFEA}" presName="hierRoot2" presStyleCnt="0">
        <dgm:presLayoutVars>
          <dgm:hierBranch val="init"/>
        </dgm:presLayoutVars>
      </dgm:prSet>
      <dgm:spPr/>
    </dgm:pt>
    <dgm:pt modelId="{359505A7-1845-499A-964B-FEC9EA1D5D66}" type="pres">
      <dgm:prSet presAssocID="{BFC3014A-3035-490D-92C4-46B68ECEAFEA}" presName="rootComposite" presStyleCnt="0"/>
      <dgm:spPr/>
    </dgm:pt>
    <dgm:pt modelId="{370C0D55-6E94-4DD4-B9C5-2F285F0EB525}" type="pres">
      <dgm:prSet presAssocID="{BFC3014A-3035-490D-92C4-46B68ECEAFEA}" presName="rootText" presStyleLbl="node2" presStyleIdx="3" presStyleCnt="5">
        <dgm:presLayoutVars>
          <dgm:chPref val="3"/>
        </dgm:presLayoutVars>
      </dgm:prSet>
      <dgm:spPr/>
    </dgm:pt>
    <dgm:pt modelId="{46875D35-A678-4526-830A-4DE19755F79B}" type="pres">
      <dgm:prSet presAssocID="{BFC3014A-3035-490D-92C4-46B68ECEAFEA}" presName="rootConnector" presStyleLbl="node2" presStyleIdx="3" presStyleCnt="5"/>
      <dgm:spPr/>
    </dgm:pt>
    <dgm:pt modelId="{BC6813BF-289D-4D03-9DDF-473E969385E8}" type="pres">
      <dgm:prSet presAssocID="{BFC3014A-3035-490D-92C4-46B68ECEAFEA}" presName="hierChild4" presStyleCnt="0"/>
      <dgm:spPr/>
    </dgm:pt>
    <dgm:pt modelId="{6159F898-1CAF-40DF-97A9-0EF8DCF43393}" type="pres">
      <dgm:prSet presAssocID="{BFC3014A-3035-490D-92C4-46B68ECEAFEA}" presName="hierChild5" presStyleCnt="0"/>
      <dgm:spPr/>
    </dgm:pt>
    <dgm:pt modelId="{C5917E3F-2DC3-41CA-B369-2C80F7062400}" type="pres">
      <dgm:prSet presAssocID="{2535F65B-6C7E-4AED-9B37-E164FF8CE731}" presName="Name37" presStyleLbl="parChTrans1D2" presStyleIdx="4" presStyleCnt="5"/>
      <dgm:spPr/>
    </dgm:pt>
    <dgm:pt modelId="{5EFE229C-87E9-4255-A221-ABB02B7442BA}" type="pres">
      <dgm:prSet presAssocID="{3CCC4FF9-8F97-4183-B4AC-A5263E2183AA}" presName="hierRoot2" presStyleCnt="0">
        <dgm:presLayoutVars>
          <dgm:hierBranch val="init"/>
        </dgm:presLayoutVars>
      </dgm:prSet>
      <dgm:spPr/>
    </dgm:pt>
    <dgm:pt modelId="{0E75AF99-10F7-4F01-A734-507DD07DDE84}" type="pres">
      <dgm:prSet presAssocID="{3CCC4FF9-8F97-4183-B4AC-A5263E2183AA}" presName="rootComposite" presStyleCnt="0"/>
      <dgm:spPr/>
    </dgm:pt>
    <dgm:pt modelId="{2FBE9FA8-26C8-436C-B305-05375D6FD645}" type="pres">
      <dgm:prSet presAssocID="{3CCC4FF9-8F97-4183-B4AC-A5263E2183AA}" presName="rootText" presStyleLbl="node2" presStyleIdx="4" presStyleCnt="5">
        <dgm:presLayoutVars>
          <dgm:chPref val="3"/>
        </dgm:presLayoutVars>
      </dgm:prSet>
      <dgm:spPr/>
    </dgm:pt>
    <dgm:pt modelId="{A2F0B1CB-481F-4EE3-B11E-5A059BCED267}" type="pres">
      <dgm:prSet presAssocID="{3CCC4FF9-8F97-4183-B4AC-A5263E2183AA}" presName="rootConnector" presStyleLbl="node2" presStyleIdx="4" presStyleCnt="5"/>
      <dgm:spPr/>
    </dgm:pt>
    <dgm:pt modelId="{80FB8BFC-1150-4E78-BAFA-A7888662D9AD}" type="pres">
      <dgm:prSet presAssocID="{3CCC4FF9-8F97-4183-B4AC-A5263E2183AA}" presName="hierChild4" presStyleCnt="0"/>
      <dgm:spPr/>
    </dgm:pt>
    <dgm:pt modelId="{7721AC64-EF7A-4F8E-89D7-6021E066FCC9}" type="pres">
      <dgm:prSet presAssocID="{3CCC4FF9-8F97-4183-B4AC-A5263E2183AA}" presName="hierChild5" presStyleCnt="0"/>
      <dgm:spPr/>
    </dgm:pt>
    <dgm:pt modelId="{7FAC0A7F-F875-47B7-8828-8C024F5D49C6}" type="pres">
      <dgm:prSet presAssocID="{3D7A77FF-F24C-4A53-A2C2-82A089A673BA}" presName="hierChild3" presStyleCnt="0"/>
      <dgm:spPr/>
    </dgm:pt>
  </dgm:ptLst>
  <dgm:cxnLst>
    <dgm:cxn modelId="{D6DB270F-EB2F-4AD3-A8C8-0087F3CEC6A6}" type="presOf" srcId="{BFC3014A-3035-490D-92C4-46B68ECEAFEA}" destId="{46875D35-A678-4526-830A-4DE19755F79B}" srcOrd="1" destOrd="0" presId="urn:microsoft.com/office/officeart/2005/8/layout/orgChart1"/>
    <dgm:cxn modelId="{D1F7F612-01E7-431B-9858-049DCFE33D66}" srcId="{3D7A77FF-F24C-4A53-A2C2-82A089A673BA}" destId="{BFC3014A-3035-490D-92C4-46B68ECEAFEA}" srcOrd="3" destOrd="0" parTransId="{E5BCB9D5-FD14-44CE-826A-B827D8961DB1}" sibTransId="{6F20C5DA-84FE-470E-9B68-9368D3FAE0FA}"/>
    <dgm:cxn modelId="{9DD2B213-F45E-41B2-A558-73BEDCB74D04}" type="presOf" srcId="{E0892959-29D5-48B8-98A2-EFC09A6BDBB3}" destId="{F28B9257-DFA9-4FA8-B059-C81115FAD18F}" srcOrd="0" destOrd="0" presId="urn:microsoft.com/office/officeart/2005/8/layout/orgChart1"/>
    <dgm:cxn modelId="{622CBC27-C304-4405-B23F-03259B95C8EB}" type="presOf" srcId="{F41E2D0A-6E85-49FF-AF71-45C3DF3995B2}" destId="{DEB6D0BC-7D43-42F8-AE57-059F5BDBB3D6}" srcOrd="0" destOrd="0" presId="urn:microsoft.com/office/officeart/2005/8/layout/orgChart1"/>
    <dgm:cxn modelId="{730EAA2E-7C44-4C08-A64E-CC56034687AF}" srcId="{3D7A77FF-F24C-4A53-A2C2-82A089A673BA}" destId="{B156FD0E-A75E-4DEB-A2C7-87DAD27085A9}" srcOrd="2" destOrd="0" parTransId="{D9BC2873-528B-400A-8072-4071756C24E7}" sibTransId="{CD94B824-CDF7-411A-82B3-FA608DC3185B}"/>
    <dgm:cxn modelId="{82F96930-F243-4E94-AB22-4161C496002C}" type="presOf" srcId="{42E6413C-7397-42A5-8661-E0D1697E0DD2}" destId="{09700AF0-99BC-40BE-8D12-EE570E25048C}" srcOrd="1" destOrd="0" presId="urn:microsoft.com/office/officeart/2005/8/layout/orgChart1"/>
    <dgm:cxn modelId="{9B1FD531-6B57-46C4-88F9-745DF876924A}" srcId="{3D7A77FF-F24C-4A53-A2C2-82A089A673BA}" destId="{3CCC4FF9-8F97-4183-B4AC-A5263E2183AA}" srcOrd="4" destOrd="0" parTransId="{2535F65B-6C7E-4AED-9B37-E164FF8CE731}" sibTransId="{B0652ED6-D622-4AFA-8FE0-F6332C5A1250}"/>
    <dgm:cxn modelId="{9A234F36-2637-4B9F-8FEB-0718BE770619}" type="presOf" srcId="{E5BCB9D5-FD14-44CE-826A-B827D8961DB1}" destId="{4B2F0A0F-7FE8-49A0-BBDE-425992CA3C7B}" srcOrd="0" destOrd="0" presId="urn:microsoft.com/office/officeart/2005/8/layout/orgChart1"/>
    <dgm:cxn modelId="{63AB0B3D-2860-4CBC-B717-78A6AEAE488F}" type="presOf" srcId="{BF0125ED-79AD-4F5D-983C-D1267D492372}" destId="{CB0BE4D0-1951-4412-9540-12FAE58AE9B6}" srcOrd="0" destOrd="0" presId="urn:microsoft.com/office/officeart/2005/8/layout/orgChart1"/>
    <dgm:cxn modelId="{FE71246B-95AC-4FEF-8EE5-41A77CCF2879}" srcId="{3D7A77FF-F24C-4A53-A2C2-82A089A673BA}" destId="{E0892959-29D5-48B8-98A2-EFC09A6BDBB3}" srcOrd="0" destOrd="0" parTransId="{BF0125ED-79AD-4F5D-983C-D1267D492372}" sibTransId="{64EDF765-8735-430B-8B99-BFE4A098273D}"/>
    <dgm:cxn modelId="{2FD9306F-2849-400A-A7EC-21ABCEEA66A5}" type="presOf" srcId="{D9BC2873-528B-400A-8072-4071756C24E7}" destId="{CB5121C7-D620-443C-9E6E-80124C395662}" srcOrd="0" destOrd="0" presId="urn:microsoft.com/office/officeart/2005/8/layout/orgChart1"/>
    <dgm:cxn modelId="{20C95970-22B0-40BE-9E41-EBF3E1B7E32B}" type="presOf" srcId="{42E6413C-7397-42A5-8661-E0D1697E0DD2}" destId="{051F9274-375A-4FDE-BE27-B5CA71287A32}" srcOrd="0" destOrd="0" presId="urn:microsoft.com/office/officeart/2005/8/layout/orgChart1"/>
    <dgm:cxn modelId="{F3B5AA70-584E-4E70-8ABA-C34DB2D3148C}" type="presOf" srcId="{2535F65B-6C7E-4AED-9B37-E164FF8CE731}" destId="{C5917E3F-2DC3-41CA-B369-2C80F7062400}" srcOrd="0" destOrd="0" presId="urn:microsoft.com/office/officeart/2005/8/layout/orgChart1"/>
    <dgm:cxn modelId="{C1BBE677-B430-42EC-BBFC-46E38DE73113}" type="presOf" srcId="{3CCC4FF9-8F97-4183-B4AC-A5263E2183AA}" destId="{2FBE9FA8-26C8-436C-B305-05375D6FD645}" srcOrd="0" destOrd="0" presId="urn:microsoft.com/office/officeart/2005/8/layout/orgChart1"/>
    <dgm:cxn modelId="{F32F4A8A-9BCF-4C8D-80AA-EC68415A50A3}" srcId="{F41E2D0A-6E85-49FF-AF71-45C3DF3995B2}" destId="{3D7A77FF-F24C-4A53-A2C2-82A089A673BA}" srcOrd="0" destOrd="0" parTransId="{BD955C76-0728-461C-A7D9-06939ADCD6C4}" sibTransId="{E7B098F7-8D78-42B9-BBF9-0D5FF9E2DD95}"/>
    <dgm:cxn modelId="{42F67097-32C3-41FA-93A6-4BA3AA1E015E}" type="presOf" srcId="{B156FD0E-A75E-4DEB-A2C7-87DAD27085A9}" destId="{55B5BBD0-9018-45D7-8C73-00B794A93D84}" srcOrd="1" destOrd="0" presId="urn:microsoft.com/office/officeart/2005/8/layout/orgChart1"/>
    <dgm:cxn modelId="{6C265D98-8BCE-44BE-B4D8-542A180B92FE}" type="presOf" srcId="{3D7A77FF-F24C-4A53-A2C2-82A089A673BA}" destId="{2F2E4156-7723-42DF-BC2A-5E86549A90F4}" srcOrd="0" destOrd="0" presId="urn:microsoft.com/office/officeart/2005/8/layout/orgChart1"/>
    <dgm:cxn modelId="{B3200DAA-8439-4781-B7B2-D8C99940044C}" type="presOf" srcId="{B156FD0E-A75E-4DEB-A2C7-87DAD27085A9}" destId="{D7EA9F1F-344A-4875-BD83-63E5E4D7F0C3}" srcOrd="0" destOrd="0" presId="urn:microsoft.com/office/officeart/2005/8/layout/orgChart1"/>
    <dgm:cxn modelId="{694B50CA-CE62-461C-A7C5-2DA829DAAE95}" srcId="{3D7A77FF-F24C-4A53-A2C2-82A089A673BA}" destId="{42E6413C-7397-42A5-8661-E0D1697E0DD2}" srcOrd="1" destOrd="0" parTransId="{0FABEC46-09F3-4E4D-89E6-A95252A4F227}" sibTransId="{1D81E151-3CBE-47BC-B25E-CEA9891B0FA1}"/>
    <dgm:cxn modelId="{65134ECD-21BF-4AC1-B3CF-B45C70A89CDF}" type="presOf" srcId="{3CCC4FF9-8F97-4183-B4AC-A5263E2183AA}" destId="{A2F0B1CB-481F-4EE3-B11E-5A059BCED267}" srcOrd="1" destOrd="0" presId="urn:microsoft.com/office/officeart/2005/8/layout/orgChart1"/>
    <dgm:cxn modelId="{BB735BD1-ADED-4323-BC7C-CA5900D8DCF0}" type="presOf" srcId="{3D7A77FF-F24C-4A53-A2C2-82A089A673BA}" destId="{B6B4A63E-A11A-4D25-BAFB-C7251F1BC986}" srcOrd="1" destOrd="0" presId="urn:microsoft.com/office/officeart/2005/8/layout/orgChart1"/>
    <dgm:cxn modelId="{59114BE8-1AD8-4785-A59E-1CA673D6A966}" type="presOf" srcId="{0FABEC46-09F3-4E4D-89E6-A95252A4F227}" destId="{D2967230-DAB0-4D54-9F62-DECA5AD79DE0}" srcOrd="0" destOrd="0" presId="urn:microsoft.com/office/officeart/2005/8/layout/orgChart1"/>
    <dgm:cxn modelId="{B3BBD6FA-E5C4-4140-82DA-13DABFE39BD4}" type="presOf" srcId="{BFC3014A-3035-490D-92C4-46B68ECEAFEA}" destId="{370C0D55-6E94-4DD4-B9C5-2F285F0EB525}" srcOrd="0" destOrd="0" presId="urn:microsoft.com/office/officeart/2005/8/layout/orgChart1"/>
    <dgm:cxn modelId="{2CDB12FD-2C3F-4C37-8547-D47837432327}" type="presOf" srcId="{E0892959-29D5-48B8-98A2-EFC09A6BDBB3}" destId="{9BD3496B-FD8C-4FC2-A34E-E6BE0C016632}" srcOrd="1" destOrd="0" presId="urn:microsoft.com/office/officeart/2005/8/layout/orgChart1"/>
    <dgm:cxn modelId="{E6EF5190-77A1-45BD-AA87-CDD0633C29AA}" type="presParOf" srcId="{DEB6D0BC-7D43-42F8-AE57-059F5BDBB3D6}" destId="{277A7D33-22B3-415F-8798-5E19E33C01FC}" srcOrd="0" destOrd="0" presId="urn:microsoft.com/office/officeart/2005/8/layout/orgChart1"/>
    <dgm:cxn modelId="{BC25E90E-43B5-4DDA-B846-9BD3A69F9A33}" type="presParOf" srcId="{277A7D33-22B3-415F-8798-5E19E33C01FC}" destId="{DF393D38-EE4C-421D-9041-619F02F637F0}" srcOrd="0" destOrd="0" presId="urn:microsoft.com/office/officeart/2005/8/layout/orgChart1"/>
    <dgm:cxn modelId="{B1158799-E1A1-4A9F-B075-5F0F0B662463}" type="presParOf" srcId="{DF393D38-EE4C-421D-9041-619F02F637F0}" destId="{2F2E4156-7723-42DF-BC2A-5E86549A90F4}" srcOrd="0" destOrd="0" presId="urn:microsoft.com/office/officeart/2005/8/layout/orgChart1"/>
    <dgm:cxn modelId="{C92D287F-A673-4185-BACF-4A5E8EF55328}" type="presParOf" srcId="{DF393D38-EE4C-421D-9041-619F02F637F0}" destId="{B6B4A63E-A11A-4D25-BAFB-C7251F1BC986}" srcOrd="1" destOrd="0" presId="urn:microsoft.com/office/officeart/2005/8/layout/orgChart1"/>
    <dgm:cxn modelId="{045379B7-0E0D-4EAD-90F7-22A35F7FE2A2}" type="presParOf" srcId="{277A7D33-22B3-415F-8798-5E19E33C01FC}" destId="{E285EFF2-EA17-4DBA-A88D-33BABF5F2B25}" srcOrd="1" destOrd="0" presId="urn:microsoft.com/office/officeart/2005/8/layout/orgChart1"/>
    <dgm:cxn modelId="{068A78B5-5DEA-445E-A2FD-764D6CD4B55B}" type="presParOf" srcId="{E285EFF2-EA17-4DBA-A88D-33BABF5F2B25}" destId="{CB0BE4D0-1951-4412-9540-12FAE58AE9B6}" srcOrd="0" destOrd="0" presId="urn:microsoft.com/office/officeart/2005/8/layout/orgChart1"/>
    <dgm:cxn modelId="{CA1F7140-4798-4373-8D94-9D849BEA06FD}" type="presParOf" srcId="{E285EFF2-EA17-4DBA-A88D-33BABF5F2B25}" destId="{C63C7666-4A63-4027-876F-BA1C20812296}" srcOrd="1" destOrd="0" presId="urn:microsoft.com/office/officeart/2005/8/layout/orgChart1"/>
    <dgm:cxn modelId="{DAEEEACA-0F31-485D-9156-8DD257ABCFED}" type="presParOf" srcId="{C63C7666-4A63-4027-876F-BA1C20812296}" destId="{DFA8FCC6-9DD1-45BB-A79B-D22E3534F702}" srcOrd="0" destOrd="0" presId="urn:microsoft.com/office/officeart/2005/8/layout/orgChart1"/>
    <dgm:cxn modelId="{95E48D5D-0765-468F-86BC-68B2263C2DE4}" type="presParOf" srcId="{DFA8FCC6-9DD1-45BB-A79B-D22E3534F702}" destId="{F28B9257-DFA9-4FA8-B059-C81115FAD18F}" srcOrd="0" destOrd="0" presId="urn:microsoft.com/office/officeart/2005/8/layout/orgChart1"/>
    <dgm:cxn modelId="{5D360FAC-CFA6-40CE-88DF-A6E1D49CD8F2}" type="presParOf" srcId="{DFA8FCC6-9DD1-45BB-A79B-D22E3534F702}" destId="{9BD3496B-FD8C-4FC2-A34E-E6BE0C016632}" srcOrd="1" destOrd="0" presId="urn:microsoft.com/office/officeart/2005/8/layout/orgChart1"/>
    <dgm:cxn modelId="{B340290D-F618-4272-A303-B1D68D36F2E7}" type="presParOf" srcId="{C63C7666-4A63-4027-876F-BA1C20812296}" destId="{372AAEF6-48DD-4E36-9395-BAD37E72493A}" srcOrd="1" destOrd="0" presId="urn:microsoft.com/office/officeart/2005/8/layout/orgChart1"/>
    <dgm:cxn modelId="{B5FAA43B-3CA1-4817-A508-0DA11214AA5B}" type="presParOf" srcId="{C63C7666-4A63-4027-876F-BA1C20812296}" destId="{AA24A3B7-A309-4C3F-833B-E4F8F83EF3AE}" srcOrd="2" destOrd="0" presId="urn:microsoft.com/office/officeart/2005/8/layout/orgChart1"/>
    <dgm:cxn modelId="{B6CA63B6-CE3F-41F1-89EE-2F6975448B8F}" type="presParOf" srcId="{E285EFF2-EA17-4DBA-A88D-33BABF5F2B25}" destId="{D2967230-DAB0-4D54-9F62-DECA5AD79DE0}" srcOrd="2" destOrd="0" presId="urn:microsoft.com/office/officeart/2005/8/layout/orgChart1"/>
    <dgm:cxn modelId="{57E8C32A-1881-4891-8A00-6FC55B3B76A8}" type="presParOf" srcId="{E285EFF2-EA17-4DBA-A88D-33BABF5F2B25}" destId="{1834FFBC-9A0B-4260-AA92-8980062686F6}" srcOrd="3" destOrd="0" presId="urn:microsoft.com/office/officeart/2005/8/layout/orgChart1"/>
    <dgm:cxn modelId="{567F4771-97B7-4F0D-966F-2111D1B25247}" type="presParOf" srcId="{1834FFBC-9A0B-4260-AA92-8980062686F6}" destId="{3FE89C48-6DE2-40CD-AB03-6D887AB01EA6}" srcOrd="0" destOrd="0" presId="urn:microsoft.com/office/officeart/2005/8/layout/orgChart1"/>
    <dgm:cxn modelId="{DF8A1F7E-2104-49AB-8206-D9008204E0D0}" type="presParOf" srcId="{3FE89C48-6DE2-40CD-AB03-6D887AB01EA6}" destId="{051F9274-375A-4FDE-BE27-B5CA71287A32}" srcOrd="0" destOrd="0" presId="urn:microsoft.com/office/officeart/2005/8/layout/orgChart1"/>
    <dgm:cxn modelId="{EF8AA0CB-386E-429E-AAAF-730938E3B394}" type="presParOf" srcId="{3FE89C48-6DE2-40CD-AB03-6D887AB01EA6}" destId="{09700AF0-99BC-40BE-8D12-EE570E25048C}" srcOrd="1" destOrd="0" presId="urn:microsoft.com/office/officeart/2005/8/layout/orgChart1"/>
    <dgm:cxn modelId="{30EA4811-9131-474A-9FAB-FD05B9801F8D}" type="presParOf" srcId="{1834FFBC-9A0B-4260-AA92-8980062686F6}" destId="{E7DD3F38-3271-408C-A802-4707F305EC7C}" srcOrd="1" destOrd="0" presId="urn:microsoft.com/office/officeart/2005/8/layout/orgChart1"/>
    <dgm:cxn modelId="{F4A73780-74AA-4012-96F1-9D63F85D5709}" type="presParOf" srcId="{1834FFBC-9A0B-4260-AA92-8980062686F6}" destId="{FCAB8942-C166-46FF-A54C-62CE0FC982B7}" srcOrd="2" destOrd="0" presId="urn:microsoft.com/office/officeart/2005/8/layout/orgChart1"/>
    <dgm:cxn modelId="{23B2F63A-0A67-47DE-BD42-137A875F1C87}" type="presParOf" srcId="{E285EFF2-EA17-4DBA-A88D-33BABF5F2B25}" destId="{CB5121C7-D620-443C-9E6E-80124C395662}" srcOrd="4" destOrd="0" presId="urn:microsoft.com/office/officeart/2005/8/layout/orgChart1"/>
    <dgm:cxn modelId="{BB19FAAD-BE54-4D99-8B56-9B69F47E15DA}" type="presParOf" srcId="{E285EFF2-EA17-4DBA-A88D-33BABF5F2B25}" destId="{97F27662-0FDA-4E92-A159-C35669B9E2FC}" srcOrd="5" destOrd="0" presId="urn:microsoft.com/office/officeart/2005/8/layout/orgChart1"/>
    <dgm:cxn modelId="{DB69B262-0FB9-4226-8EEA-6CE8739CD437}" type="presParOf" srcId="{97F27662-0FDA-4E92-A159-C35669B9E2FC}" destId="{4872AA84-8254-462C-BBD1-6394CC0DB5B2}" srcOrd="0" destOrd="0" presId="urn:microsoft.com/office/officeart/2005/8/layout/orgChart1"/>
    <dgm:cxn modelId="{F4482636-C3BD-4AEF-BDED-5290ACB6BB05}" type="presParOf" srcId="{4872AA84-8254-462C-BBD1-6394CC0DB5B2}" destId="{D7EA9F1F-344A-4875-BD83-63E5E4D7F0C3}" srcOrd="0" destOrd="0" presId="urn:microsoft.com/office/officeart/2005/8/layout/orgChart1"/>
    <dgm:cxn modelId="{E0929861-DFFD-4094-B706-3AFA44CF9D16}" type="presParOf" srcId="{4872AA84-8254-462C-BBD1-6394CC0DB5B2}" destId="{55B5BBD0-9018-45D7-8C73-00B794A93D84}" srcOrd="1" destOrd="0" presId="urn:microsoft.com/office/officeart/2005/8/layout/orgChart1"/>
    <dgm:cxn modelId="{479DC0B6-200C-45CF-AEC3-ADA09C7237F3}" type="presParOf" srcId="{97F27662-0FDA-4E92-A159-C35669B9E2FC}" destId="{0441DE40-8B6F-4B88-B708-CF082725823D}" srcOrd="1" destOrd="0" presId="urn:microsoft.com/office/officeart/2005/8/layout/orgChart1"/>
    <dgm:cxn modelId="{2586EFE7-0B3F-443D-AA80-A7DFCB798A67}" type="presParOf" srcId="{97F27662-0FDA-4E92-A159-C35669B9E2FC}" destId="{A67F56BE-B18A-427E-8737-60A31944CD11}" srcOrd="2" destOrd="0" presId="urn:microsoft.com/office/officeart/2005/8/layout/orgChart1"/>
    <dgm:cxn modelId="{11F4BF32-69CF-4420-8A90-AB242CF676D6}" type="presParOf" srcId="{E285EFF2-EA17-4DBA-A88D-33BABF5F2B25}" destId="{4B2F0A0F-7FE8-49A0-BBDE-425992CA3C7B}" srcOrd="6" destOrd="0" presId="urn:microsoft.com/office/officeart/2005/8/layout/orgChart1"/>
    <dgm:cxn modelId="{EC27C982-2449-4E91-8AD0-DF85C4BFBB51}" type="presParOf" srcId="{E285EFF2-EA17-4DBA-A88D-33BABF5F2B25}" destId="{F6DC8650-BC92-4AE0-888D-51AC4EDE7614}" srcOrd="7" destOrd="0" presId="urn:microsoft.com/office/officeart/2005/8/layout/orgChart1"/>
    <dgm:cxn modelId="{273A1388-54D2-4CEB-8C26-6BA6AB324502}" type="presParOf" srcId="{F6DC8650-BC92-4AE0-888D-51AC4EDE7614}" destId="{359505A7-1845-499A-964B-FEC9EA1D5D66}" srcOrd="0" destOrd="0" presId="urn:microsoft.com/office/officeart/2005/8/layout/orgChart1"/>
    <dgm:cxn modelId="{D1D40E17-B8CC-48DF-9BEB-55FC0115EC12}" type="presParOf" srcId="{359505A7-1845-499A-964B-FEC9EA1D5D66}" destId="{370C0D55-6E94-4DD4-B9C5-2F285F0EB525}" srcOrd="0" destOrd="0" presId="urn:microsoft.com/office/officeart/2005/8/layout/orgChart1"/>
    <dgm:cxn modelId="{D67687F2-2289-4E12-861A-E532570E3427}" type="presParOf" srcId="{359505A7-1845-499A-964B-FEC9EA1D5D66}" destId="{46875D35-A678-4526-830A-4DE19755F79B}" srcOrd="1" destOrd="0" presId="urn:microsoft.com/office/officeart/2005/8/layout/orgChart1"/>
    <dgm:cxn modelId="{74FB1646-16B4-4754-8559-EE726111D6AD}" type="presParOf" srcId="{F6DC8650-BC92-4AE0-888D-51AC4EDE7614}" destId="{BC6813BF-289D-4D03-9DDF-473E969385E8}" srcOrd="1" destOrd="0" presId="urn:microsoft.com/office/officeart/2005/8/layout/orgChart1"/>
    <dgm:cxn modelId="{0F4C42F9-0F76-479F-8BFD-D1A14435BD3F}" type="presParOf" srcId="{F6DC8650-BC92-4AE0-888D-51AC4EDE7614}" destId="{6159F898-1CAF-40DF-97A9-0EF8DCF43393}" srcOrd="2" destOrd="0" presId="urn:microsoft.com/office/officeart/2005/8/layout/orgChart1"/>
    <dgm:cxn modelId="{4238BE2D-D4A2-44F2-90AF-CED0C7C34C6A}" type="presParOf" srcId="{E285EFF2-EA17-4DBA-A88D-33BABF5F2B25}" destId="{C5917E3F-2DC3-41CA-B369-2C80F7062400}" srcOrd="8" destOrd="0" presId="urn:microsoft.com/office/officeart/2005/8/layout/orgChart1"/>
    <dgm:cxn modelId="{11D6EEE2-FE46-4972-81D9-B0A6B49AA82F}" type="presParOf" srcId="{E285EFF2-EA17-4DBA-A88D-33BABF5F2B25}" destId="{5EFE229C-87E9-4255-A221-ABB02B7442BA}" srcOrd="9" destOrd="0" presId="urn:microsoft.com/office/officeart/2005/8/layout/orgChart1"/>
    <dgm:cxn modelId="{CF89D715-B158-4876-AAD8-FAA76C3D0E03}" type="presParOf" srcId="{5EFE229C-87E9-4255-A221-ABB02B7442BA}" destId="{0E75AF99-10F7-4F01-A734-507DD07DDE84}" srcOrd="0" destOrd="0" presId="urn:microsoft.com/office/officeart/2005/8/layout/orgChart1"/>
    <dgm:cxn modelId="{6BBD3D64-6B4F-4736-A5A0-246B3F6A3A4E}" type="presParOf" srcId="{0E75AF99-10F7-4F01-A734-507DD07DDE84}" destId="{2FBE9FA8-26C8-436C-B305-05375D6FD645}" srcOrd="0" destOrd="0" presId="urn:microsoft.com/office/officeart/2005/8/layout/orgChart1"/>
    <dgm:cxn modelId="{9518D57F-0D8A-4AFC-8BD4-169C75BD5345}" type="presParOf" srcId="{0E75AF99-10F7-4F01-A734-507DD07DDE84}" destId="{A2F0B1CB-481F-4EE3-B11E-5A059BCED267}" srcOrd="1" destOrd="0" presId="urn:microsoft.com/office/officeart/2005/8/layout/orgChart1"/>
    <dgm:cxn modelId="{FC348AC4-CA1E-457B-9707-11E9FAEA0457}" type="presParOf" srcId="{5EFE229C-87E9-4255-A221-ABB02B7442BA}" destId="{80FB8BFC-1150-4E78-BAFA-A7888662D9AD}" srcOrd="1" destOrd="0" presId="urn:microsoft.com/office/officeart/2005/8/layout/orgChart1"/>
    <dgm:cxn modelId="{DCD26B08-BB56-4E61-BA40-F291130F6F86}" type="presParOf" srcId="{5EFE229C-87E9-4255-A221-ABB02B7442BA}" destId="{7721AC64-EF7A-4F8E-89D7-6021E066FCC9}" srcOrd="2" destOrd="0" presId="urn:microsoft.com/office/officeart/2005/8/layout/orgChart1"/>
    <dgm:cxn modelId="{22D7B11A-2970-496D-83D0-B2829AE703FA}" type="presParOf" srcId="{277A7D33-22B3-415F-8798-5E19E33C01FC}" destId="{7FAC0A7F-F875-47B7-8828-8C024F5D4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1E2D0A-6E85-49FF-AF71-45C3DF3995B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7A77FF-F24C-4A53-A2C2-82A089A673BA}">
      <dgm:prSet phldrT="[Text]"/>
      <dgm:spPr/>
      <dgm:t>
        <a:bodyPr/>
        <a:lstStyle/>
        <a:p>
          <a:r>
            <a:rPr lang="en-GB" dirty="0"/>
            <a:t>Executive Director </a:t>
          </a:r>
          <a:br>
            <a:rPr lang="en-GB" dirty="0"/>
          </a:br>
          <a:r>
            <a:rPr lang="en-GB" dirty="0"/>
            <a:t>Resident Services</a:t>
          </a:r>
        </a:p>
      </dgm:t>
    </dgm:pt>
    <dgm:pt modelId="{E7B098F7-8D78-42B9-BBF9-0D5FF9E2DD95}" type="sibTrans" cxnId="{F32F4A8A-9BCF-4C8D-80AA-EC68415A50A3}">
      <dgm:prSet/>
      <dgm:spPr/>
      <dgm:t>
        <a:bodyPr/>
        <a:lstStyle/>
        <a:p>
          <a:endParaRPr lang="en-GB"/>
        </a:p>
      </dgm:t>
    </dgm:pt>
    <dgm:pt modelId="{BD955C76-0728-461C-A7D9-06939ADCD6C4}" type="parTrans" cxnId="{F32F4A8A-9BCF-4C8D-80AA-EC68415A50A3}">
      <dgm:prSet/>
      <dgm:spPr/>
      <dgm:t>
        <a:bodyPr/>
        <a:lstStyle/>
        <a:p>
          <a:endParaRPr lang="en-GB"/>
        </a:p>
      </dgm:t>
    </dgm:pt>
    <dgm:pt modelId="{E0892959-29D5-48B8-98A2-EFC09A6BDBB3}">
      <dgm:prSet/>
      <dgm:spPr/>
      <dgm:t>
        <a:bodyPr/>
        <a:lstStyle/>
        <a:p>
          <a:r>
            <a:rPr lang="en-GB" dirty="0"/>
            <a:t>Transformation Lead</a:t>
          </a:r>
          <a:br>
            <a:rPr lang="en-GB" dirty="0"/>
          </a:br>
          <a:r>
            <a:rPr lang="en-GB" dirty="0"/>
            <a:t>Resident Services</a:t>
          </a:r>
        </a:p>
      </dgm:t>
    </dgm:pt>
    <dgm:pt modelId="{BF0125ED-79AD-4F5D-983C-D1267D492372}" type="parTrans" cxnId="{FE71246B-95AC-4FEF-8EE5-41A77CCF2879}">
      <dgm:prSet/>
      <dgm:spPr/>
      <dgm:t>
        <a:bodyPr/>
        <a:lstStyle/>
        <a:p>
          <a:endParaRPr lang="en-GB"/>
        </a:p>
      </dgm:t>
    </dgm:pt>
    <dgm:pt modelId="{64EDF765-8735-430B-8B99-BFE4A098273D}" type="sibTrans" cxnId="{FE71246B-95AC-4FEF-8EE5-41A77CCF2879}">
      <dgm:prSet/>
      <dgm:spPr/>
      <dgm:t>
        <a:bodyPr/>
        <a:lstStyle/>
        <a:p>
          <a:endParaRPr lang="en-GB"/>
        </a:p>
      </dgm:t>
    </dgm:pt>
    <dgm:pt modelId="{42E6413C-7397-42A5-8661-E0D1697E0DD2}">
      <dgm:prSet/>
      <dgm:spPr/>
      <dgm:t>
        <a:bodyPr/>
        <a:lstStyle/>
        <a:p>
          <a:r>
            <a:rPr lang="en-GB" dirty="0"/>
            <a:t>Director of Customer &amp; Employee Experience</a:t>
          </a:r>
        </a:p>
      </dgm:t>
    </dgm:pt>
    <dgm:pt modelId="{0FABEC46-09F3-4E4D-89E6-A95252A4F227}" type="parTrans" cxnId="{694B50CA-CE62-461C-A7C5-2DA829DAAE95}">
      <dgm:prSet/>
      <dgm:spPr/>
      <dgm:t>
        <a:bodyPr/>
        <a:lstStyle/>
        <a:p>
          <a:endParaRPr lang="en-GB"/>
        </a:p>
      </dgm:t>
    </dgm:pt>
    <dgm:pt modelId="{1D81E151-3CBE-47BC-B25E-CEA9891B0FA1}" type="sibTrans" cxnId="{694B50CA-CE62-461C-A7C5-2DA829DAAE95}">
      <dgm:prSet/>
      <dgm:spPr/>
      <dgm:t>
        <a:bodyPr/>
        <a:lstStyle/>
        <a:p>
          <a:endParaRPr lang="en-GB"/>
        </a:p>
      </dgm:t>
    </dgm:pt>
    <dgm:pt modelId="{A34B9E15-FF75-4A55-AA32-AD32F4FA1ACB}">
      <dgm:prSet/>
      <dgm:spPr/>
      <dgm:t>
        <a:bodyPr/>
        <a:lstStyle/>
        <a:p>
          <a:r>
            <a:rPr lang="en-GB" dirty="0"/>
            <a:t>Director </a:t>
          </a:r>
          <a:br>
            <a:rPr lang="en-GB" dirty="0"/>
          </a:br>
          <a:r>
            <a:rPr lang="en-GB" dirty="0"/>
            <a:t>Environment </a:t>
          </a:r>
        </a:p>
      </dgm:t>
    </dgm:pt>
    <dgm:pt modelId="{B8BE5049-BF68-41CB-8D17-617D3B133161}" type="parTrans" cxnId="{8817AB03-7C49-45E6-BB3D-D3DC05E77697}">
      <dgm:prSet/>
      <dgm:spPr/>
    </dgm:pt>
    <dgm:pt modelId="{62F8DB6F-97C6-4731-B091-3E056E17BF8D}" type="sibTrans" cxnId="{8817AB03-7C49-45E6-BB3D-D3DC05E77697}">
      <dgm:prSet/>
      <dgm:spPr/>
    </dgm:pt>
    <dgm:pt modelId="{06AB7FC9-2CC1-42F6-9005-6B68A0ADA213}">
      <dgm:prSet/>
      <dgm:spPr/>
      <dgm:t>
        <a:bodyPr/>
        <a:lstStyle/>
        <a:p>
          <a:r>
            <a:rPr lang="en-GB" dirty="0"/>
            <a:t>Director </a:t>
          </a:r>
          <a:br>
            <a:rPr lang="en-GB" dirty="0"/>
          </a:br>
          <a:r>
            <a:rPr lang="en-GB" dirty="0"/>
            <a:t>Housing</a:t>
          </a:r>
        </a:p>
      </dgm:t>
    </dgm:pt>
    <dgm:pt modelId="{9580BD6D-2708-4E87-95AB-AE099AB2F577}" type="parTrans" cxnId="{2E8A29A6-65A6-4F95-9751-BD2421186017}">
      <dgm:prSet/>
      <dgm:spPr/>
    </dgm:pt>
    <dgm:pt modelId="{832C9B3F-0EF7-44F9-8669-A88571A2542B}" type="sibTrans" cxnId="{2E8A29A6-65A6-4F95-9751-BD2421186017}">
      <dgm:prSet/>
      <dgm:spPr/>
    </dgm:pt>
    <dgm:pt modelId="{DEB6D0BC-7D43-42F8-AE57-059F5BDBB3D6}" type="pres">
      <dgm:prSet presAssocID="{F41E2D0A-6E85-49FF-AF71-45C3DF3995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7A7D33-22B3-415F-8798-5E19E33C01FC}" type="pres">
      <dgm:prSet presAssocID="{3D7A77FF-F24C-4A53-A2C2-82A089A673BA}" presName="hierRoot1" presStyleCnt="0">
        <dgm:presLayoutVars>
          <dgm:hierBranch val="init"/>
        </dgm:presLayoutVars>
      </dgm:prSet>
      <dgm:spPr/>
    </dgm:pt>
    <dgm:pt modelId="{DF393D38-EE4C-421D-9041-619F02F637F0}" type="pres">
      <dgm:prSet presAssocID="{3D7A77FF-F24C-4A53-A2C2-82A089A673BA}" presName="rootComposite1" presStyleCnt="0"/>
      <dgm:spPr/>
    </dgm:pt>
    <dgm:pt modelId="{2F2E4156-7723-42DF-BC2A-5E86549A90F4}" type="pres">
      <dgm:prSet presAssocID="{3D7A77FF-F24C-4A53-A2C2-82A089A673BA}" presName="rootText1" presStyleLbl="node0" presStyleIdx="0" presStyleCnt="1">
        <dgm:presLayoutVars>
          <dgm:chPref val="3"/>
        </dgm:presLayoutVars>
      </dgm:prSet>
      <dgm:spPr/>
    </dgm:pt>
    <dgm:pt modelId="{B6B4A63E-A11A-4D25-BAFB-C7251F1BC986}" type="pres">
      <dgm:prSet presAssocID="{3D7A77FF-F24C-4A53-A2C2-82A089A673BA}" presName="rootConnector1" presStyleLbl="node1" presStyleIdx="0" presStyleCnt="0"/>
      <dgm:spPr/>
    </dgm:pt>
    <dgm:pt modelId="{E285EFF2-EA17-4DBA-A88D-33BABF5F2B25}" type="pres">
      <dgm:prSet presAssocID="{3D7A77FF-F24C-4A53-A2C2-82A089A673BA}" presName="hierChild2" presStyleCnt="0"/>
      <dgm:spPr/>
    </dgm:pt>
    <dgm:pt modelId="{CB0BE4D0-1951-4412-9540-12FAE58AE9B6}" type="pres">
      <dgm:prSet presAssocID="{BF0125ED-79AD-4F5D-983C-D1267D492372}" presName="Name37" presStyleLbl="parChTrans1D2" presStyleIdx="0" presStyleCnt="4"/>
      <dgm:spPr/>
    </dgm:pt>
    <dgm:pt modelId="{C63C7666-4A63-4027-876F-BA1C20812296}" type="pres">
      <dgm:prSet presAssocID="{E0892959-29D5-48B8-98A2-EFC09A6BDBB3}" presName="hierRoot2" presStyleCnt="0">
        <dgm:presLayoutVars>
          <dgm:hierBranch val="init"/>
        </dgm:presLayoutVars>
      </dgm:prSet>
      <dgm:spPr/>
    </dgm:pt>
    <dgm:pt modelId="{DFA8FCC6-9DD1-45BB-A79B-D22E3534F702}" type="pres">
      <dgm:prSet presAssocID="{E0892959-29D5-48B8-98A2-EFC09A6BDBB3}" presName="rootComposite" presStyleCnt="0"/>
      <dgm:spPr/>
    </dgm:pt>
    <dgm:pt modelId="{F28B9257-DFA9-4FA8-B059-C81115FAD18F}" type="pres">
      <dgm:prSet presAssocID="{E0892959-29D5-48B8-98A2-EFC09A6BDBB3}" presName="rootText" presStyleLbl="node2" presStyleIdx="0" presStyleCnt="4">
        <dgm:presLayoutVars>
          <dgm:chPref val="3"/>
        </dgm:presLayoutVars>
      </dgm:prSet>
      <dgm:spPr/>
    </dgm:pt>
    <dgm:pt modelId="{9BD3496B-FD8C-4FC2-A34E-E6BE0C016632}" type="pres">
      <dgm:prSet presAssocID="{E0892959-29D5-48B8-98A2-EFC09A6BDBB3}" presName="rootConnector" presStyleLbl="node2" presStyleIdx="0" presStyleCnt="4"/>
      <dgm:spPr/>
    </dgm:pt>
    <dgm:pt modelId="{372AAEF6-48DD-4E36-9395-BAD37E72493A}" type="pres">
      <dgm:prSet presAssocID="{E0892959-29D5-48B8-98A2-EFC09A6BDBB3}" presName="hierChild4" presStyleCnt="0"/>
      <dgm:spPr/>
    </dgm:pt>
    <dgm:pt modelId="{AA24A3B7-A309-4C3F-833B-E4F8F83EF3AE}" type="pres">
      <dgm:prSet presAssocID="{E0892959-29D5-48B8-98A2-EFC09A6BDBB3}" presName="hierChild5" presStyleCnt="0"/>
      <dgm:spPr/>
    </dgm:pt>
    <dgm:pt modelId="{D2967230-DAB0-4D54-9F62-DECA5AD79DE0}" type="pres">
      <dgm:prSet presAssocID="{0FABEC46-09F3-4E4D-89E6-A95252A4F227}" presName="Name37" presStyleLbl="parChTrans1D2" presStyleIdx="1" presStyleCnt="4"/>
      <dgm:spPr/>
    </dgm:pt>
    <dgm:pt modelId="{1834FFBC-9A0B-4260-AA92-8980062686F6}" type="pres">
      <dgm:prSet presAssocID="{42E6413C-7397-42A5-8661-E0D1697E0DD2}" presName="hierRoot2" presStyleCnt="0">
        <dgm:presLayoutVars>
          <dgm:hierBranch val="init"/>
        </dgm:presLayoutVars>
      </dgm:prSet>
      <dgm:spPr/>
    </dgm:pt>
    <dgm:pt modelId="{3FE89C48-6DE2-40CD-AB03-6D887AB01EA6}" type="pres">
      <dgm:prSet presAssocID="{42E6413C-7397-42A5-8661-E0D1697E0DD2}" presName="rootComposite" presStyleCnt="0"/>
      <dgm:spPr/>
    </dgm:pt>
    <dgm:pt modelId="{051F9274-375A-4FDE-BE27-B5CA71287A32}" type="pres">
      <dgm:prSet presAssocID="{42E6413C-7397-42A5-8661-E0D1697E0DD2}" presName="rootText" presStyleLbl="node2" presStyleIdx="1" presStyleCnt="4">
        <dgm:presLayoutVars>
          <dgm:chPref val="3"/>
        </dgm:presLayoutVars>
      </dgm:prSet>
      <dgm:spPr/>
    </dgm:pt>
    <dgm:pt modelId="{09700AF0-99BC-40BE-8D12-EE570E25048C}" type="pres">
      <dgm:prSet presAssocID="{42E6413C-7397-42A5-8661-E0D1697E0DD2}" presName="rootConnector" presStyleLbl="node2" presStyleIdx="1" presStyleCnt="4"/>
      <dgm:spPr/>
    </dgm:pt>
    <dgm:pt modelId="{E7DD3F38-3271-408C-A802-4707F305EC7C}" type="pres">
      <dgm:prSet presAssocID="{42E6413C-7397-42A5-8661-E0D1697E0DD2}" presName="hierChild4" presStyleCnt="0"/>
      <dgm:spPr/>
    </dgm:pt>
    <dgm:pt modelId="{FCAB8942-C166-46FF-A54C-62CE0FC982B7}" type="pres">
      <dgm:prSet presAssocID="{42E6413C-7397-42A5-8661-E0D1697E0DD2}" presName="hierChild5" presStyleCnt="0"/>
      <dgm:spPr/>
    </dgm:pt>
    <dgm:pt modelId="{18802AE8-97B0-4768-B36C-27DB5ADC76DF}" type="pres">
      <dgm:prSet presAssocID="{B8BE5049-BF68-41CB-8D17-617D3B133161}" presName="Name37" presStyleLbl="parChTrans1D2" presStyleIdx="2" presStyleCnt="4"/>
      <dgm:spPr/>
    </dgm:pt>
    <dgm:pt modelId="{C4B11ADE-9BC4-463F-A74A-2377AA2AA126}" type="pres">
      <dgm:prSet presAssocID="{A34B9E15-FF75-4A55-AA32-AD32F4FA1ACB}" presName="hierRoot2" presStyleCnt="0">
        <dgm:presLayoutVars>
          <dgm:hierBranch val="init"/>
        </dgm:presLayoutVars>
      </dgm:prSet>
      <dgm:spPr/>
    </dgm:pt>
    <dgm:pt modelId="{48D850D9-AEDA-46D1-825C-5F080588E341}" type="pres">
      <dgm:prSet presAssocID="{A34B9E15-FF75-4A55-AA32-AD32F4FA1ACB}" presName="rootComposite" presStyleCnt="0"/>
      <dgm:spPr/>
    </dgm:pt>
    <dgm:pt modelId="{003236B7-CBED-450F-BA9E-0FE7048F4373}" type="pres">
      <dgm:prSet presAssocID="{A34B9E15-FF75-4A55-AA32-AD32F4FA1ACB}" presName="rootText" presStyleLbl="node2" presStyleIdx="2" presStyleCnt="4">
        <dgm:presLayoutVars>
          <dgm:chPref val="3"/>
        </dgm:presLayoutVars>
      </dgm:prSet>
      <dgm:spPr/>
    </dgm:pt>
    <dgm:pt modelId="{3F52AAA5-5710-440F-A7C5-58E974542C9A}" type="pres">
      <dgm:prSet presAssocID="{A34B9E15-FF75-4A55-AA32-AD32F4FA1ACB}" presName="rootConnector" presStyleLbl="node2" presStyleIdx="2" presStyleCnt="4"/>
      <dgm:spPr/>
    </dgm:pt>
    <dgm:pt modelId="{9004367B-4AC3-4030-8DD9-93F06E5685A3}" type="pres">
      <dgm:prSet presAssocID="{A34B9E15-FF75-4A55-AA32-AD32F4FA1ACB}" presName="hierChild4" presStyleCnt="0"/>
      <dgm:spPr/>
    </dgm:pt>
    <dgm:pt modelId="{7A904D65-C1B6-4C9E-BD35-9DBD63B3B803}" type="pres">
      <dgm:prSet presAssocID="{A34B9E15-FF75-4A55-AA32-AD32F4FA1ACB}" presName="hierChild5" presStyleCnt="0"/>
      <dgm:spPr/>
    </dgm:pt>
    <dgm:pt modelId="{B5BBC3CF-7796-4F7E-83B6-44E96B87D391}" type="pres">
      <dgm:prSet presAssocID="{9580BD6D-2708-4E87-95AB-AE099AB2F577}" presName="Name37" presStyleLbl="parChTrans1D2" presStyleIdx="3" presStyleCnt="4"/>
      <dgm:spPr/>
    </dgm:pt>
    <dgm:pt modelId="{6D3B06EE-8B29-4737-8104-40A425DE2895}" type="pres">
      <dgm:prSet presAssocID="{06AB7FC9-2CC1-42F6-9005-6B68A0ADA213}" presName="hierRoot2" presStyleCnt="0">
        <dgm:presLayoutVars>
          <dgm:hierBranch val="init"/>
        </dgm:presLayoutVars>
      </dgm:prSet>
      <dgm:spPr/>
    </dgm:pt>
    <dgm:pt modelId="{9BD1509D-5378-44F8-84D1-D6C7EFA4221D}" type="pres">
      <dgm:prSet presAssocID="{06AB7FC9-2CC1-42F6-9005-6B68A0ADA213}" presName="rootComposite" presStyleCnt="0"/>
      <dgm:spPr/>
    </dgm:pt>
    <dgm:pt modelId="{E46E7A7B-0A6A-4643-AB30-B9BEA334167E}" type="pres">
      <dgm:prSet presAssocID="{06AB7FC9-2CC1-42F6-9005-6B68A0ADA213}" presName="rootText" presStyleLbl="node2" presStyleIdx="3" presStyleCnt="4">
        <dgm:presLayoutVars>
          <dgm:chPref val="3"/>
        </dgm:presLayoutVars>
      </dgm:prSet>
      <dgm:spPr/>
    </dgm:pt>
    <dgm:pt modelId="{57D4846E-7C9B-4E83-8D83-D3DD33D8DA46}" type="pres">
      <dgm:prSet presAssocID="{06AB7FC9-2CC1-42F6-9005-6B68A0ADA213}" presName="rootConnector" presStyleLbl="node2" presStyleIdx="3" presStyleCnt="4"/>
      <dgm:spPr/>
    </dgm:pt>
    <dgm:pt modelId="{AF839956-8553-4902-AA6F-9931DDC6914F}" type="pres">
      <dgm:prSet presAssocID="{06AB7FC9-2CC1-42F6-9005-6B68A0ADA213}" presName="hierChild4" presStyleCnt="0"/>
      <dgm:spPr/>
    </dgm:pt>
    <dgm:pt modelId="{88C63B9F-8726-4345-8F7F-E89419623916}" type="pres">
      <dgm:prSet presAssocID="{06AB7FC9-2CC1-42F6-9005-6B68A0ADA213}" presName="hierChild5" presStyleCnt="0"/>
      <dgm:spPr/>
    </dgm:pt>
    <dgm:pt modelId="{7FAC0A7F-F875-47B7-8828-8C024F5D49C6}" type="pres">
      <dgm:prSet presAssocID="{3D7A77FF-F24C-4A53-A2C2-82A089A673BA}" presName="hierChild3" presStyleCnt="0"/>
      <dgm:spPr/>
    </dgm:pt>
  </dgm:ptLst>
  <dgm:cxnLst>
    <dgm:cxn modelId="{8817AB03-7C49-45E6-BB3D-D3DC05E77697}" srcId="{3D7A77FF-F24C-4A53-A2C2-82A089A673BA}" destId="{A34B9E15-FF75-4A55-AA32-AD32F4FA1ACB}" srcOrd="2" destOrd="0" parTransId="{B8BE5049-BF68-41CB-8D17-617D3B133161}" sibTransId="{62F8DB6F-97C6-4731-B091-3E056E17BF8D}"/>
    <dgm:cxn modelId="{9DD2B213-F45E-41B2-A558-73BEDCB74D04}" type="presOf" srcId="{E0892959-29D5-48B8-98A2-EFC09A6BDBB3}" destId="{F28B9257-DFA9-4FA8-B059-C81115FAD18F}" srcOrd="0" destOrd="0" presId="urn:microsoft.com/office/officeart/2005/8/layout/orgChart1"/>
    <dgm:cxn modelId="{9F372023-EA8C-476A-AB0B-AD6DF65E6B80}" type="presOf" srcId="{06AB7FC9-2CC1-42F6-9005-6B68A0ADA213}" destId="{57D4846E-7C9B-4E83-8D83-D3DD33D8DA46}" srcOrd="1" destOrd="0" presId="urn:microsoft.com/office/officeart/2005/8/layout/orgChart1"/>
    <dgm:cxn modelId="{622CBC27-C304-4405-B23F-03259B95C8EB}" type="presOf" srcId="{F41E2D0A-6E85-49FF-AF71-45C3DF3995B2}" destId="{DEB6D0BC-7D43-42F8-AE57-059F5BDBB3D6}" srcOrd="0" destOrd="0" presId="urn:microsoft.com/office/officeart/2005/8/layout/orgChart1"/>
    <dgm:cxn modelId="{82F96930-F243-4E94-AB22-4161C496002C}" type="presOf" srcId="{42E6413C-7397-42A5-8661-E0D1697E0DD2}" destId="{09700AF0-99BC-40BE-8D12-EE570E25048C}" srcOrd="1" destOrd="0" presId="urn:microsoft.com/office/officeart/2005/8/layout/orgChart1"/>
    <dgm:cxn modelId="{63AB0B3D-2860-4CBC-B717-78A6AEAE488F}" type="presOf" srcId="{BF0125ED-79AD-4F5D-983C-D1267D492372}" destId="{CB0BE4D0-1951-4412-9540-12FAE58AE9B6}" srcOrd="0" destOrd="0" presId="urn:microsoft.com/office/officeart/2005/8/layout/orgChart1"/>
    <dgm:cxn modelId="{9C851066-62ED-40AB-B6A0-F0C635983C70}" type="presOf" srcId="{9580BD6D-2708-4E87-95AB-AE099AB2F577}" destId="{B5BBC3CF-7796-4F7E-83B6-44E96B87D391}" srcOrd="0" destOrd="0" presId="urn:microsoft.com/office/officeart/2005/8/layout/orgChart1"/>
    <dgm:cxn modelId="{FE71246B-95AC-4FEF-8EE5-41A77CCF2879}" srcId="{3D7A77FF-F24C-4A53-A2C2-82A089A673BA}" destId="{E0892959-29D5-48B8-98A2-EFC09A6BDBB3}" srcOrd="0" destOrd="0" parTransId="{BF0125ED-79AD-4F5D-983C-D1267D492372}" sibTransId="{64EDF765-8735-430B-8B99-BFE4A098273D}"/>
    <dgm:cxn modelId="{5A27F66D-A0C9-4BF6-9BBA-FA41B26634E8}" type="presOf" srcId="{A34B9E15-FF75-4A55-AA32-AD32F4FA1ACB}" destId="{3F52AAA5-5710-440F-A7C5-58E974542C9A}" srcOrd="1" destOrd="0" presId="urn:microsoft.com/office/officeart/2005/8/layout/orgChart1"/>
    <dgm:cxn modelId="{4F18F04F-8998-447C-A054-5DCB784087C3}" type="presOf" srcId="{06AB7FC9-2CC1-42F6-9005-6B68A0ADA213}" destId="{E46E7A7B-0A6A-4643-AB30-B9BEA334167E}" srcOrd="0" destOrd="0" presId="urn:microsoft.com/office/officeart/2005/8/layout/orgChart1"/>
    <dgm:cxn modelId="{20C95970-22B0-40BE-9E41-EBF3E1B7E32B}" type="presOf" srcId="{42E6413C-7397-42A5-8661-E0D1697E0DD2}" destId="{051F9274-375A-4FDE-BE27-B5CA71287A32}" srcOrd="0" destOrd="0" presId="urn:microsoft.com/office/officeart/2005/8/layout/orgChart1"/>
    <dgm:cxn modelId="{4E52A881-FAA8-4CD8-9BED-D1F01941F71C}" type="presOf" srcId="{B8BE5049-BF68-41CB-8D17-617D3B133161}" destId="{18802AE8-97B0-4768-B36C-27DB5ADC76DF}" srcOrd="0" destOrd="0" presId="urn:microsoft.com/office/officeart/2005/8/layout/orgChart1"/>
    <dgm:cxn modelId="{F32F4A8A-9BCF-4C8D-80AA-EC68415A50A3}" srcId="{F41E2D0A-6E85-49FF-AF71-45C3DF3995B2}" destId="{3D7A77FF-F24C-4A53-A2C2-82A089A673BA}" srcOrd="0" destOrd="0" parTransId="{BD955C76-0728-461C-A7D9-06939ADCD6C4}" sibTransId="{E7B098F7-8D78-42B9-BBF9-0D5FF9E2DD95}"/>
    <dgm:cxn modelId="{6C265D98-8BCE-44BE-B4D8-542A180B92FE}" type="presOf" srcId="{3D7A77FF-F24C-4A53-A2C2-82A089A673BA}" destId="{2F2E4156-7723-42DF-BC2A-5E86549A90F4}" srcOrd="0" destOrd="0" presId="urn:microsoft.com/office/officeart/2005/8/layout/orgChart1"/>
    <dgm:cxn modelId="{2E8A29A6-65A6-4F95-9751-BD2421186017}" srcId="{3D7A77FF-F24C-4A53-A2C2-82A089A673BA}" destId="{06AB7FC9-2CC1-42F6-9005-6B68A0ADA213}" srcOrd="3" destOrd="0" parTransId="{9580BD6D-2708-4E87-95AB-AE099AB2F577}" sibTransId="{832C9B3F-0EF7-44F9-8669-A88571A2542B}"/>
    <dgm:cxn modelId="{B1A45EBF-496A-4340-90AC-91FE896351A3}" type="presOf" srcId="{A34B9E15-FF75-4A55-AA32-AD32F4FA1ACB}" destId="{003236B7-CBED-450F-BA9E-0FE7048F4373}" srcOrd="0" destOrd="0" presId="urn:microsoft.com/office/officeart/2005/8/layout/orgChart1"/>
    <dgm:cxn modelId="{694B50CA-CE62-461C-A7C5-2DA829DAAE95}" srcId="{3D7A77FF-F24C-4A53-A2C2-82A089A673BA}" destId="{42E6413C-7397-42A5-8661-E0D1697E0DD2}" srcOrd="1" destOrd="0" parTransId="{0FABEC46-09F3-4E4D-89E6-A95252A4F227}" sibTransId="{1D81E151-3CBE-47BC-B25E-CEA9891B0FA1}"/>
    <dgm:cxn modelId="{BB735BD1-ADED-4323-BC7C-CA5900D8DCF0}" type="presOf" srcId="{3D7A77FF-F24C-4A53-A2C2-82A089A673BA}" destId="{B6B4A63E-A11A-4D25-BAFB-C7251F1BC986}" srcOrd="1" destOrd="0" presId="urn:microsoft.com/office/officeart/2005/8/layout/orgChart1"/>
    <dgm:cxn modelId="{59114BE8-1AD8-4785-A59E-1CA673D6A966}" type="presOf" srcId="{0FABEC46-09F3-4E4D-89E6-A95252A4F227}" destId="{D2967230-DAB0-4D54-9F62-DECA5AD79DE0}" srcOrd="0" destOrd="0" presId="urn:microsoft.com/office/officeart/2005/8/layout/orgChart1"/>
    <dgm:cxn modelId="{2CDB12FD-2C3F-4C37-8547-D47837432327}" type="presOf" srcId="{E0892959-29D5-48B8-98A2-EFC09A6BDBB3}" destId="{9BD3496B-FD8C-4FC2-A34E-E6BE0C016632}" srcOrd="1" destOrd="0" presId="urn:microsoft.com/office/officeart/2005/8/layout/orgChart1"/>
    <dgm:cxn modelId="{E6EF5190-77A1-45BD-AA87-CDD0633C29AA}" type="presParOf" srcId="{DEB6D0BC-7D43-42F8-AE57-059F5BDBB3D6}" destId="{277A7D33-22B3-415F-8798-5E19E33C01FC}" srcOrd="0" destOrd="0" presId="urn:microsoft.com/office/officeart/2005/8/layout/orgChart1"/>
    <dgm:cxn modelId="{BC25E90E-43B5-4DDA-B846-9BD3A69F9A33}" type="presParOf" srcId="{277A7D33-22B3-415F-8798-5E19E33C01FC}" destId="{DF393D38-EE4C-421D-9041-619F02F637F0}" srcOrd="0" destOrd="0" presId="urn:microsoft.com/office/officeart/2005/8/layout/orgChart1"/>
    <dgm:cxn modelId="{B1158799-E1A1-4A9F-B075-5F0F0B662463}" type="presParOf" srcId="{DF393D38-EE4C-421D-9041-619F02F637F0}" destId="{2F2E4156-7723-42DF-BC2A-5E86549A90F4}" srcOrd="0" destOrd="0" presId="urn:microsoft.com/office/officeart/2005/8/layout/orgChart1"/>
    <dgm:cxn modelId="{C92D287F-A673-4185-BACF-4A5E8EF55328}" type="presParOf" srcId="{DF393D38-EE4C-421D-9041-619F02F637F0}" destId="{B6B4A63E-A11A-4D25-BAFB-C7251F1BC986}" srcOrd="1" destOrd="0" presId="urn:microsoft.com/office/officeart/2005/8/layout/orgChart1"/>
    <dgm:cxn modelId="{045379B7-0E0D-4EAD-90F7-22A35F7FE2A2}" type="presParOf" srcId="{277A7D33-22B3-415F-8798-5E19E33C01FC}" destId="{E285EFF2-EA17-4DBA-A88D-33BABF5F2B25}" srcOrd="1" destOrd="0" presId="urn:microsoft.com/office/officeart/2005/8/layout/orgChart1"/>
    <dgm:cxn modelId="{068A78B5-5DEA-445E-A2FD-764D6CD4B55B}" type="presParOf" srcId="{E285EFF2-EA17-4DBA-A88D-33BABF5F2B25}" destId="{CB0BE4D0-1951-4412-9540-12FAE58AE9B6}" srcOrd="0" destOrd="0" presId="urn:microsoft.com/office/officeart/2005/8/layout/orgChart1"/>
    <dgm:cxn modelId="{CA1F7140-4798-4373-8D94-9D849BEA06FD}" type="presParOf" srcId="{E285EFF2-EA17-4DBA-A88D-33BABF5F2B25}" destId="{C63C7666-4A63-4027-876F-BA1C20812296}" srcOrd="1" destOrd="0" presId="urn:microsoft.com/office/officeart/2005/8/layout/orgChart1"/>
    <dgm:cxn modelId="{DAEEEACA-0F31-485D-9156-8DD257ABCFED}" type="presParOf" srcId="{C63C7666-4A63-4027-876F-BA1C20812296}" destId="{DFA8FCC6-9DD1-45BB-A79B-D22E3534F702}" srcOrd="0" destOrd="0" presId="urn:microsoft.com/office/officeart/2005/8/layout/orgChart1"/>
    <dgm:cxn modelId="{95E48D5D-0765-468F-86BC-68B2263C2DE4}" type="presParOf" srcId="{DFA8FCC6-9DD1-45BB-A79B-D22E3534F702}" destId="{F28B9257-DFA9-4FA8-B059-C81115FAD18F}" srcOrd="0" destOrd="0" presId="urn:microsoft.com/office/officeart/2005/8/layout/orgChart1"/>
    <dgm:cxn modelId="{5D360FAC-CFA6-40CE-88DF-A6E1D49CD8F2}" type="presParOf" srcId="{DFA8FCC6-9DD1-45BB-A79B-D22E3534F702}" destId="{9BD3496B-FD8C-4FC2-A34E-E6BE0C016632}" srcOrd="1" destOrd="0" presId="urn:microsoft.com/office/officeart/2005/8/layout/orgChart1"/>
    <dgm:cxn modelId="{B340290D-F618-4272-A303-B1D68D36F2E7}" type="presParOf" srcId="{C63C7666-4A63-4027-876F-BA1C20812296}" destId="{372AAEF6-48DD-4E36-9395-BAD37E72493A}" srcOrd="1" destOrd="0" presId="urn:microsoft.com/office/officeart/2005/8/layout/orgChart1"/>
    <dgm:cxn modelId="{B5FAA43B-3CA1-4817-A508-0DA11214AA5B}" type="presParOf" srcId="{C63C7666-4A63-4027-876F-BA1C20812296}" destId="{AA24A3B7-A309-4C3F-833B-E4F8F83EF3AE}" srcOrd="2" destOrd="0" presId="urn:microsoft.com/office/officeart/2005/8/layout/orgChart1"/>
    <dgm:cxn modelId="{B6CA63B6-CE3F-41F1-89EE-2F6975448B8F}" type="presParOf" srcId="{E285EFF2-EA17-4DBA-A88D-33BABF5F2B25}" destId="{D2967230-DAB0-4D54-9F62-DECA5AD79DE0}" srcOrd="2" destOrd="0" presId="urn:microsoft.com/office/officeart/2005/8/layout/orgChart1"/>
    <dgm:cxn modelId="{57E8C32A-1881-4891-8A00-6FC55B3B76A8}" type="presParOf" srcId="{E285EFF2-EA17-4DBA-A88D-33BABF5F2B25}" destId="{1834FFBC-9A0B-4260-AA92-8980062686F6}" srcOrd="3" destOrd="0" presId="urn:microsoft.com/office/officeart/2005/8/layout/orgChart1"/>
    <dgm:cxn modelId="{567F4771-97B7-4F0D-966F-2111D1B25247}" type="presParOf" srcId="{1834FFBC-9A0B-4260-AA92-8980062686F6}" destId="{3FE89C48-6DE2-40CD-AB03-6D887AB01EA6}" srcOrd="0" destOrd="0" presId="urn:microsoft.com/office/officeart/2005/8/layout/orgChart1"/>
    <dgm:cxn modelId="{DF8A1F7E-2104-49AB-8206-D9008204E0D0}" type="presParOf" srcId="{3FE89C48-6DE2-40CD-AB03-6D887AB01EA6}" destId="{051F9274-375A-4FDE-BE27-B5CA71287A32}" srcOrd="0" destOrd="0" presId="urn:microsoft.com/office/officeart/2005/8/layout/orgChart1"/>
    <dgm:cxn modelId="{EF8AA0CB-386E-429E-AAAF-730938E3B394}" type="presParOf" srcId="{3FE89C48-6DE2-40CD-AB03-6D887AB01EA6}" destId="{09700AF0-99BC-40BE-8D12-EE570E25048C}" srcOrd="1" destOrd="0" presId="urn:microsoft.com/office/officeart/2005/8/layout/orgChart1"/>
    <dgm:cxn modelId="{30EA4811-9131-474A-9FAB-FD05B9801F8D}" type="presParOf" srcId="{1834FFBC-9A0B-4260-AA92-8980062686F6}" destId="{E7DD3F38-3271-408C-A802-4707F305EC7C}" srcOrd="1" destOrd="0" presId="urn:microsoft.com/office/officeart/2005/8/layout/orgChart1"/>
    <dgm:cxn modelId="{F4A73780-74AA-4012-96F1-9D63F85D5709}" type="presParOf" srcId="{1834FFBC-9A0B-4260-AA92-8980062686F6}" destId="{FCAB8942-C166-46FF-A54C-62CE0FC982B7}" srcOrd="2" destOrd="0" presId="urn:microsoft.com/office/officeart/2005/8/layout/orgChart1"/>
    <dgm:cxn modelId="{0DB9DAAC-BE74-4B5B-AAF0-895684212699}" type="presParOf" srcId="{E285EFF2-EA17-4DBA-A88D-33BABF5F2B25}" destId="{18802AE8-97B0-4768-B36C-27DB5ADC76DF}" srcOrd="4" destOrd="0" presId="urn:microsoft.com/office/officeart/2005/8/layout/orgChart1"/>
    <dgm:cxn modelId="{5BCE4341-9CE7-4AED-B318-B998A8427ADA}" type="presParOf" srcId="{E285EFF2-EA17-4DBA-A88D-33BABF5F2B25}" destId="{C4B11ADE-9BC4-463F-A74A-2377AA2AA126}" srcOrd="5" destOrd="0" presId="urn:microsoft.com/office/officeart/2005/8/layout/orgChart1"/>
    <dgm:cxn modelId="{6406444E-C1E7-4CE3-A839-F9F27C62307F}" type="presParOf" srcId="{C4B11ADE-9BC4-463F-A74A-2377AA2AA126}" destId="{48D850D9-AEDA-46D1-825C-5F080588E341}" srcOrd="0" destOrd="0" presId="urn:microsoft.com/office/officeart/2005/8/layout/orgChart1"/>
    <dgm:cxn modelId="{DD9D8E7B-2447-4C34-91BB-D21B987EB62D}" type="presParOf" srcId="{48D850D9-AEDA-46D1-825C-5F080588E341}" destId="{003236B7-CBED-450F-BA9E-0FE7048F4373}" srcOrd="0" destOrd="0" presId="urn:microsoft.com/office/officeart/2005/8/layout/orgChart1"/>
    <dgm:cxn modelId="{77E36093-2FAB-4370-A2DC-63DC5DDCA6AD}" type="presParOf" srcId="{48D850D9-AEDA-46D1-825C-5F080588E341}" destId="{3F52AAA5-5710-440F-A7C5-58E974542C9A}" srcOrd="1" destOrd="0" presId="urn:microsoft.com/office/officeart/2005/8/layout/orgChart1"/>
    <dgm:cxn modelId="{698F294C-EDD1-40E7-90D7-06726CBF7D98}" type="presParOf" srcId="{C4B11ADE-9BC4-463F-A74A-2377AA2AA126}" destId="{9004367B-4AC3-4030-8DD9-93F06E5685A3}" srcOrd="1" destOrd="0" presId="urn:microsoft.com/office/officeart/2005/8/layout/orgChart1"/>
    <dgm:cxn modelId="{ED6935E1-6C31-41F5-A7FA-9E151F21273D}" type="presParOf" srcId="{C4B11ADE-9BC4-463F-A74A-2377AA2AA126}" destId="{7A904D65-C1B6-4C9E-BD35-9DBD63B3B803}" srcOrd="2" destOrd="0" presId="urn:microsoft.com/office/officeart/2005/8/layout/orgChart1"/>
    <dgm:cxn modelId="{2CBBCE75-E813-4516-A6A2-B99BBF015B08}" type="presParOf" srcId="{E285EFF2-EA17-4DBA-A88D-33BABF5F2B25}" destId="{B5BBC3CF-7796-4F7E-83B6-44E96B87D391}" srcOrd="6" destOrd="0" presId="urn:microsoft.com/office/officeart/2005/8/layout/orgChart1"/>
    <dgm:cxn modelId="{0C6291A5-425C-41E1-85FF-C05745DF6952}" type="presParOf" srcId="{E285EFF2-EA17-4DBA-A88D-33BABF5F2B25}" destId="{6D3B06EE-8B29-4737-8104-40A425DE2895}" srcOrd="7" destOrd="0" presId="urn:microsoft.com/office/officeart/2005/8/layout/orgChart1"/>
    <dgm:cxn modelId="{38151E6C-235A-41F3-9F94-E4A3539D5FF3}" type="presParOf" srcId="{6D3B06EE-8B29-4737-8104-40A425DE2895}" destId="{9BD1509D-5378-44F8-84D1-D6C7EFA4221D}" srcOrd="0" destOrd="0" presId="urn:microsoft.com/office/officeart/2005/8/layout/orgChart1"/>
    <dgm:cxn modelId="{5212C84D-507D-4229-8A25-906873D987CC}" type="presParOf" srcId="{9BD1509D-5378-44F8-84D1-D6C7EFA4221D}" destId="{E46E7A7B-0A6A-4643-AB30-B9BEA334167E}" srcOrd="0" destOrd="0" presId="urn:microsoft.com/office/officeart/2005/8/layout/orgChart1"/>
    <dgm:cxn modelId="{27DA18E5-BAC7-4346-9F52-84360C5C1908}" type="presParOf" srcId="{9BD1509D-5378-44F8-84D1-D6C7EFA4221D}" destId="{57D4846E-7C9B-4E83-8D83-D3DD33D8DA46}" srcOrd="1" destOrd="0" presId="urn:microsoft.com/office/officeart/2005/8/layout/orgChart1"/>
    <dgm:cxn modelId="{19E1E727-11F9-486B-BD3E-E95254868B7D}" type="presParOf" srcId="{6D3B06EE-8B29-4737-8104-40A425DE2895}" destId="{AF839956-8553-4902-AA6F-9931DDC6914F}" srcOrd="1" destOrd="0" presId="urn:microsoft.com/office/officeart/2005/8/layout/orgChart1"/>
    <dgm:cxn modelId="{F8D24D23-56C3-4300-BCDE-DC81ED74F254}" type="presParOf" srcId="{6D3B06EE-8B29-4737-8104-40A425DE2895}" destId="{88C63B9F-8726-4345-8F7F-E89419623916}" srcOrd="2" destOrd="0" presId="urn:microsoft.com/office/officeart/2005/8/layout/orgChart1"/>
    <dgm:cxn modelId="{22D7B11A-2970-496D-83D0-B2829AE703FA}" type="presParOf" srcId="{277A7D33-22B3-415F-8798-5E19E33C01FC}" destId="{7FAC0A7F-F875-47B7-8828-8C024F5D4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1E2D0A-6E85-49FF-AF71-45C3DF3995B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7A77FF-F24C-4A53-A2C2-82A089A673BA}">
      <dgm:prSet phldrT="[Text]"/>
      <dgm:spPr/>
      <dgm:t>
        <a:bodyPr/>
        <a:lstStyle/>
        <a:p>
          <a:r>
            <a:rPr lang="en-GB" dirty="0"/>
            <a:t>Director </a:t>
          </a:r>
          <a:br>
            <a:rPr lang="en-GB" dirty="0"/>
          </a:br>
          <a:r>
            <a:rPr lang="en-GB" dirty="0"/>
            <a:t>Strategy &amp; Performance </a:t>
          </a:r>
        </a:p>
      </dgm:t>
    </dgm:pt>
    <dgm:pt modelId="{E7B098F7-8D78-42B9-BBF9-0D5FF9E2DD95}" type="sibTrans" cxnId="{F32F4A8A-9BCF-4C8D-80AA-EC68415A50A3}">
      <dgm:prSet/>
      <dgm:spPr/>
      <dgm:t>
        <a:bodyPr/>
        <a:lstStyle/>
        <a:p>
          <a:endParaRPr lang="en-GB"/>
        </a:p>
      </dgm:t>
    </dgm:pt>
    <dgm:pt modelId="{BD955C76-0728-461C-A7D9-06939ADCD6C4}" type="parTrans" cxnId="{F32F4A8A-9BCF-4C8D-80AA-EC68415A50A3}">
      <dgm:prSet/>
      <dgm:spPr/>
      <dgm:t>
        <a:bodyPr/>
        <a:lstStyle/>
        <a:p>
          <a:endParaRPr lang="en-GB"/>
        </a:p>
      </dgm:t>
    </dgm:pt>
    <dgm:pt modelId="{B156FD0E-A75E-4DEB-A2C7-87DAD27085A9}">
      <dgm:prSet/>
      <dgm:spPr/>
      <dgm:t>
        <a:bodyPr/>
        <a:lstStyle/>
        <a:p>
          <a:r>
            <a:rPr lang="en-GB" dirty="0"/>
            <a:t>Head of Marketing &amp; Communication </a:t>
          </a:r>
        </a:p>
      </dgm:t>
    </dgm:pt>
    <dgm:pt modelId="{D9BC2873-528B-400A-8072-4071756C24E7}" type="parTrans" cxnId="{730EAA2E-7C44-4C08-A64E-CC56034687AF}">
      <dgm:prSet/>
      <dgm:spPr/>
      <dgm:t>
        <a:bodyPr/>
        <a:lstStyle/>
        <a:p>
          <a:endParaRPr lang="en-GB"/>
        </a:p>
      </dgm:t>
    </dgm:pt>
    <dgm:pt modelId="{CD94B824-CDF7-411A-82B3-FA608DC3185B}" type="sibTrans" cxnId="{730EAA2E-7C44-4C08-A64E-CC56034687AF}">
      <dgm:prSet/>
      <dgm:spPr/>
      <dgm:t>
        <a:bodyPr/>
        <a:lstStyle/>
        <a:p>
          <a:endParaRPr lang="en-GB"/>
        </a:p>
      </dgm:t>
    </dgm:pt>
    <dgm:pt modelId="{B05EB647-CCE1-4AE9-AA6D-379C6EB5629C}">
      <dgm:prSet/>
      <dgm:spPr/>
      <dgm:t>
        <a:bodyPr/>
        <a:lstStyle/>
        <a:p>
          <a:r>
            <a:rPr lang="en-GB" dirty="0"/>
            <a:t>Head of Data, Intelligence &amp; Insight</a:t>
          </a:r>
        </a:p>
      </dgm:t>
    </dgm:pt>
    <dgm:pt modelId="{1ACD0F12-B5F7-4047-AFF0-313E3B8C2EB9}" type="parTrans" cxnId="{4DAB0924-D354-4025-ABE3-AFA1A040836D}">
      <dgm:prSet/>
      <dgm:spPr/>
      <dgm:t>
        <a:bodyPr/>
        <a:lstStyle/>
        <a:p>
          <a:endParaRPr lang="en-GB"/>
        </a:p>
      </dgm:t>
    </dgm:pt>
    <dgm:pt modelId="{D073581F-E74F-4E82-8265-1320B74FE9CF}" type="sibTrans" cxnId="{4DAB0924-D354-4025-ABE3-AFA1A040836D}">
      <dgm:prSet/>
      <dgm:spPr/>
      <dgm:t>
        <a:bodyPr/>
        <a:lstStyle/>
        <a:p>
          <a:endParaRPr lang="en-GB"/>
        </a:p>
      </dgm:t>
    </dgm:pt>
    <dgm:pt modelId="{0C7366E0-6D1F-48F3-BEFA-7A574A0CE09F}">
      <dgm:prSet/>
      <dgm:spPr/>
      <dgm:t>
        <a:bodyPr/>
        <a:lstStyle/>
        <a:p>
          <a:r>
            <a:rPr lang="en-GB" dirty="0"/>
            <a:t>HDRC Director</a:t>
          </a:r>
        </a:p>
      </dgm:t>
    </dgm:pt>
    <dgm:pt modelId="{F50CA13D-5017-4CDD-84B2-C9AA3CEED997}" type="parTrans" cxnId="{A59EB2CF-153C-4FA7-BA47-EC2493588341}">
      <dgm:prSet/>
      <dgm:spPr/>
      <dgm:t>
        <a:bodyPr/>
        <a:lstStyle/>
        <a:p>
          <a:endParaRPr lang="en-GB"/>
        </a:p>
      </dgm:t>
    </dgm:pt>
    <dgm:pt modelId="{6FBB0437-F97D-4994-8C7A-E3BAFA0A4647}" type="sibTrans" cxnId="{A59EB2CF-153C-4FA7-BA47-EC2493588341}">
      <dgm:prSet/>
      <dgm:spPr/>
      <dgm:t>
        <a:bodyPr/>
        <a:lstStyle/>
        <a:p>
          <a:endParaRPr lang="en-GB"/>
        </a:p>
      </dgm:t>
    </dgm:pt>
    <dgm:pt modelId="{208B3030-32A3-487E-AB09-DF3986B70B74}">
      <dgm:prSet/>
      <dgm:spPr/>
      <dgm:t>
        <a:bodyPr/>
        <a:lstStyle/>
        <a:p>
          <a:r>
            <a:rPr lang="en-GB" dirty="0"/>
            <a:t>Head of Policy &amp; Strategic Partnerships</a:t>
          </a:r>
        </a:p>
      </dgm:t>
    </dgm:pt>
    <dgm:pt modelId="{2E1BF120-253D-4FB8-BDEF-9D32DB7CD0D4}" type="parTrans" cxnId="{274303FD-ED83-40E2-B6F3-30B1227B5AF7}">
      <dgm:prSet/>
      <dgm:spPr/>
      <dgm:t>
        <a:bodyPr/>
        <a:lstStyle/>
        <a:p>
          <a:endParaRPr lang="en-GB"/>
        </a:p>
      </dgm:t>
    </dgm:pt>
    <dgm:pt modelId="{382682D6-46AA-47BA-8E17-0AB41C867860}" type="sibTrans" cxnId="{274303FD-ED83-40E2-B6F3-30B1227B5AF7}">
      <dgm:prSet/>
      <dgm:spPr/>
      <dgm:t>
        <a:bodyPr/>
        <a:lstStyle/>
        <a:p>
          <a:endParaRPr lang="en-GB"/>
        </a:p>
      </dgm:t>
    </dgm:pt>
    <dgm:pt modelId="{0EFCA528-0703-4A12-92C6-623984D11119}">
      <dgm:prSet/>
      <dgm:spPr/>
      <dgm:t>
        <a:bodyPr/>
        <a:lstStyle/>
        <a:p>
          <a:r>
            <a:rPr lang="en-GB" dirty="0"/>
            <a:t>Head of Projects &amp; Change</a:t>
          </a:r>
        </a:p>
      </dgm:t>
    </dgm:pt>
    <dgm:pt modelId="{1B729A9C-854F-4E3D-9C92-1E5FBFFA2D8F}" type="parTrans" cxnId="{87F3CF51-F819-455E-BF75-0426E4EDC473}">
      <dgm:prSet/>
      <dgm:spPr/>
      <dgm:t>
        <a:bodyPr/>
        <a:lstStyle/>
        <a:p>
          <a:endParaRPr lang="en-GB"/>
        </a:p>
      </dgm:t>
    </dgm:pt>
    <dgm:pt modelId="{CD702670-3475-4977-A3A4-6B8DF798BCD2}" type="sibTrans" cxnId="{87F3CF51-F819-455E-BF75-0426E4EDC473}">
      <dgm:prSet/>
      <dgm:spPr/>
      <dgm:t>
        <a:bodyPr/>
        <a:lstStyle/>
        <a:p>
          <a:endParaRPr lang="en-GB"/>
        </a:p>
      </dgm:t>
    </dgm:pt>
    <dgm:pt modelId="{DEB6D0BC-7D43-42F8-AE57-059F5BDBB3D6}" type="pres">
      <dgm:prSet presAssocID="{F41E2D0A-6E85-49FF-AF71-45C3DF3995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7A7D33-22B3-415F-8798-5E19E33C01FC}" type="pres">
      <dgm:prSet presAssocID="{3D7A77FF-F24C-4A53-A2C2-82A089A673BA}" presName="hierRoot1" presStyleCnt="0">
        <dgm:presLayoutVars>
          <dgm:hierBranch val="init"/>
        </dgm:presLayoutVars>
      </dgm:prSet>
      <dgm:spPr/>
    </dgm:pt>
    <dgm:pt modelId="{DF393D38-EE4C-421D-9041-619F02F637F0}" type="pres">
      <dgm:prSet presAssocID="{3D7A77FF-F24C-4A53-A2C2-82A089A673BA}" presName="rootComposite1" presStyleCnt="0"/>
      <dgm:spPr/>
    </dgm:pt>
    <dgm:pt modelId="{2F2E4156-7723-42DF-BC2A-5E86549A90F4}" type="pres">
      <dgm:prSet presAssocID="{3D7A77FF-F24C-4A53-A2C2-82A089A673BA}" presName="rootText1" presStyleLbl="node0" presStyleIdx="0" presStyleCnt="1">
        <dgm:presLayoutVars>
          <dgm:chPref val="3"/>
        </dgm:presLayoutVars>
      </dgm:prSet>
      <dgm:spPr/>
    </dgm:pt>
    <dgm:pt modelId="{B6B4A63E-A11A-4D25-BAFB-C7251F1BC986}" type="pres">
      <dgm:prSet presAssocID="{3D7A77FF-F24C-4A53-A2C2-82A089A673BA}" presName="rootConnector1" presStyleLbl="node1" presStyleIdx="0" presStyleCnt="0"/>
      <dgm:spPr/>
    </dgm:pt>
    <dgm:pt modelId="{E285EFF2-EA17-4DBA-A88D-33BABF5F2B25}" type="pres">
      <dgm:prSet presAssocID="{3D7A77FF-F24C-4A53-A2C2-82A089A673BA}" presName="hierChild2" presStyleCnt="0"/>
      <dgm:spPr/>
    </dgm:pt>
    <dgm:pt modelId="{CB5121C7-D620-443C-9E6E-80124C395662}" type="pres">
      <dgm:prSet presAssocID="{D9BC2873-528B-400A-8072-4071756C24E7}" presName="Name37" presStyleLbl="parChTrans1D2" presStyleIdx="0" presStyleCnt="5"/>
      <dgm:spPr/>
    </dgm:pt>
    <dgm:pt modelId="{97F27662-0FDA-4E92-A159-C35669B9E2FC}" type="pres">
      <dgm:prSet presAssocID="{B156FD0E-A75E-4DEB-A2C7-87DAD27085A9}" presName="hierRoot2" presStyleCnt="0">
        <dgm:presLayoutVars>
          <dgm:hierBranch val="init"/>
        </dgm:presLayoutVars>
      </dgm:prSet>
      <dgm:spPr/>
    </dgm:pt>
    <dgm:pt modelId="{4872AA84-8254-462C-BBD1-6394CC0DB5B2}" type="pres">
      <dgm:prSet presAssocID="{B156FD0E-A75E-4DEB-A2C7-87DAD27085A9}" presName="rootComposite" presStyleCnt="0"/>
      <dgm:spPr/>
    </dgm:pt>
    <dgm:pt modelId="{D7EA9F1F-344A-4875-BD83-63E5E4D7F0C3}" type="pres">
      <dgm:prSet presAssocID="{B156FD0E-A75E-4DEB-A2C7-87DAD27085A9}" presName="rootText" presStyleLbl="node2" presStyleIdx="0" presStyleCnt="5">
        <dgm:presLayoutVars>
          <dgm:chPref val="3"/>
        </dgm:presLayoutVars>
      </dgm:prSet>
      <dgm:spPr/>
    </dgm:pt>
    <dgm:pt modelId="{55B5BBD0-9018-45D7-8C73-00B794A93D84}" type="pres">
      <dgm:prSet presAssocID="{B156FD0E-A75E-4DEB-A2C7-87DAD27085A9}" presName="rootConnector" presStyleLbl="node2" presStyleIdx="0" presStyleCnt="5"/>
      <dgm:spPr/>
    </dgm:pt>
    <dgm:pt modelId="{0441DE40-8B6F-4B88-B708-CF082725823D}" type="pres">
      <dgm:prSet presAssocID="{B156FD0E-A75E-4DEB-A2C7-87DAD27085A9}" presName="hierChild4" presStyleCnt="0"/>
      <dgm:spPr/>
    </dgm:pt>
    <dgm:pt modelId="{A67F56BE-B18A-427E-8737-60A31944CD11}" type="pres">
      <dgm:prSet presAssocID="{B156FD0E-A75E-4DEB-A2C7-87DAD27085A9}" presName="hierChild5" presStyleCnt="0"/>
      <dgm:spPr/>
    </dgm:pt>
    <dgm:pt modelId="{4F41DE57-7D45-4AC8-B885-BC0313A0C235}" type="pres">
      <dgm:prSet presAssocID="{1ACD0F12-B5F7-4047-AFF0-313E3B8C2EB9}" presName="Name37" presStyleLbl="parChTrans1D2" presStyleIdx="1" presStyleCnt="5"/>
      <dgm:spPr/>
    </dgm:pt>
    <dgm:pt modelId="{ED48B7FE-C815-4388-8815-7315CE08D311}" type="pres">
      <dgm:prSet presAssocID="{B05EB647-CCE1-4AE9-AA6D-379C6EB5629C}" presName="hierRoot2" presStyleCnt="0">
        <dgm:presLayoutVars>
          <dgm:hierBranch val="init"/>
        </dgm:presLayoutVars>
      </dgm:prSet>
      <dgm:spPr/>
    </dgm:pt>
    <dgm:pt modelId="{C0551730-19ED-4154-A892-51BAE85D44C1}" type="pres">
      <dgm:prSet presAssocID="{B05EB647-CCE1-4AE9-AA6D-379C6EB5629C}" presName="rootComposite" presStyleCnt="0"/>
      <dgm:spPr/>
    </dgm:pt>
    <dgm:pt modelId="{20AFE058-045C-4282-BD80-34FBBCD1DC5C}" type="pres">
      <dgm:prSet presAssocID="{B05EB647-CCE1-4AE9-AA6D-379C6EB5629C}" presName="rootText" presStyleLbl="node2" presStyleIdx="1" presStyleCnt="5">
        <dgm:presLayoutVars>
          <dgm:chPref val="3"/>
        </dgm:presLayoutVars>
      </dgm:prSet>
      <dgm:spPr/>
    </dgm:pt>
    <dgm:pt modelId="{23520450-5737-4C25-9AD8-5728C4B2A018}" type="pres">
      <dgm:prSet presAssocID="{B05EB647-CCE1-4AE9-AA6D-379C6EB5629C}" presName="rootConnector" presStyleLbl="node2" presStyleIdx="1" presStyleCnt="5"/>
      <dgm:spPr/>
    </dgm:pt>
    <dgm:pt modelId="{A2B23CD8-616E-4366-8A3E-AC6ADC8A6029}" type="pres">
      <dgm:prSet presAssocID="{B05EB647-CCE1-4AE9-AA6D-379C6EB5629C}" presName="hierChild4" presStyleCnt="0"/>
      <dgm:spPr/>
    </dgm:pt>
    <dgm:pt modelId="{A4D6EF13-7CCC-4667-97D5-BC388BD417C6}" type="pres">
      <dgm:prSet presAssocID="{B05EB647-CCE1-4AE9-AA6D-379C6EB5629C}" presName="hierChild5" presStyleCnt="0"/>
      <dgm:spPr/>
    </dgm:pt>
    <dgm:pt modelId="{843C35BA-C198-4E2D-A6A9-EA741E79C4E5}" type="pres">
      <dgm:prSet presAssocID="{F50CA13D-5017-4CDD-84B2-C9AA3CEED997}" presName="Name37" presStyleLbl="parChTrans1D2" presStyleIdx="2" presStyleCnt="5"/>
      <dgm:spPr/>
    </dgm:pt>
    <dgm:pt modelId="{DE37AD77-E761-4288-9BC2-E29E0C0CC1A1}" type="pres">
      <dgm:prSet presAssocID="{0C7366E0-6D1F-48F3-BEFA-7A574A0CE09F}" presName="hierRoot2" presStyleCnt="0">
        <dgm:presLayoutVars>
          <dgm:hierBranch val="init"/>
        </dgm:presLayoutVars>
      </dgm:prSet>
      <dgm:spPr/>
    </dgm:pt>
    <dgm:pt modelId="{622C70FE-7DF5-46D4-B143-C2EF22EC796F}" type="pres">
      <dgm:prSet presAssocID="{0C7366E0-6D1F-48F3-BEFA-7A574A0CE09F}" presName="rootComposite" presStyleCnt="0"/>
      <dgm:spPr/>
    </dgm:pt>
    <dgm:pt modelId="{3C8D5E36-CDB6-4668-A6F1-3B25229E0479}" type="pres">
      <dgm:prSet presAssocID="{0C7366E0-6D1F-48F3-BEFA-7A574A0CE09F}" presName="rootText" presStyleLbl="node2" presStyleIdx="2" presStyleCnt="5">
        <dgm:presLayoutVars>
          <dgm:chPref val="3"/>
        </dgm:presLayoutVars>
      </dgm:prSet>
      <dgm:spPr/>
    </dgm:pt>
    <dgm:pt modelId="{735725FA-FF2B-4CCD-9F8E-ECB404F40563}" type="pres">
      <dgm:prSet presAssocID="{0C7366E0-6D1F-48F3-BEFA-7A574A0CE09F}" presName="rootConnector" presStyleLbl="node2" presStyleIdx="2" presStyleCnt="5"/>
      <dgm:spPr/>
    </dgm:pt>
    <dgm:pt modelId="{01E390D0-50D2-4625-8502-93EDC59B126A}" type="pres">
      <dgm:prSet presAssocID="{0C7366E0-6D1F-48F3-BEFA-7A574A0CE09F}" presName="hierChild4" presStyleCnt="0"/>
      <dgm:spPr/>
    </dgm:pt>
    <dgm:pt modelId="{A8804B55-74FC-41BE-A652-39027E02C4B3}" type="pres">
      <dgm:prSet presAssocID="{0C7366E0-6D1F-48F3-BEFA-7A574A0CE09F}" presName="hierChild5" presStyleCnt="0"/>
      <dgm:spPr/>
    </dgm:pt>
    <dgm:pt modelId="{84CE4F87-4B2B-4853-AE98-1B427AAD17FF}" type="pres">
      <dgm:prSet presAssocID="{2E1BF120-253D-4FB8-BDEF-9D32DB7CD0D4}" presName="Name37" presStyleLbl="parChTrans1D2" presStyleIdx="3" presStyleCnt="5"/>
      <dgm:spPr/>
    </dgm:pt>
    <dgm:pt modelId="{3023F7F0-41D2-4D06-8941-2EA6D513C554}" type="pres">
      <dgm:prSet presAssocID="{208B3030-32A3-487E-AB09-DF3986B70B74}" presName="hierRoot2" presStyleCnt="0">
        <dgm:presLayoutVars>
          <dgm:hierBranch val="init"/>
        </dgm:presLayoutVars>
      </dgm:prSet>
      <dgm:spPr/>
    </dgm:pt>
    <dgm:pt modelId="{41596CBC-0155-41BE-8BEC-8E4EFC68E1D7}" type="pres">
      <dgm:prSet presAssocID="{208B3030-32A3-487E-AB09-DF3986B70B74}" presName="rootComposite" presStyleCnt="0"/>
      <dgm:spPr/>
    </dgm:pt>
    <dgm:pt modelId="{E912548E-D6CA-4483-8D6E-DFBCA2FE2553}" type="pres">
      <dgm:prSet presAssocID="{208B3030-32A3-487E-AB09-DF3986B70B74}" presName="rootText" presStyleLbl="node2" presStyleIdx="3" presStyleCnt="5">
        <dgm:presLayoutVars>
          <dgm:chPref val="3"/>
        </dgm:presLayoutVars>
      </dgm:prSet>
      <dgm:spPr/>
    </dgm:pt>
    <dgm:pt modelId="{BED2CCE7-CF28-43D3-9484-2AF6A7F953CE}" type="pres">
      <dgm:prSet presAssocID="{208B3030-32A3-487E-AB09-DF3986B70B74}" presName="rootConnector" presStyleLbl="node2" presStyleIdx="3" presStyleCnt="5"/>
      <dgm:spPr/>
    </dgm:pt>
    <dgm:pt modelId="{453FBAD1-211B-4C7F-8871-B3DBDAB4F837}" type="pres">
      <dgm:prSet presAssocID="{208B3030-32A3-487E-AB09-DF3986B70B74}" presName="hierChild4" presStyleCnt="0"/>
      <dgm:spPr/>
    </dgm:pt>
    <dgm:pt modelId="{3EE77FD0-1F44-4068-8DDC-184E9F88ABE2}" type="pres">
      <dgm:prSet presAssocID="{208B3030-32A3-487E-AB09-DF3986B70B74}" presName="hierChild5" presStyleCnt="0"/>
      <dgm:spPr/>
    </dgm:pt>
    <dgm:pt modelId="{C5E8F7E6-B0B7-457F-987A-68E5BC617D9B}" type="pres">
      <dgm:prSet presAssocID="{1B729A9C-854F-4E3D-9C92-1E5FBFFA2D8F}" presName="Name37" presStyleLbl="parChTrans1D2" presStyleIdx="4" presStyleCnt="5"/>
      <dgm:spPr/>
    </dgm:pt>
    <dgm:pt modelId="{9478CFB0-D8BC-4EB2-A3E1-772E00F383D0}" type="pres">
      <dgm:prSet presAssocID="{0EFCA528-0703-4A12-92C6-623984D11119}" presName="hierRoot2" presStyleCnt="0">
        <dgm:presLayoutVars>
          <dgm:hierBranch val="init"/>
        </dgm:presLayoutVars>
      </dgm:prSet>
      <dgm:spPr/>
    </dgm:pt>
    <dgm:pt modelId="{DEBF543D-D930-4BC1-B813-2C6C8351B8E4}" type="pres">
      <dgm:prSet presAssocID="{0EFCA528-0703-4A12-92C6-623984D11119}" presName="rootComposite" presStyleCnt="0"/>
      <dgm:spPr/>
    </dgm:pt>
    <dgm:pt modelId="{40001D1E-7F83-4BC6-804D-07037DBBBCB4}" type="pres">
      <dgm:prSet presAssocID="{0EFCA528-0703-4A12-92C6-623984D11119}" presName="rootText" presStyleLbl="node2" presStyleIdx="4" presStyleCnt="5">
        <dgm:presLayoutVars>
          <dgm:chPref val="3"/>
        </dgm:presLayoutVars>
      </dgm:prSet>
      <dgm:spPr/>
    </dgm:pt>
    <dgm:pt modelId="{F49187EE-C0D6-4DF2-8383-3785965CC597}" type="pres">
      <dgm:prSet presAssocID="{0EFCA528-0703-4A12-92C6-623984D11119}" presName="rootConnector" presStyleLbl="node2" presStyleIdx="4" presStyleCnt="5"/>
      <dgm:spPr/>
    </dgm:pt>
    <dgm:pt modelId="{CEC97159-064C-4ADE-B8DE-E7DF50A904D7}" type="pres">
      <dgm:prSet presAssocID="{0EFCA528-0703-4A12-92C6-623984D11119}" presName="hierChild4" presStyleCnt="0"/>
      <dgm:spPr/>
    </dgm:pt>
    <dgm:pt modelId="{9753E3F1-2F4E-4636-88D0-5434119BED72}" type="pres">
      <dgm:prSet presAssocID="{0EFCA528-0703-4A12-92C6-623984D11119}" presName="hierChild5" presStyleCnt="0"/>
      <dgm:spPr/>
    </dgm:pt>
    <dgm:pt modelId="{7FAC0A7F-F875-47B7-8828-8C024F5D49C6}" type="pres">
      <dgm:prSet presAssocID="{3D7A77FF-F24C-4A53-A2C2-82A089A673BA}" presName="hierChild3" presStyleCnt="0"/>
      <dgm:spPr/>
    </dgm:pt>
  </dgm:ptLst>
  <dgm:cxnLst>
    <dgm:cxn modelId="{DDCCCB0E-140F-47F0-840D-A8439DAF1CA6}" type="presOf" srcId="{0EFCA528-0703-4A12-92C6-623984D11119}" destId="{40001D1E-7F83-4BC6-804D-07037DBBBCB4}" srcOrd="0" destOrd="0" presId="urn:microsoft.com/office/officeart/2005/8/layout/orgChart1"/>
    <dgm:cxn modelId="{BEEB1213-76C3-4203-9C66-120137CE05FF}" type="presOf" srcId="{0EFCA528-0703-4A12-92C6-623984D11119}" destId="{F49187EE-C0D6-4DF2-8383-3785965CC597}" srcOrd="1" destOrd="0" presId="urn:microsoft.com/office/officeart/2005/8/layout/orgChart1"/>
    <dgm:cxn modelId="{92536E1F-EF4D-484A-8904-C9C4DB53A4C8}" type="presOf" srcId="{1ACD0F12-B5F7-4047-AFF0-313E3B8C2EB9}" destId="{4F41DE57-7D45-4AC8-B885-BC0313A0C235}" srcOrd="0" destOrd="0" presId="urn:microsoft.com/office/officeart/2005/8/layout/orgChart1"/>
    <dgm:cxn modelId="{4DAB0924-D354-4025-ABE3-AFA1A040836D}" srcId="{3D7A77FF-F24C-4A53-A2C2-82A089A673BA}" destId="{B05EB647-CCE1-4AE9-AA6D-379C6EB5629C}" srcOrd="1" destOrd="0" parTransId="{1ACD0F12-B5F7-4047-AFF0-313E3B8C2EB9}" sibTransId="{D073581F-E74F-4E82-8265-1320B74FE9CF}"/>
    <dgm:cxn modelId="{58B4C525-2DD2-4881-873D-4E53F8C8D5FD}" type="presOf" srcId="{1B729A9C-854F-4E3D-9C92-1E5FBFFA2D8F}" destId="{C5E8F7E6-B0B7-457F-987A-68E5BC617D9B}" srcOrd="0" destOrd="0" presId="urn:microsoft.com/office/officeart/2005/8/layout/orgChart1"/>
    <dgm:cxn modelId="{622CBC27-C304-4405-B23F-03259B95C8EB}" type="presOf" srcId="{F41E2D0A-6E85-49FF-AF71-45C3DF3995B2}" destId="{DEB6D0BC-7D43-42F8-AE57-059F5BDBB3D6}" srcOrd="0" destOrd="0" presId="urn:microsoft.com/office/officeart/2005/8/layout/orgChart1"/>
    <dgm:cxn modelId="{29821A2D-40C9-4C2C-9A25-893BDBB5D9E6}" type="presOf" srcId="{208B3030-32A3-487E-AB09-DF3986B70B74}" destId="{E912548E-D6CA-4483-8D6E-DFBCA2FE2553}" srcOrd="0" destOrd="0" presId="urn:microsoft.com/office/officeart/2005/8/layout/orgChart1"/>
    <dgm:cxn modelId="{730EAA2E-7C44-4C08-A64E-CC56034687AF}" srcId="{3D7A77FF-F24C-4A53-A2C2-82A089A673BA}" destId="{B156FD0E-A75E-4DEB-A2C7-87DAD27085A9}" srcOrd="0" destOrd="0" parTransId="{D9BC2873-528B-400A-8072-4071756C24E7}" sibTransId="{CD94B824-CDF7-411A-82B3-FA608DC3185B}"/>
    <dgm:cxn modelId="{2FD9306F-2849-400A-A7EC-21ABCEEA66A5}" type="presOf" srcId="{D9BC2873-528B-400A-8072-4071756C24E7}" destId="{CB5121C7-D620-443C-9E6E-80124C395662}" srcOrd="0" destOrd="0" presId="urn:microsoft.com/office/officeart/2005/8/layout/orgChart1"/>
    <dgm:cxn modelId="{87F3CF51-F819-455E-BF75-0426E4EDC473}" srcId="{3D7A77FF-F24C-4A53-A2C2-82A089A673BA}" destId="{0EFCA528-0703-4A12-92C6-623984D11119}" srcOrd="4" destOrd="0" parTransId="{1B729A9C-854F-4E3D-9C92-1E5FBFFA2D8F}" sibTransId="{CD702670-3475-4977-A3A4-6B8DF798BCD2}"/>
    <dgm:cxn modelId="{9C0B1152-23C2-4B95-8E79-7754EEAB35E1}" type="presOf" srcId="{B05EB647-CCE1-4AE9-AA6D-379C6EB5629C}" destId="{23520450-5737-4C25-9AD8-5728C4B2A018}" srcOrd="1" destOrd="0" presId="urn:microsoft.com/office/officeart/2005/8/layout/orgChart1"/>
    <dgm:cxn modelId="{F2866159-A452-4A3A-868D-DC6E281639CA}" type="presOf" srcId="{0C7366E0-6D1F-48F3-BEFA-7A574A0CE09F}" destId="{3C8D5E36-CDB6-4668-A6F1-3B25229E0479}" srcOrd="0" destOrd="0" presId="urn:microsoft.com/office/officeart/2005/8/layout/orgChart1"/>
    <dgm:cxn modelId="{F9E5427D-87D5-408D-8227-2BE0537CE594}" type="presOf" srcId="{2E1BF120-253D-4FB8-BDEF-9D32DB7CD0D4}" destId="{84CE4F87-4B2B-4853-AE98-1B427AAD17FF}" srcOrd="0" destOrd="0" presId="urn:microsoft.com/office/officeart/2005/8/layout/orgChart1"/>
    <dgm:cxn modelId="{F32F4A8A-9BCF-4C8D-80AA-EC68415A50A3}" srcId="{F41E2D0A-6E85-49FF-AF71-45C3DF3995B2}" destId="{3D7A77FF-F24C-4A53-A2C2-82A089A673BA}" srcOrd="0" destOrd="0" parTransId="{BD955C76-0728-461C-A7D9-06939ADCD6C4}" sibTransId="{E7B098F7-8D78-42B9-BBF9-0D5FF9E2DD95}"/>
    <dgm:cxn modelId="{42F67097-32C3-41FA-93A6-4BA3AA1E015E}" type="presOf" srcId="{B156FD0E-A75E-4DEB-A2C7-87DAD27085A9}" destId="{55B5BBD0-9018-45D7-8C73-00B794A93D84}" srcOrd="1" destOrd="0" presId="urn:microsoft.com/office/officeart/2005/8/layout/orgChart1"/>
    <dgm:cxn modelId="{6C265D98-8BCE-44BE-B4D8-542A180B92FE}" type="presOf" srcId="{3D7A77FF-F24C-4A53-A2C2-82A089A673BA}" destId="{2F2E4156-7723-42DF-BC2A-5E86549A90F4}" srcOrd="0" destOrd="0" presId="urn:microsoft.com/office/officeart/2005/8/layout/orgChart1"/>
    <dgm:cxn modelId="{DC5A40A8-3265-401A-B614-3282685221D3}" type="presOf" srcId="{F50CA13D-5017-4CDD-84B2-C9AA3CEED997}" destId="{843C35BA-C198-4E2D-A6A9-EA741E79C4E5}" srcOrd="0" destOrd="0" presId="urn:microsoft.com/office/officeart/2005/8/layout/orgChart1"/>
    <dgm:cxn modelId="{B3200DAA-8439-4781-B7B2-D8C99940044C}" type="presOf" srcId="{B156FD0E-A75E-4DEB-A2C7-87DAD27085A9}" destId="{D7EA9F1F-344A-4875-BD83-63E5E4D7F0C3}" srcOrd="0" destOrd="0" presId="urn:microsoft.com/office/officeart/2005/8/layout/orgChart1"/>
    <dgm:cxn modelId="{0A32BFAA-A99E-4FFF-A7E1-B9B54B40ECFC}" type="presOf" srcId="{B05EB647-CCE1-4AE9-AA6D-379C6EB5629C}" destId="{20AFE058-045C-4282-BD80-34FBBCD1DC5C}" srcOrd="0" destOrd="0" presId="urn:microsoft.com/office/officeart/2005/8/layout/orgChart1"/>
    <dgm:cxn modelId="{FC055DC4-768C-47A6-954E-255638C062F2}" type="presOf" srcId="{0C7366E0-6D1F-48F3-BEFA-7A574A0CE09F}" destId="{735725FA-FF2B-4CCD-9F8E-ECB404F40563}" srcOrd="1" destOrd="0" presId="urn:microsoft.com/office/officeart/2005/8/layout/orgChart1"/>
    <dgm:cxn modelId="{A59EB2CF-153C-4FA7-BA47-EC2493588341}" srcId="{3D7A77FF-F24C-4A53-A2C2-82A089A673BA}" destId="{0C7366E0-6D1F-48F3-BEFA-7A574A0CE09F}" srcOrd="2" destOrd="0" parTransId="{F50CA13D-5017-4CDD-84B2-C9AA3CEED997}" sibTransId="{6FBB0437-F97D-4994-8C7A-E3BAFA0A4647}"/>
    <dgm:cxn modelId="{BB735BD1-ADED-4323-BC7C-CA5900D8DCF0}" type="presOf" srcId="{3D7A77FF-F24C-4A53-A2C2-82A089A673BA}" destId="{B6B4A63E-A11A-4D25-BAFB-C7251F1BC986}" srcOrd="1" destOrd="0" presId="urn:microsoft.com/office/officeart/2005/8/layout/orgChart1"/>
    <dgm:cxn modelId="{922990D3-3F8A-4A1F-9A45-D43813BAB1F2}" type="presOf" srcId="{208B3030-32A3-487E-AB09-DF3986B70B74}" destId="{BED2CCE7-CF28-43D3-9484-2AF6A7F953CE}" srcOrd="1" destOrd="0" presId="urn:microsoft.com/office/officeart/2005/8/layout/orgChart1"/>
    <dgm:cxn modelId="{274303FD-ED83-40E2-B6F3-30B1227B5AF7}" srcId="{3D7A77FF-F24C-4A53-A2C2-82A089A673BA}" destId="{208B3030-32A3-487E-AB09-DF3986B70B74}" srcOrd="3" destOrd="0" parTransId="{2E1BF120-253D-4FB8-BDEF-9D32DB7CD0D4}" sibTransId="{382682D6-46AA-47BA-8E17-0AB41C867860}"/>
    <dgm:cxn modelId="{E6EF5190-77A1-45BD-AA87-CDD0633C29AA}" type="presParOf" srcId="{DEB6D0BC-7D43-42F8-AE57-059F5BDBB3D6}" destId="{277A7D33-22B3-415F-8798-5E19E33C01FC}" srcOrd="0" destOrd="0" presId="urn:microsoft.com/office/officeart/2005/8/layout/orgChart1"/>
    <dgm:cxn modelId="{BC25E90E-43B5-4DDA-B846-9BD3A69F9A33}" type="presParOf" srcId="{277A7D33-22B3-415F-8798-5E19E33C01FC}" destId="{DF393D38-EE4C-421D-9041-619F02F637F0}" srcOrd="0" destOrd="0" presId="urn:microsoft.com/office/officeart/2005/8/layout/orgChart1"/>
    <dgm:cxn modelId="{B1158799-E1A1-4A9F-B075-5F0F0B662463}" type="presParOf" srcId="{DF393D38-EE4C-421D-9041-619F02F637F0}" destId="{2F2E4156-7723-42DF-BC2A-5E86549A90F4}" srcOrd="0" destOrd="0" presId="urn:microsoft.com/office/officeart/2005/8/layout/orgChart1"/>
    <dgm:cxn modelId="{C92D287F-A673-4185-BACF-4A5E8EF55328}" type="presParOf" srcId="{DF393D38-EE4C-421D-9041-619F02F637F0}" destId="{B6B4A63E-A11A-4D25-BAFB-C7251F1BC986}" srcOrd="1" destOrd="0" presId="urn:microsoft.com/office/officeart/2005/8/layout/orgChart1"/>
    <dgm:cxn modelId="{045379B7-0E0D-4EAD-90F7-22A35F7FE2A2}" type="presParOf" srcId="{277A7D33-22B3-415F-8798-5E19E33C01FC}" destId="{E285EFF2-EA17-4DBA-A88D-33BABF5F2B25}" srcOrd="1" destOrd="0" presId="urn:microsoft.com/office/officeart/2005/8/layout/orgChart1"/>
    <dgm:cxn modelId="{23B2F63A-0A67-47DE-BD42-137A875F1C87}" type="presParOf" srcId="{E285EFF2-EA17-4DBA-A88D-33BABF5F2B25}" destId="{CB5121C7-D620-443C-9E6E-80124C395662}" srcOrd="0" destOrd="0" presId="urn:microsoft.com/office/officeart/2005/8/layout/orgChart1"/>
    <dgm:cxn modelId="{BB19FAAD-BE54-4D99-8B56-9B69F47E15DA}" type="presParOf" srcId="{E285EFF2-EA17-4DBA-A88D-33BABF5F2B25}" destId="{97F27662-0FDA-4E92-A159-C35669B9E2FC}" srcOrd="1" destOrd="0" presId="urn:microsoft.com/office/officeart/2005/8/layout/orgChart1"/>
    <dgm:cxn modelId="{DB69B262-0FB9-4226-8EEA-6CE8739CD437}" type="presParOf" srcId="{97F27662-0FDA-4E92-A159-C35669B9E2FC}" destId="{4872AA84-8254-462C-BBD1-6394CC0DB5B2}" srcOrd="0" destOrd="0" presId="urn:microsoft.com/office/officeart/2005/8/layout/orgChart1"/>
    <dgm:cxn modelId="{F4482636-C3BD-4AEF-BDED-5290ACB6BB05}" type="presParOf" srcId="{4872AA84-8254-462C-BBD1-6394CC0DB5B2}" destId="{D7EA9F1F-344A-4875-BD83-63E5E4D7F0C3}" srcOrd="0" destOrd="0" presId="urn:microsoft.com/office/officeart/2005/8/layout/orgChart1"/>
    <dgm:cxn modelId="{E0929861-DFFD-4094-B706-3AFA44CF9D16}" type="presParOf" srcId="{4872AA84-8254-462C-BBD1-6394CC0DB5B2}" destId="{55B5BBD0-9018-45D7-8C73-00B794A93D84}" srcOrd="1" destOrd="0" presId="urn:microsoft.com/office/officeart/2005/8/layout/orgChart1"/>
    <dgm:cxn modelId="{479DC0B6-200C-45CF-AEC3-ADA09C7237F3}" type="presParOf" srcId="{97F27662-0FDA-4E92-A159-C35669B9E2FC}" destId="{0441DE40-8B6F-4B88-B708-CF082725823D}" srcOrd="1" destOrd="0" presId="urn:microsoft.com/office/officeart/2005/8/layout/orgChart1"/>
    <dgm:cxn modelId="{2586EFE7-0B3F-443D-AA80-A7DFCB798A67}" type="presParOf" srcId="{97F27662-0FDA-4E92-A159-C35669B9E2FC}" destId="{A67F56BE-B18A-427E-8737-60A31944CD11}" srcOrd="2" destOrd="0" presId="urn:microsoft.com/office/officeart/2005/8/layout/orgChart1"/>
    <dgm:cxn modelId="{AB5B43B2-963A-48BC-8BB5-F595F40784DE}" type="presParOf" srcId="{E285EFF2-EA17-4DBA-A88D-33BABF5F2B25}" destId="{4F41DE57-7D45-4AC8-B885-BC0313A0C235}" srcOrd="2" destOrd="0" presId="urn:microsoft.com/office/officeart/2005/8/layout/orgChart1"/>
    <dgm:cxn modelId="{EDCF61F5-BC9C-40DB-94AE-5170FC6588AD}" type="presParOf" srcId="{E285EFF2-EA17-4DBA-A88D-33BABF5F2B25}" destId="{ED48B7FE-C815-4388-8815-7315CE08D311}" srcOrd="3" destOrd="0" presId="urn:microsoft.com/office/officeart/2005/8/layout/orgChart1"/>
    <dgm:cxn modelId="{D1E6D3EE-84F1-498B-956B-5CACC784262A}" type="presParOf" srcId="{ED48B7FE-C815-4388-8815-7315CE08D311}" destId="{C0551730-19ED-4154-A892-51BAE85D44C1}" srcOrd="0" destOrd="0" presId="urn:microsoft.com/office/officeart/2005/8/layout/orgChart1"/>
    <dgm:cxn modelId="{D883D5C5-D592-49B8-ABE1-9095B5993165}" type="presParOf" srcId="{C0551730-19ED-4154-A892-51BAE85D44C1}" destId="{20AFE058-045C-4282-BD80-34FBBCD1DC5C}" srcOrd="0" destOrd="0" presId="urn:microsoft.com/office/officeart/2005/8/layout/orgChart1"/>
    <dgm:cxn modelId="{45AAD776-CB2C-4243-B60B-6A7672F6347A}" type="presParOf" srcId="{C0551730-19ED-4154-A892-51BAE85D44C1}" destId="{23520450-5737-4C25-9AD8-5728C4B2A018}" srcOrd="1" destOrd="0" presId="urn:microsoft.com/office/officeart/2005/8/layout/orgChart1"/>
    <dgm:cxn modelId="{31422CAA-5DDF-4E04-9A6A-E35CBF4C3103}" type="presParOf" srcId="{ED48B7FE-C815-4388-8815-7315CE08D311}" destId="{A2B23CD8-616E-4366-8A3E-AC6ADC8A6029}" srcOrd="1" destOrd="0" presId="urn:microsoft.com/office/officeart/2005/8/layout/orgChart1"/>
    <dgm:cxn modelId="{F4D6CBA8-E4E2-449B-AAC9-AB3E80D3D6C4}" type="presParOf" srcId="{ED48B7FE-C815-4388-8815-7315CE08D311}" destId="{A4D6EF13-7CCC-4667-97D5-BC388BD417C6}" srcOrd="2" destOrd="0" presId="urn:microsoft.com/office/officeart/2005/8/layout/orgChart1"/>
    <dgm:cxn modelId="{AF0B58DC-E81B-42AA-919A-0AEA4E24DF1B}" type="presParOf" srcId="{E285EFF2-EA17-4DBA-A88D-33BABF5F2B25}" destId="{843C35BA-C198-4E2D-A6A9-EA741E79C4E5}" srcOrd="4" destOrd="0" presId="urn:microsoft.com/office/officeart/2005/8/layout/orgChart1"/>
    <dgm:cxn modelId="{5F718A8C-DD44-41E6-8801-9F8056DEDA81}" type="presParOf" srcId="{E285EFF2-EA17-4DBA-A88D-33BABF5F2B25}" destId="{DE37AD77-E761-4288-9BC2-E29E0C0CC1A1}" srcOrd="5" destOrd="0" presId="urn:microsoft.com/office/officeart/2005/8/layout/orgChart1"/>
    <dgm:cxn modelId="{AFA809C2-CBFA-4785-B815-4E3915F62A56}" type="presParOf" srcId="{DE37AD77-E761-4288-9BC2-E29E0C0CC1A1}" destId="{622C70FE-7DF5-46D4-B143-C2EF22EC796F}" srcOrd="0" destOrd="0" presId="urn:microsoft.com/office/officeart/2005/8/layout/orgChart1"/>
    <dgm:cxn modelId="{8B4FC346-5BBE-42E7-9C2E-8BCA88F7461C}" type="presParOf" srcId="{622C70FE-7DF5-46D4-B143-C2EF22EC796F}" destId="{3C8D5E36-CDB6-4668-A6F1-3B25229E0479}" srcOrd="0" destOrd="0" presId="urn:microsoft.com/office/officeart/2005/8/layout/orgChart1"/>
    <dgm:cxn modelId="{0546BD85-5BD5-42D6-834D-5E0150757793}" type="presParOf" srcId="{622C70FE-7DF5-46D4-B143-C2EF22EC796F}" destId="{735725FA-FF2B-4CCD-9F8E-ECB404F40563}" srcOrd="1" destOrd="0" presId="urn:microsoft.com/office/officeart/2005/8/layout/orgChart1"/>
    <dgm:cxn modelId="{FA1D75AE-9573-4596-83ED-BBEA03F399D2}" type="presParOf" srcId="{DE37AD77-E761-4288-9BC2-E29E0C0CC1A1}" destId="{01E390D0-50D2-4625-8502-93EDC59B126A}" srcOrd="1" destOrd="0" presId="urn:microsoft.com/office/officeart/2005/8/layout/orgChart1"/>
    <dgm:cxn modelId="{E64E6D32-2ED3-4174-BCF5-181199244C4C}" type="presParOf" srcId="{DE37AD77-E761-4288-9BC2-E29E0C0CC1A1}" destId="{A8804B55-74FC-41BE-A652-39027E02C4B3}" srcOrd="2" destOrd="0" presId="urn:microsoft.com/office/officeart/2005/8/layout/orgChart1"/>
    <dgm:cxn modelId="{18D6C263-7D80-46D7-B30B-1E4F687E7077}" type="presParOf" srcId="{E285EFF2-EA17-4DBA-A88D-33BABF5F2B25}" destId="{84CE4F87-4B2B-4853-AE98-1B427AAD17FF}" srcOrd="6" destOrd="0" presId="urn:microsoft.com/office/officeart/2005/8/layout/orgChart1"/>
    <dgm:cxn modelId="{C934F257-11E7-441B-94A4-F3FDB373A020}" type="presParOf" srcId="{E285EFF2-EA17-4DBA-A88D-33BABF5F2B25}" destId="{3023F7F0-41D2-4D06-8941-2EA6D513C554}" srcOrd="7" destOrd="0" presId="urn:microsoft.com/office/officeart/2005/8/layout/orgChart1"/>
    <dgm:cxn modelId="{102C3576-5899-4459-8AD4-DA7E8A81163A}" type="presParOf" srcId="{3023F7F0-41D2-4D06-8941-2EA6D513C554}" destId="{41596CBC-0155-41BE-8BEC-8E4EFC68E1D7}" srcOrd="0" destOrd="0" presId="urn:microsoft.com/office/officeart/2005/8/layout/orgChart1"/>
    <dgm:cxn modelId="{B963072E-229A-4C0B-B576-1D3571EBB9BB}" type="presParOf" srcId="{41596CBC-0155-41BE-8BEC-8E4EFC68E1D7}" destId="{E912548E-D6CA-4483-8D6E-DFBCA2FE2553}" srcOrd="0" destOrd="0" presId="urn:microsoft.com/office/officeart/2005/8/layout/orgChart1"/>
    <dgm:cxn modelId="{B1B2FED9-3F35-460C-AB4A-6D00C356427B}" type="presParOf" srcId="{41596CBC-0155-41BE-8BEC-8E4EFC68E1D7}" destId="{BED2CCE7-CF28-43D3-9484-2AF6A7F953CE}" srcOrd="1" destOrd="0" presId="urn:microsoft.com/office/officeart/2005/8/layout/orgChart1"/>
    <dgm:cxn modelId="{A48918DF-B067-4FFB-90B8-57358599E774}" type="presParOf" srcId="{3023F7F0-41D2-4D06-8941-2EA6D513C554}" destId="{453FBAD1-211B-4C7F-8871-B3DBDAB4F837}" srcOrd="1" destOrd="0" presId="urn:microsoft.com/office/officeart/2005/8/layout/orgChart1"/>
    <dgm:cxn modelId="{0AB38FCA-76B7-402D-8180-D8F32DDC3347}" type="presParOf" srcId="{3023F7F0-41D2-4D06-8941-2EA6D513C554}" destId="{3EE77FD0-1F44-4068-8DDC-184E9F88ABE2}" srcOrd="2" destOrd="0" presId="urn:microsoft.com/office/officeart/2005/8/layout/orgChart1"/>
    <dgm:cxn modelId="{7AB3E67C-CF26-49D3-B1C2-ED9EF647897F}" type="presParOf" srcId="{E285EFF2-EA17-4DBA-A88D-33BABF5F2B25}" destId="{C5E8F7E6-B0B7-457F-987A-68E5BC617D9B}" srcOrd="8" destOrd="0" presId="urn:microsoft.com/office/officeart/2005/8/layout/orgChart1"/>
    <dgm:cxn modelId="{2E832DCA-C4A0-4D1F-B4AF-DA1E59969FE9}" type="presParOf" srcId="{E285EFF2-EA17-4DBA-A88D-33BABF5F2B25}" destId="{9478CFB0-D8BC-4EB2-A3E1-772E00F383D0}" srcOrd="9" destOrd="0" presId="urn:microsoft.com/office/officeart/2005/8/layout/orgChart1"/>
    <dgm:cxn modelId="{3835FB83-18EC-47BF-AD6C-317E2366411F}" type="presParOf" srcId="{9478CFB0-D8BC-4EB2-A3E1-772E00F383D0}" destId="{DEBF543D-D930-4BC1-B813-2C6C8351B8E4}" srcOrd="0" destOrd="0" presId="urn:microsoft.com/office/officeart/2005/8/layout/orgChart1"/>
    <dgm:cxn modelId="{1217E5AA-26AB-4763-8D34-ED3AA2F9FD42}" type="presParOf" srcId="{DEBF543D-D930-4BC1-B813-2C6C8351B8E4}" destId="{40001D1E-7F83-4BC6-804D-07037DBBBCB4}" srcOrd="0" destOrd="0" presId="urn:microsoft.com/office/officeart/2005/8/layout/orgChart1"/>
    <dgm:cxn modelId="{D5E93020-65B5-4C66-A1C2-0FB80CA8DEB4}" type="presParOf" srcId="{DEBF543D-D930-4BC1-B813-2C6C8351B8E4}" destId="{F49187EE-C0D6-4DF2-8383-3785965CC597}" srcOrd="1" destOrd="0" presId="urn:microsoft.com/office/officeart/2005/8/layout/orgChart1"/>
    <dgm:cxn modelId="{977D94FD-035D-4CFA-A265-FF8B1F0EB519}" type="presParOf" srcId="{9478CFB0-D8BC-4EB2-A3E1-772E00F383D0}" destId="{CEC97159-064C-4ADE-B8DE-E7DF50A904D7}" srcOrd="1" destOrd="0" presId="urn:microsoft.com/office/officeart/2005/8/layout/orgChart1"/>
    <dgm:cxn modelId="{92A5753D-6842-4835-A0D4-0C048A370EE2}" type="presParOf" srcId="{9478CFB0-D8BC-4EB2-A3E1-772E00F383D0}" destId="{9753E3F1-2F4E-4636-88D0-5434119BED72}" srcOrd="2" destOrd="0" presId="urn:microsoft.com/office/officeart/2005/8/layout/orgChart1"/>
    <dgm:cxn modelId="{22D7B11A-2970-496D-83D0-B2829AE703FA}" type="presParOf" srcId="{277A7D33-22B3-415F-8798-5E19E33C01FC}" destId="{7FAC0A7F-F875-47B7-8828-8C024F5D4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CCB6F-7A4D-417C-9D71-6C79E54B03DC}">
      <dsp:nvSpPr>
        <dsp:cNvPr id="0" name=""/>
        <dsp:cNvSpPr/>
      </dsp:nvSpPr>
      <dsp:spPr>
        <a:xfrm>
          <a:off x="5761821" y="2636317"/>
          <a:ext cx="5061621" cy="29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10"/>
              </a:lnTo>
              <a:lnTo>
                <a:pt x="5061621" y="146410"/>
              </a:lnTo>
              <a:lnTo>
                <a:pt x="5061621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CD79D-C3CB-4E11-B07D-76B2D3FDDE28}">
      <dsp:nvSpPr>
        <dsp:cNvPr id="0" name=""/>
        <dsp:cNvSpPr/>
      </dsp:nvSpPr>
      <dsp:spPr>
        <a:xfrm>
          <a:off x="5761821" y="2636317"/>
          <a:ext cx="3374414" cy="29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10"/>
              </a:lnTo>
              <a:lnTo>
                <a:pt x="3374414" y="146410"/>
              </a:lnTo>
              <a:lnTo>
                <a:pt x="3374414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0CFA0-2654-4682-A32F-F0231164DE66}">
      <dsp:nvSpPr>
        <dsp:cNvPr id="0" name=""/>
        <dsp:cNvSpPr/>
      </dsp:nvSpPr>
      <dsp:spPr>
        <a:xfrm>
          <a:off x="5761821" y="2636317"/>
          <a:ext cx="1687207" cy="29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10"/>
              </a:lnTo>
              <a:lnTo>
                <a:pt x="1687207" y="146410"/>
              </a:lnTo>
              <a:lnTo>
                <a:pt x="1687207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8B225-627F-4C8F-9FBF-48FCC9C5882B}">
      <dsp:nvSpPr>
        <dsp:cNvPr id="0" name=""/>
        <dsp:cNvSpPr/>
      </dsp:nvSpPr>
      <dsp:spPr>
        <a:xfrm>
          <a:off x="5716101" y="2636317"/>
          <a:ext cx="91440" cy="292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7CD72-E612-4835-A53E-9F8DE39031FB}">
      <dsp:nvSpPr>
        <dsp:cNvPr id="0" name=""/>
        <dsp:cNvSpPr/>
      </dsp:nvSpPr>
      <dsp:spPr>
        <a:xfrm>
          <a:off x="4074614" y="2636317"/>
          <a:ext cx="1687207" cy="292821"/>
        </a:xfrm>
        <a:custGeom>
          <a:avLst/>
          <a:gdLst/>
          <a:ahLst/>
          <a:cxnLst/>
          <a:rect l="0" t="0" r="0" b="0"/>
          <a:pathLst>
            <a:path>
              <a:moveTo>
                <a:pt x="1687207" y="0"/>
              </a:moveTo>
              <a:lnTo>
                <a:pt x="1687207" y="146410"/>
              </a:lnTo>
              <a:lnTo>
                <a:pt x="0" y="146410"/>
              </a:lnTo>
              <a:lnTo>
                <a:pt x="0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2A89F-4F48-4A90-89FD-95CCA24BEB80}">
      <dsp:nvSpPr>
        <dsp:cNvPr id="0" name=""/>
        <dsp:cNvSpPr/>
      </dsp:nvSpPr>
      <dsp:spPr>
        <a:xfrm>
          <a:off x="2387407" y="2636317"/>
          <a:ext cx="3374414" cy="292821"/>
        </a:xfrm>
        <a:custGeom>
          <a:avLst/>
          <a:gdLst/>
          <a:ahLst/>
          <a:cxnLst/>
          <a:rect l="0" t="0" r="0" b="0"/>
          <a:pathLst>
            <a:path>
              <a:moveTo>
                <a:pt x="3374414" y="0"/>
              </a:moveTo>
              <a:lnTo>
                <a:pt x="3374414" y="146410"/>
              </a:lnTo>
              <a:lnTo>
                <a:pt x="0" y="146410"/>
              </a:lnTo>
              <a:lnTo>
                <a:pt x="0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410FB-95D8-40B4-BD67-240CE5871C8B}">
      <dsp:nvSpPr>
        <dsp:cNvPr id="0" name=""/>
        <dsp:cNvSpPr/>
      </dsp:nvSpPr>
      <dsp:spPr>
        <a:xfrm>
          <a:off x="700199" y="2636317"/>
          <a:ext cx="5061621" cy="292821"/>
        </a:xfrm>
        <a:custGeom>
          <a:avLst/>
          <a:gdLst/>
          <a:ahLst/>
          <a:cxnLst/>
          <a:rect l="0" t="0" r="0" b="0"/>
          <a:pathLst>
            <a:path>
              <a:moveTo>
                <a:pt x="5061621" y="0"/>
              </a:moveTo>
              <a:lnTo>
                <a:pt x="5061621" y="146410"/>
              </a:lnTo>
              <a:lnTo>
                <a:pt x="0" y="146410"/>
              </a:lnTo>
              <a:lnTo>
                <a:pt x="0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E4156-7723-42DF-BC2A-5E86549A90F4}">
      <dsp:nvSpPr>
        <dsp:cNvPr id="0" name=""/>
        <dsp:cNvSpPr/>
      </dsp:nvSpPr>
      <dsp:spPr>
        <a:xfrm>
          <a:off x="5064628" y="1939124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Chief Executive	</a:t>
          </a:r>
        </a:p>
      </dsp:txBody>
      <dsp:txXfrm>
        <a:off x="5064628" y="1939124"/>
        <a:ext cx="1394386" cy="697193"/>
      </dsp:txXfrm>
    </dsp:sp>
    <dsp:sp modelId="{681A0657-FFD0-4008-92EC-ECE1EBDD2E75}">
      <dsp:nvSpPr>
        <dsp:cNvPr id="0" name=""/>
        <dsp:cNvSpPr/>
      </dsp:nvSpPr>
      <dsp:spPr>
        <a:xfrm>
          <a:off x="3006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Executive Director</a:t>
          </a:r>
          <a:br>
            <a:rPr lang="en-GB" sz="1200" kern="1200" dirty="0"/>
          </a:br>
          <a:r>
            <a:rPr lang="en-GB" sz="1200" kern="1200" dirty="0"/>
            <a:t>Community Wellbeing, Children and Learning</a:t>
          </a:r>
        </a:p>
      </dsp:txBody>
      <dsp:txXfrm>
        <a:off x="3006" y="2929139"/>
        <a:ext cx="1394386" cy="697193"/>
      </dsp:txXfrm>
    </dsp:sp>
    <dsp:sp modelId="{B4B6C618-07D7-495F-B6C6-19852BCABDB2}">
      <dsp:nvSpPr>
        <dsp:cNvPr id="0" name=""/>
        <dsp:cNvSpPr/>
      </dsp:nvSpPr>
      <dsp:spPr>
        <a:xfrm>
          <a:off x="1690214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Executive Director</a:t>
          </a:r>
          <a:br>
            <a:rPr lang="en-GB" sz="1200" kern="1200" dirty="0"/>
          </a:br>
          <a:r>
            <a:rPr lang="en-GB" sz="1200" kern="1200" dirty="0"/>
            <a:t>Enabling Services</a:t>
          </a:r>
        </a:p>
      </dsp:txBody>
      <dsp:txXfrm>
        <a:off x="1690214" y="2929139"/>
        <a:ext cx="1394386" cy="697193"/>
      </dsp:txXfrm>
    </dsp:sp>
    <dsp:sp modelId="{48ED803C-CB5B-4963-8F75-4654924E810E}">
      <dsp:nvSpPr>
        <dsp:cNvPr id="0" name=""/>
        <dsp:cNvSpPr/>
      </dsp:nvSpPr>
      <dsp:spPr>
        <a:xfrm>
          <a:off x="3377421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Executive Director </a:t>
          </a:r>
          <a:br>
            <a:rPr lang="en-GB" sz="1200" kern="1200" dirty="0"/>
          </a:br>
          <a:r>
            <a:rPr lang="en-GB" sz="1200" kern="1200" dirty="0"/>
            <a:t>Growth &amp; Prosperity </a:t>
          </a:r>
        </a:p>
      </dsp:txBody>
      <dsp:txXfrm>
        <a:off x="3377421" y="2929139"/>
        <a:ext cx="1394386" cy="697193"/>
      </dsp:txXfrm>
    </dsp:sp>
    <dsp:sp modelId="{CC46D7D3-EE64-4163-AB31-43D1B071A434}">
      <dsp:nvSpPr>
        <dsp:cNvPr id="0" name=""/>
        <dsp:cNvSpPr/>
      </dsp:nvSpPr>
      <dsp:spPr>
        <a:xfrm>
          <a:off x="5064628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Executive Director </a:t>
          </a:r>
          <a:br>
            <a:rPr lang="en-GB" sz="1200" kern="1200" dirty="0"/>
          </a:br>
          <a:r>
            <a:rPr lang="en-GB" sz="1200" kern="1200" dirty="0"/>
            <a:t>Resident Services</a:t>
          </a:r>
        </a:p>
      </dsp:txBody>
      <dsp:txXfrm>
        <a:off x="5064628" y="2929139"/>
        <a:ext cx="1394386" cy="697193"/>
      </dsp:txXfrm>
    </dsp:sp>
    <dsp:sp modelId="{7E9A7729-F173-4102-A37A-80E4AB5F8E60}">
      <dsp:nvSpPr>
        <dsp:cNvPr id="0" name=""/>
        <dsp:cNvSpPr/>
      </dsp:nvSpPr>
      <dsp:spPr>
        <a:xfrm>
          <a:off x="6751835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Director </a:t>
          </a:r>
          <a:br>
            <a:rPr lang="en-GB" sz="1200" kern="1200" dirty="0"/>
          </a:br>
          <a:r>
            <a:rPr lang="en-GB" sz="1200" kern="1200" dirty="0"/>
            <a:t>Strategy &amp; Performance </a:t>
          </a:r>
        </a:p>
      </dsp:txBody>
      <dsp:txXfrm>
        <a:off x="6751835" y="2929139"/>
        <a:ext cx="1394386" cy="697193"/>
      </dsp:txXfrm>
    </dsp:sp>
    <dsp:sp modelId="{CE0EE60C-8007-4DE5-A825-753CFF7D12B2}">
      <dsp:nvSpPr>
        <dsp:cNvPr id="0" name=""/>
        <dsp:cNvSpPr/>
      </dsp:nvSpPr>
      <dsp:spPr>
        <a:xfrm>
          <a:off x="8439042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Transformation Director</a:t>
          </a:r>
        </a:p>
      </dsp:txBody>
      <dsp:txXfrm>
        <a:off x="8439042" y="2929139"/>
        <a:ext cx="1394386" cy="697193"/>
      </dsp:txXfrm>
    </dsp:sp>
    <dsp:sp modelId="{E8DA0EE5-658C-4F5F-96D2-6807382ABD8F}">
      <dsp:nvSpPr>
        <dsp:cNvPr id="0" name=""/>
        <dsp:cNvSpPr/>
      </dsp:nvSpPr>
      <dsp:spPr>
        <a:xfrm>
          <a:off x="10126250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Executive Office Manager</a:t>
          </a:r>
        </a:p>
      </dsp:txBody>
      <dsp:txXfrm>
        <a:off x="10126250" y="2929139"/>
        <a:ext cx="1394386" cy="6971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BE4D0-1951-4412-9540-12FAE58AE9B6}">
      <dsp:nvSpPr>
        <dsp:cNvPr id="0" name=""/>
        <dsp:cNvSpPr/>
      </dsp:nvSpPr>
      <dsp:spPr>
        <a:xfrm>
          <a:off x="5761821" y="2669551"/>
          <a:ext cx="5216938" cy="22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77"/>
              </a:lnTo>
              <a:lnTo>
                <a:pt x="5216938" y="113177"/>
              </a:lnTo>
              <a:lnTo>
                <a:pt x="5216938" y="226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4B25A-6317-43D4-A8CF-026F26831E75}">
      <dsp:nvSpPr>
        <dsp:cNvPr id="0" name=""/>
        <dsp:cNvSpPr/>
      </dsp:nvSpPr>
      <dsp:spPr>
        <a:xfrm>
          <a:off x="5761821" y="2669551"/>
          <a:ext cx="3912703" cy="22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77"/>
              </a:lnTo>
              <a:lnTo>
                <a:pt x="3912703" y="113177"/>
              </a:lnTo>
              <a:lnTo>
                <a:pt x="3912703" y="226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C5FA1-DB00-46FB-BCF0-BFB412788769}">
      <dsp:nvSpPr>
        <dsp:cNvPr id="0" name=""/>
        <dsp:cNvSpPr/>
      </dsp:nvSpPr>
      <dsp:spPr>
        <a:xfrm>
          <a:off x="5761821" y="2669551"/>
          <a:ext cx="2608469" cy="22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77"/>
              </a:lnTo>
              <a:lnTo>
                <a:pt x="2608469" y="113177"/>
              </a:lnTo>
              <a:lnTo>
                <a:pt x="2608469" y="226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86341-7F09-4833-B330-C688A143B498}">
      <dsp:nvSpPr>
        <dsp:cNvPr id="0" name=""/>
        <dsp:cNvSpPr/>
      </dsp:nvSpPr>
      <dsp:spPr>
        <a:xfrm>
          <a:off x="5761821" y="2669551"/>
          <a:ext cx="1304234" cy="22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77"/>
              </a:lnTo>
              <a:lnTo>
                <a:pt x="1304234" y="113177"/>
              </a:lnTo>
              <a:lnTo>
                <a:pt x="1304234" y="226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C03CE-3360-4D2D-BB2B-4D4847E9FDCE}">
      <dsp:nvSpPr>
        <dsp:cNvPr id="0" name=""/>
        <dsp:cNvSpPr/>
      </dsp:nvSpPr>
      <dsp:spPr>
        <a:xfrm>
          <a:off x="5716101" y="2669551"/>
          <a:ext cx="91440" cy="2263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8B225-627F-4C8F-9FBF-48FCC9C5882B}">
      <dsp:nvSpPr>
        <dsp:cNvPr id="0" name=""/>
        <dsp:cNvSpPr/>
      </dsp:nvSpPr>
      <dsp:spPr>
        <a:xfrm>
          <a:off x="4457586" y="2669551"/>
          <a:ext cx="1304234" cy="226354"/>
        </a:xfrm>
        <a:custGeom>
          <a:avLst/>
          <a:gdLst/>
          <a:ahLst/>
          <a:cxnLst/>
          <a:rect l="0" t="0" r="0" b="0"/>
          <a:pathLst>
            <a:path>
              <a:moveTo>
                <a:pt x="1304234" y="0"/>
              </a:moveTo>
              <a:lnTo>
                <a:pt x="1304234" y="113177"/>
              </a:lnTo>
              <a:lnTo>
                <a:pt x="0" y="113177"/>
              </a:lnTo>
              <a:lnTo>
                <a:pt x="0" y="226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7CD72-E612-4835-A53E-9F8DE39031FB}">
      <dsp:nvSpPr>
        <dsp:cNvPr id="0" name=""/>
        <dsp:cNvSpPr/>
      </dsp:nvSpPr>
      <dsp:spPr>
        <a:xfrm>
          <a:off x="3153352" y="2669551"/>
          <a:ext cx="2608469" cy="226354"/>
        </a:xfrm>
        <a:custGeom>
          <a:avLst/>
          <a:gdLst/>
          <a:ahLst/>
          <a:cxnLst/>
          <a:rect l="0" t="0" r="0" b="0"/>
          <a:pathLst>
            <a:path>
              <a:moveTo>
                <a:pt x="2608469" y="0"/>
              </a:moveTo>
              <a:lnTo>
                <a:pt x="2608469" y="113177"/>
              </a:lnTo>
              <a:lnTo>
                <a:pt x="0" y="113177"/>
              </a:lnTo>
              <a:lnTo>
                <a:pt x="0" y="226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2A89F-4F48-4A90-89FD-95CCA24BEB80}">
      <dsp:nvSpPr>
        <dsp:cNvPr id="0" name=""/>
        <dsp:cNvSpPr/>
      </dsp:nvSpPr>
      <dsp:spPr>
        <a:xfrm>
          <a:off x="1849117" y="2669551"/>
          <a:ext cx="3912703" cy="226354"/>
        </a:xfrm>
        <a:custGeom>
          <a:avLst/>
          <a:gdLst/>
          <a:ahLst/>
          <a:cxnLst/>
          <a:rect l="0" t="0" r="0" b="0"/>
          <a:pathLst>
            <a:path>
              <a:moveTo>
                <a:pt x="3912703" y="0"/>
              </a:moveTo>
              <a:lnTo>
                <a:pt x="3912703" y="113177"/>
              </a:lnTo>
              <a:lnTo>
                <a:pt x="0" y="113177"/>
              </a:lnTo>
              <a:lnTo>
                <a:pt x="0" y="226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410FB-95D8-40B4-BD67-240CE5871C8B}">
      <dsp:nvSpPr>
        <dsp:cNvPr id="0" name=""/>
        <dsp:cNvSpPr/>
      </dsp:nvSpPr>
      <dsp:spPr>
        <a:xfrm>
          <a:off x="544883" y="2669551"/>
          <a:ext cx="5216938" cy="226354"/>
        </a:xfrm>
        <a:custGeom>
          <a:avLst/>
          <a:gdLst/>
          <a:ahLst/>
          <a:cxnLst/>
          <a:rect l="0" t="0" r="0" b="0"/>
          <a:pathLst>
            <a:path>
              <a:moveTo>
                <a:pt x="5216938" y="0"/>
              </a:moveTo>
              <a:lnTo>
                <a:pt x="5216938" y="113177"/>
              </a:lnTo>
              <a:lnTo>
                <a:pt x="0" y="113177"/>
              </a:lnTo>
              <a:lnTo>
                <a:pt x="0" y="2263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E4156-7723-42DF-BC2A-5E86549A90F4}">
      <dsp:nvSpPr>
        <dsp:cNvPr id="0" name=""/>
        <dsp:cNvSpPr/>
      </dsp:nvSpPr>
      <dsp:spPr>
        <a:xfrm>
          <a:off x="5222881" y="2130611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Executive Director</a:t>
          </a:r>
          <a:br>
            <a:rPr lang="en-GB" sz="900" kern="1200" dirty="0"/>
          </a:br>
          <a:r>
            <a:rPr lang="en-GB" sz="900" kern="1200" dirty="0"/>
            <a:t>Community Wellbeing, Children and Learning	</a:t>
          </a:r>
        </a:p>
      </dsp:txBody>
      <dsp:txXfrm>
        <a:off x="5222881" y="2130611"/>
        <a:ext cx="1077879" cy="538939"/>
      </dsp:txXfrm>
    </dsp:sp>
    <dsp:sp modelId="{681A0657-FFD0-4008-92EC-ECE1EBDD2E75}">
      <dsp:nvSpPr>
        <dsp:cNvPr id="0" name=""/>
        <dsp:cNvSpPr/>
      </dsp:nvSpPr>
      <dsp:spPr>
        <a:xfrm>
          <a:off x="5943" y="2895905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Adult Social Care Director</a:t>
          </a:r>
        </a:p>
      </dsp:txBody>
      <dsp:txXfrm>
        <a:off x="5943" y="2895905"/>
        <a:ext cx="1077879" cy="538939"/>
      </dsp:txXfrm>
    </dsp:sp>
    <dsp:sp modelId="{B4B6C618-07D7-495F-B6C6-19852BCABDB2}">
      <dsp:nvSpPr>
        <dsp:cNvPr id="0" name=""/>
        <dsp:cNvSpPr/>
      </dsp:nvSpPr>
      <dsp:spPr>
        <a:xfrm>
          <a:off x="1310177" y="2895905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Director of Public Health</a:t>
          </a:r>
        </a:p>
      </dsp:txBody>
      <dsp:txXfrm>
        <a:off x="1310177" y="2895905"/>
        <a:ext cx="1077879" cy="538939"/>
      </dsp:txXfrm>
    </dsp:sp>
    <dsp:sp modelId="{48ED803C-CB5B-4963-8F75-4654924E810E}">
      <dsp:nvSpPr>
        <dsp:cNvPr id="0" name=""/>
        <dsp:cNvSpPr/>
      </dsp:nvSpPr>
      <dsp:spPr>
        <a:xfrm>
          <a:off x="2614412" y="2895905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Director of Commissioning – Integrated Health &amp; Care</a:t>
          </a:r>
        </a:p>
      </dsp:txBody>
      <dsp:txXfrm>
        <a:off x="2614412" y="2895905"/>
        <a:ext cx="1077879" cy="538939"/>
      </dsp:txXfrm>
    </dsp:sp>
    <dsp:sp modelId="{CC46D7D3-EE64-4163-AB31-43D1B071A434}">
      <dsp:nvSpPr>
        <dsp:cNvPr id="0" name=""/>
        <dsp:cNvSpPr/>
      </dsp:nvSpPr>
      <dsp:spPr>
        <a:xfrm>
          <a:off x="3918647" y="2895905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Head of Stronger Communities</a:t>
          </a:r>
        </a:p>
      </dsp:txBody>
      <dsp:txXfrm>
        <a:off x="3918647" y="2895905"/>
        <a:ext cx="1077879" cy="538939"/>
      </dsp:txXfrm>
    </dsp:sp>
    <dsp:sp modelId="{4E58BB84-BD18-4EE1-A14F-9B7B38FEC329}">
      <dsp:nvSpPr>
        <dsp:cNvPr id="0" name=""/>
        <dsp:cNvSpPr/>
      </dsp:nvSpPr>
      <dsp:spPr>
        <a:xfrm>
          <a:off x="5222881" y="2895905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Deputy Director </a:t>
          </a:r>
          <a:br>
            <a:rPr lang="en-GB" sz="900" kern="1200" dirty="0"/>
          </a:br>
          <a:r>
            <a:rPr lang="en-GB" sz="900" kern="1200" dirty="0"/>
            <a:t>Children’s Social Care Delivery</a:t>
          </a:r>
        </a:p>
      </dsp:txBody>
      <dsp:txXfrm>
        <a:off x="5222881" y="2895905"/>
        <a:ext cx="1077879" cy="538939"/>
      </dsp:txXfrm>
    </dsp:sp>
    <dsp:sp modelId="{0F68BEBB-6D74-411D-B2CE-836EE7EDF05F}">
      <dsp:nvSpPr>
        <dsp:cNvPr id="0" name=""/>
        <dsp:cNvSpPr/>
      </dsp:nvSpPr>
      <dsp:spPr>
        <a:xfrm>
          <a:off x="6527116" y="2895905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Deputy Director</a:t>
          </a:r>
          <a:br>
            <a:rPr lang="en-GB" sz="900" kern="1200" dirty="0"/>
          </a:br>
          <a:r>
            <a:rPr lang="en-GB" sz="900" kern="1200" dirty="0"/>
            <a:t>Education Transformation</a:t>
          </a:r>
        </a:p>
      </dsp:txBody>
      <dsp:txXfrm>
        <a:off x="6527116" y="2895905"/>
        <a:ext cx="1077879" cy="538939"/>
      </dsp:txXfrm>
    </dsp:sp>
    <dsp:sp modelId="{19F72DF0-DE70-44BB-B174-8F80480BA616}">
      <dsp:nvSpPr>
        <dsp:cNvPr id="0" name=""/>
        <dsp:cNvSpPr/>
      </dsp:nvSpPr>
      <dsp:spPr>
        <a:xfrm>
          <a:off x="7831350" y="2895905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Head of Education</a:t>
          </a:r>
          <a:br>
            <a:rPr lang="en-GB" sz="900" kern="1200" dirty="0"/>
          </a:br>
          <a:r>
            <a:rPr lang="en-GB" sz="900" kern="1200" dirty="0"/>
            <a:t>Improvement </a:t>
          </a:r>
        </a:p>
      </dsp:txBody>
      <dsp:txXfrm>
        <a:off x="7831350" y="2895905"/>
        <a:ext cx="1077879" cy="538939"/>
      </dsp:txXfrm>
    </dsp:sp>
    <dsp:sp modelId="{F9B84CB8-54EB-4AF7-B6F4-12946D98A49D}">
      <dsp:nvSpPr>
        <dsp:cNvPr id="0" name=""/>
        <dsp:cNvSpPr/>
      </dsp:nvSpPr>
      <dsp:spPr>
        <a:xfrm>
          <a:off x="9135585" y="2895905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Head of Education</a:t>
          </a:r>
          <a:br>
            <a:rPr lang="en-GB" sz="900" kern="1200" dirty="0"/>
          </a:br>
          <a:r>
            <a:rPr lang="en-GB" sz="900" kern="1200" dirty="0"/>
            <a:t>Support</a:t>
          </a:r>
        </a:p>
      </dsp:txBody>
      <dsp:txXfrm>
        <a:off x="9135585" y="2895905"/>
        <a:ext cx="1077879" cy="538939"/>
      </dsp:txXfrm>
    </dsp:sp>
    <dsp:sp modelId="{F28B9257-DFA9-4FA8-B059-C81115FAD18F}">
      <dsp:nvSpPr>
        <dsp:cNvPr id="0" name=""/>
        <dsp:cNvSpPr/>
      </dsp:nvSpPr>
      <dsp:spPr>
        <a:xfrm>
          <a:off x="10439819" y="2895905"/>
          <a:ext cx="1077879" cy="5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Head of SEND</a:t>
          </a:r>
        </a:p>
      </dsp:txBody>
      <dsp:txXfrm>
        <a:off x="10439819" y="2895905"/>
        <a:ext cx="1077879" cy="5389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7EC60-04B5-4F88-A796-F20E6EE6B22F}">
      <dsp:nvSpPr>
        <dsp:cNvPr id="0" name=""/>
        <dsp:cNvSpPr/>
      </dsp:nvSpPr>
      <dsp:spPr>
        <a:xfrm>
          <a:off x="5761821" y="2636317"/>
          <a:ext cx="5061621" cy="29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10"/>
              </a:lnTo>
              <a:lnTo>
                <a:pt x="5061621" y="146410"/>
              </a:lnTo>
              <a:lnTo>
                <a:pt x="5061621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6E4DBC-696C-4841-90E7-7A51467EB32F}">
      <dsp:nvSpPr>
        <dsp:cNvPr id="0" name=""/>
        <dsp:cNvSpPr/>
      </dsp:nvSpPr>
      <dsp:spPr>
        <a:xfrm>
          <a:off x="5761821" y="2636317"/>
          <a:ext cx="3374414" cy="29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10"/>
              </a:lnTo>
              <a:lnTo>
                <a:pt x="3374414" y="146410"/>
              </a:lnTo>
              <a:lnTo>
                <a:pt x="3374414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5B8B2-2C2F-48B4-990C-899D50841696}">
      <dsp:nvSpPr>
        <dsp:cNvPr id="0" name=""/>
        <dsp:cNvSpPr/>
      </dsp:nvSpPr>
      <dsp:spPr>
        <a:xfrm>
          <a:off x="5761821" y="2636317"/>
          <a:ext cx="1687207" cy="29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410"/>
              </a:lnTo>
              <a:lnTo>
                <a:pt x="1687207" y="146410"/>
              </a:lnTo>
              <a:lnTo>
                <a:pt x="1687207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9C1F2-056E-4B52-8BFF-1FB82ECCF9CF}">
      <dsp:nvSpPr>
        <dsp:cNvPr id="0" name=""/>
        <dsp:cNvSpPr/>
      </dsp:nvSpPr>
      <dsp:spPr>
        <a:xfrm>
          <a:off x="5716101" y="2636317"/>
          <a:ext cx="91440" cy="292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F4ACF-B545-4481-A330-81B2B8116897}">
      <dsp:nvSpPr>
        <dsp:cNvPr id="0" name=""/>
        <dsp:cNvSpPr/>
      </dsp:nvSpPr>
      <dsp:spPr>
        <a:xfrm>
          <a:off x="4074614" y="2636317"/>
          <a:ext cx="1687207" cy="292821"/>
        </a:xfrm>
        <a:custGeom>
          <a:avLst/>
          <a:gdLst/>
          <a:ahLst/>
          <a:cxnLst/>
          <a:rect l="0" t="0" r="0" b="0"/>
          <a:pathLst>
            <a:path>
              <a:moveTo>
                <a:pt x="1687207" y="0"/>
              </a:moveTo>
              <a:lnTo>
                <a:pt x="1687207" y="146410"/>
              </a:lnTo>
              <a:lnTo>
                <a:pt x="0" y="146410"/>
              </a:lnTo>
              <a:lnTo>
                <a:pt x="0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3F7F1-E523-4C94-B125-A0B4570C613A}">
      <dsp:nvSpPr>
        <dsp:cNvPr id="0" name=""/>
        <dsp:cNvSpPr/>
      </dsp:nvSpPr>
      <dsp:spPr>
        <a:xfrm>
          <a:off x="2387407" y="2636317"/>
          <a:ext cx="3374414" cy="292821"/>
        </a:xfrm>
        <a:custGeom>
          <a:avLst/>
          <a:gdLst/>
          <a:ahLst/>
          <a:cxnLst/>
          <a:rect l="0" t="0" r="0" b="0"/>
          <a:pathLst>
            <a:path>
              <a:moveTo>
                <a:pt x="3374414" y="0"/>
              </a:moveTo>
              <a:lnTo>
                <a:pt x="3374414" y="146410"/>
              </a:lnTo>
              <a:lnTo>
                <a:pt x="0" y="146410"/>
              </a:lnTo>
              <a:lnTo>
                <a:pt x="0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BE4D0-1951-4412-9540-12FAE58AE9B6}">
      <dsp:nvSpPr>
        <dsp:cNvPr id="0" name=""/>
        <dsp:cNvSpPr/>
      </dsp:nvSpPr>
      <dsp:spPr>
        <a:xfrm>
          <a:off x="700199" y="2636317"/>
          <a:ext cx="5061621" cy="292821"/>
        </a:xfrm>
        <a:custGeom>
          <a:avLst/>
          <a:gdLst/>
          <a:ahLst/>
          <a:cxnLst/>
          <a:rect l="0" t="0" r="0" b="0"/>
          <a:pathLst>
            <a:path>
              <a:moveTo>
                <a:pt x="5061621" y="0"/>
              </a:moveTo>
              <a:lnTo>
                <a:pt x="5061621" y="146410"/>
              </a:lnTo>
              <a:lnTo>
                <a:pt x="0" y="146410"/>
              </a:lnTo>
              <a:lnTo>
                <a:pt x="0" y="2928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E4156-7723-42DF-BC2A-5E86549A90F4}">
      <dsp:nvSpPr>
        <dsp:cNvPr id="0" name=""/>
        <dsp:cNvSpPr/>
      </dsp:nvSpPr>
      <dsp:spPr>
        <a:xfrm>
          <a:off x="5064628" y="1939124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Executive Director</a:t>
          </a:r>
          <a:br>
            <a:rPr lang="en-GB" sz="1300" kern="1200" dirty="0"/>
          </a:br>
          <a:r>
            <a:rPr lang="en-GB" sz="1300" kern="1200" dirty="0"/>
            <a:t>Enabling Services	</a:t>
          </a:r>
        </a:p>
      </dsp:txBody>
      <dsp:txXfrm>
        <a:off x="5064628" y="1939124"/>
        <a:ext cx="1394386" cy="697193"/>
      </dsp:txXfrm>
    </dsp:sp>
    <dsp:sp modelId="{F28B9257-DFA9-4FA8-B059-C81115FAD18F}">
      <dsp:nvSpPr>
        <dsp:cNvPr id="0" name=""/>
        <dsp:cNvSpPr/>
      </dsp:nvSpPr>
      <dsp:spPr>
        <a:xfrm>
          <a:off x="3006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Audit Service &amp; Partnership </a:t>
          </a:r>
        </a:p>
      </dsp:txBody>
      <dsp:txXfrm>
        <a:off x="3006" y="2929139"/>
        <a:ext cx="1394386" cy="697193"/>
      </dsp:txXfrm>
    </dsp:sp>
    <dsp:sp modelId="{51142402-7100-462E-9BC8-2757986676C7}">
      <dsp:nvSpPr>
        <dsp:cNvPr id="0" name=""/>
        <dsp:cNvSpPr/>
      </dsp:nvSpPr>
      <dsp:spPr>
        <a:xfrm>
          <a:off x="1690214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Head of Supplier Management</a:t>
          </a:r>
        </a:p>
      </dsp:txBody>
      <dsp:txXfrm>
        <a:off x="1690214" y="2929139"/>
        <a:ext cx="1394386" cy="697193"/>
      </dsp:txXfrm>
    </dsp:sp>
    <dsp:sp modelId="{FFE33B69-562D-4AE9-8B16-A9C2F8324A01}">
      <dsp:nvSpPr>
        <dsp:cNvPr id="0" name=""/>
        <dsp:cNvSpPr/>
      </dsp:nvSpPr>
      <dsp:spPr>
        <a:xfrm>
          <a:off x="3377421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Director of Finance </a:t>
          </a:r>
        </a:p>
      </dsp:txBody>
      <dsp:txXfrm>
        <a:off x="3377421" y="2929139"/>
        <a:ext cx="1394386" cy="697193"/>
      </dsp:txXfrm>
    </dsp:sp>
    <dsp:sp modelId="{9DCCD5AB-2EBB-46E1-938C-579BE3F07116}">
      <dsp:nvSpPr>
        <dsp:cNvPr id="0" name=""/>
        <dsp:cNvSpPr/>
      </dsp:nvSpPr>
      <dsp:spPr>
        <a:xfrm>
          <a:off x="5064628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Director of People &amp; Culture</a:t>
          </a:r>
        </a:p>
      </dsp:txBody>
      <dsp:txXfrm>
        <a:off x="5064628" y="2929139"/>
        <a:ext cx="1394386" cy="697193"/>
      </dsp:txXfrm>
    </dsp:sp>
    <dsp:sp modelId="{28F78CC1-F507-4C84-BECD-E4608FDDCCDB}">
      <dsp:nvSpPr>
        <dsp:cNvPr id="0" name=""/>
        <dsp:cNvSpPr/>
      </dsp:nvSpPr>
      <dsp:spPr>
        <a:xfrm>
          <a:off x="6751835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Internal Audit Manager </a:t>
          </a:r>
        </a:p>
      </dsp:txBody>
      <dsp:txXfrm>
        <a:off x="6751835" y="2929139"/>
        <a:ext cx="1394386" cy="697193"/>
      </dsp:txXfrm>
    </dsp:sp>
    <dsp:sp modelId="{C8989527-DAA0-40D9-B275-4499B8129ECF}">
      <dsp:nvSpPr>
        <dsp:cNvPr id="0" name=""/>
        <dsp:cNvSpPr/>
      </dsp:nvSpPr>
      <dsp:spPr>
        <a:xfrm>
          <a:off x="8439042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Director of Digital</a:t>
          </a:r>
        </a:p>
      </dsp:txBody>
      <dsp:txXfrm>
        <a:off x="8439042" y="2929139"/>
        <a:ext cx="1394386" cy="697193"/>
      </dsp:txXfrm>
    </dsp:sp>
    <dsp:sp modelId="{D319E017-143F-4C67-A4DD-E0C4A56F4586}">
      <dsp:nvSpPr>
        <dsp:cNvPr id="0" name=""/>
        <dsp:cNvSpPr/>
      </dsp:nvSpPr>
      <dsp:spPr>
        <a:xfrm>
          <a:off x="10126250" y="2929139"/>
          <a:ext cx="1394386" cy="69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Director of Legal &amp; Governance</a:t>
          </a:r>
        </a:p>
      </dsp:txBody>
      <dsp:txXfrm>
        <a:off x="10126250" y="2929139"/>
        <a:ext cx="1394386" cy="6971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17E3F-2DC3-41CA-B369-2C80F7062400}">
      <dsp:nvSpPr>
        <dsp:cNvPr id="0" name=""/>
        <dsp:cNvSpPr/>
      </dsp:nvSpPr>
      <dsp:spPr>
        <a:xfrm>
          <a:off x="5761821" y="2575575"/>
          <a:ext cx="4774392" cy="414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3"/>
              </a:lnTo>
              <a:lnTo>
                <a:pt x="4774392" y="207153"/>
              </a:lnTo>
              <a:lnTo>
                <a:pt x="4774392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F0A0F-7FE8-49A0-BBDE-425992CA3C7B}">
      <dsp:nvSpPr>
        <dsp:cNvPr id="0" name=""/>
        <dsp:cNvSpPr/>
      </dsp:nvSpPr>
      <dsp:spPr>
        <a:xfrm>
          <a:off x="5761821" y="2575575"/>
          <a:ext cx="2387196" cy="414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3"/>
              </a:lnTo>
              <a:lnTo>
                <a:pt x="2387196" y="207153"/>
              </a:lnTo>
              <a:lnTo>
                <a:pt x="2387196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121C7-D620-443C-9E6E-80124C395662}">
      <dsp:nvSpPr>
        <dsp:cNvPr id="0" name=""/>
        <dsp:cNvSpPr/>
      </dsp:nvSpPr>
      <dsp:spPr>
        <a:xfrm>
          <a:off x="5716101" y="2575575"/>
          <a:ext cx="91440" cy="4143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67230-DAB0-4D54-9F62-DECA5AD79DE0}">
      <dsp:nvSpPr>
        <dsp:cNvPr id="0" name=""/>
        <dsp:cNvSpPr/>
      </dsp:nvSpPr>
      <dsp:spPr>
        <a:xfrm>
          <a:off x="3374625" y="2575575"/>
          <a:ext cx="2387196" cy="414306"/>
        </a:xfrm>
        <a:custGeom>
          <a:avLst/>
          <a:gdLst/>
          <a:ahLst/>
          <a:cxnLst/>
          <a:rect l="0" t="0" r="0" b="0"/>
          <a:pathLst>
            <a:path>
              <a:moveTo>
                <a:pt x="2387196" y="0"/>
              </a:moveTo>
              <a:lnTo>
                <a:pt x="2387196" y="207153"/>
              </a:lnTo>
              <a:lnTo>
                <a:pt x="0" y="207153"/>
              </a:lnTo>
              <a:lnTo>
                <a:pt x="0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BE4D0-1951-4412-9540-12FAE58AE9B6}">
      <dsp:nvSpPr>
        <dsp:cNvPr id="0" name=""/>
        <dsp:cNvSpPr/>
      </dsp:nvSpPr>
      <dsp:spPr>
        <a:xfrm>
          <a:off x="987429" y="2575575"/>
          <a:ext cx="4774392" cy="414306"/>
        </a:xfrm>
        <a:custGeom>
          <a:avLst/>
          <a:gdLst/>
          <a:ahLst/>
          <a:cxnLst/>
          <a:rect l="0" t="0" r="0" b="0"/>
          <a:pathLst>
            <a:path>
              <a:moveTo>
                <a:pt x="4774392" y="0"/>
              </a:moveTo>
              <a:lnTo>
                <a:pt x="4774392" y="207153"/>
              </a:lnTo>
              <a:lnTo>
                <a:pt x="0" y="207153"/>
              </a:lnTo>
              <a:lnTo>
                <a:pt x="0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E4156-7723-42DF-BC2A-5E86549A90F4}">
      <dsp:nvSpPr>
        <dsp:cNvPr id="0" name=""/>
        <dsp:cNvSpPr/>
      </dsp:nvSpPr>
      <dsp:spPr>
        <a:xfrm>
          <a:off x="4775376" y="1589130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Executive Director </a:t>
          </a:r>
          <a:br>
            <a:rPr lang="en-GB" sz="1900" kern="1200" dirty="0"/>
          </a:br>
          <a:r>
            <a:rPr lang="en-GB" sz="1900" kern="1200" dirty="0"/>
            <a:t>Growth &amp; Prosperity </a:t>
          </a:r>
        </a:p>
      </dsp:txBody>
      <dsp:txXfrm>
        <a:off x="4775376" y="1589130"/>
        <a:ext cx="1972889" cy="986444"/>
      </dsp:txXfrm>
    </dsp:sp>
    <dsp:sp modelId="{F28B9257-DFA9-4FA8-B059-C81115FAD18F}">
      <dsp:nvSpPr>
        <dsp:cNvPr id="0" name=""/>
        <dsp:cNvSpPr/>
      </dsp:nvSpPr>
      <dsp:spPr>
        <a:xfrm>
          <a:off x="984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Head of Corporate Estates &amp; Assets </a:t>
          </a:r>
        </a:p>
      </dsp:txBody>
      <dsp:txXfrm>
        <a:off x="984" y="2989881"/>
        <a:ext cx="1972889" cy="986444"/>
      </dsp:txXfrm>
    </dsp:sp>
    <dsp:sp modelId="{051F9274-375A-4FDE-BE27-B5CA71287A32}">
      <dsp:nvSpPr>
        <dsp:cNvPr id="0" name=""/>
        <dsp:cNvSpPr/>
      </dsp:nvSpPr>
      <dsp:spPr>
        <a:xfrm>
          <a:off x="2388180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Head of Culture &amp; Tourism </a:t>
          </a:r>
        </a:p>
      </dsp:txBody>
      <dsp:txXfrm>
        <a:off x="2388180" y="2989881"/>
        <a:ext cx="1972889" cy="986444"/>
      </dsp:txXfrm>
    </dsp:sp>
    <dsp:sp modelId="{D7EA9F1F-344A-4875-BD83-63E5E4D7F0C3}">
      <dsp:nvSpPr>
        <dsp:cNvPr id="0" name=""/>
        <dsp:cNvSpPr/>
      </dsp:nvSpPr>
      <dsp:spPr>
        <a:xfrm>
          <a:off x="4775376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Head of Economic Development &amp; Regeneration</a:t>
          </a:r>
        </a:p>
      </dsp:txBody>
      <dsp:txXfrm>
        <a:off x="4775376" y="2989881"/>
        <a:ext cx="1972889" cy="986444"/>
      </dsp:txXfrm>
    </dsp:sp>
    <dsp:sp modelId="{370C0D55-6E94-4DD4-B9C5-2F285F0EB525}">
      <dsp:nvSpPr>
        <dsp:cNvPr id="0" name=""/>
        <dsp:cNvSpPr/>
      </dsp:nvSpPr>
      <dsp:spPr>
        <a:xfrm>
          <a:off x="7162572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Head of Transport &amp; Planning</a:t>
          </a:r>
        </a:p>
      </dsp:txBody>
      <dsp:txXfrm>
        <a:off x="7162572" y="2989881"/>
        <a:ext cx="1972889" cy="986444"/>
      </dsp:txXfrm>
    </dsp:sp>
    <dsp:sp modelId="{2FBE9FA8-26C8-436C-B305-05375D6FD645}">
      <dsp:nvSpPr>
        <dsp:cNvPr id="0" name=""/>
        <dsp:cNvSpPr/>
      </dsp:nvSpPr>
      <dsp:spPr>
        <a:xfrm>
          <a:off x="9549768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Service Manager</a:t>
          </a:r>
          <a:br>
            <a:rPr lang="en-GB" sz="1900" kern="1200" dirty="0"/>
          </a:br>
          <a:r>
            <a:rPr lang="en-GB" sz="1900" kern="1200" dirty="0"/>
            <a:t>Environment &amp; Sustainability</a:t>
          </a:r>
        </a:p>
      </dsp:txBody>
      <dsp:txXfrm>
        <a:off x="9549768" y="2989881"/>
        <a:ext cx="1972889" cy="9864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BC3CF-7796-4F7E-83B6-44E96B87D391}">
      <dsp:nvSpPr>
        <dsp:cNvPr id="0" name=""/>
        <dsp:cNvSpPr/>
      </dsp:nvSpPr>
      <dsp:spPr>
        <a:xfrm>
          <a:off x="5761821" y="2521663"/>
          <a:ext cx="4512694" cy="522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64"/>
              </a:lnTo>
              <a:lnTo>
                <a:pt x="4512694" y="261064"/>
              </a:lnTo>
              <a:lnTo>
                <a:pt x="4512694" y="5221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02AE8-97B0-4768-B36C-27DB5ADC76DF}">
      <dsp:nvSpPr>
        <dsp:cNvPr id="0" name=""/>
        <dsp:cNvSpPr/>
      </dsp:nvSpPr>
      <dsp:spPr>
        <a:xfrm>
          <a:off x="5761821" y="2521663"/>
          <a:ext cx="1504231" cy="522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64"/>
              </a:lnTo>
              <a:lnTo>
                <a:pt x="1504231" y="261064"/>
              </a:lnTo>
              <a:lnTo>
                <a:pt x="1504231" y="5221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67230-DAB0-4D54-9F62-DECA5AD79DE0}">
      <dsp:nvSpPr>
        <dsp:cNvPr id="0" name=""/>
        <dsp:cNvSpPr/>
      </dsp:nvSpPr>
      <dsp:spPr>
        <a:xfrm>
          <a:off x="4257590" y="2521663"/>
          <a:ext cx="1504231" cy="522129"/>
        </a:xfrm>
        <a:custGeom>
          <a:avLst/>
          <a:gdLst/>
          <a:ahLst/>
          <a:cxnLst/>
          <a:rect l="0" t="0" r="0" b="0"/>
          <a:pathLst>
            <a:path>
              <a:moveTo>
                <a:pt x="1504231" y="0"/>
              </a:moveTo>
              <a:lnTo>
                <a:pt x="1504231" y="261064"/>
              </a:lnTo>
              <a:lnTo>
                <a:pt x="0" y="261064"/>
              </a:lnTo>
              <a:lnTo>
                <a:pt x="0" y="5221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BE4D0-1951-4412-9540-12FAE58AE9B6}">
      <dsp:nvSpPr>
        <dsp:cNvPr id="0" name=""/>
        <dsp:cNvSpPr/>
      </dsp:nvSpPr>
      <dsp:spPr>
        <a:xfrm>
          <a:off x="1249127" y="2521663"/>
          <a:ext cx="4512694" cy="522129"/>
        </a:xfrm>
        <a:custGeom>
          <a:avLst/>
          <a:gdLst/>
          <a:ahLst/>
          <a:cxnLst/>
          <a:rect l="0" t="0" r="0" b="0"/>
          <a:pathLst>
            <a:path>
              <a:moveTo>
                <a:pt x="4512694" y="0"/>
              </a:moveTo>
              <a:lnTo>
                <a:pt x="4512694" y="261064"/>
              </a:lnTo>
              <a:lnTo>
                <a:pt x="0" y="261064"/>
              </a:lnTo>
              <a:lnTo>
                <a:pt x="0" y="5221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E4156-7723-42DF-BC2A-5E86549A90F4}">
      <dsp:nvSpPr>
        <dsp:cNvPr id="0" name=""/>
        <dsp:cNvSpPr/>
      </dsp:nvSpPr>
      <dsp:spPr>
        <a:xfrm>
          <a:off x="4518655" y="1278497"/>
          <a:ext cx="2486332" cy="12431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Executive Director </a:t>
          </a:r>
          <a:br>
            <a:rPr lang="en-GB" sz="2100" kern="1200" dirty="0"/>
          </a:br>
          <a:r>
            <a:rPr lang="en-GB" sz="2100" kern="1200" dirty="0"/>
            <a:t>Resident Services</a:t>
          </a:r>
        </a:p>
      </dsp:txBody>
      <dsp:txXfrm>
        <a:off x="4518655" y="1278497"/>
        <a:ext cx="2486332" cy="1243166"/>
      </dsp:txXfrm>
    </dsp:sp>
    <dsp:sp modelId="{F28B9257-DFA9-4FA8-B059-C81115FAD18F}">
      <dsp:nvSpPr>
        <dsp:cNvPr id="0" name=""/>
        <dsp:cNvSpPr/>
      </dsp:nvSpPr>
      <dsp:spPr>
        <a:xfrm>
          <a:off x="5960" y="3043793"/>
          <a:ext cx="2486332" cy="12431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Transformation Lead</a:t>
          </a:r>
          <a:br>
            <a:rPr lang="en-GB" sz="2100" kern="1200" dirty="0"/>
          </a:br>
          <a:r>
            <a:rPr lang="en-GB" sz="2100" kern="1200" dirty="0"/>
            <a:t>Resident Services</a:t>
          </a:r>
        </a:p>
      </dsp:txBody>
      <dsp:txXfrm>
        <a:off x="5960" y="3043793"/>
        <a:ext cx="2486332" cy="1243166"/>
      </dsp:txXfrm>
    </dsp:sp>
    <dsp:sp modelId="{051F9274-375A-4FDE-BE27-B5CA71287A32}">
      <dsp:nvSpPr>
        <dsp:cNvPr id="0" name=""/>
        <dsp:cNvSpPr/>
      </dsp:nvSpPr>
      <dsp:spPr>
        <a:xfrm>
          <a:off x="3014423" y="3043793"/>
          <a:ext cx="2486332" cy="12431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Director of Customer &amp; Employee Experience</a:t>
          </a:r>
        </a:p>
      </dsp:txBody>
      <dsp:txXfrm>
        <a:off x="3014423" y="3043793"/>
        <a:ext cx="2486332" cy="1243166"/>
      </dsp:txXfrm>
    </dsp:sp>
    <dsp:sp modelId="{003236B7-CBED-450F-BA9E-0FE7048F4373}">
      <dsp:nvSpPr>
        <dsp:cNvPr id="0" name=""/>
        <dsp:cNvSpPr/>
      </dsp:nvSpPr>
      <dsp:spPr>
        <a:xfrm>
          <a:off x="6022886" y="3043793"/>
          <a:ext cx="2486332" cy="12431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Director </a:t>
          </a:r>
          <a:br>
            <a:rPr lang="en-GB" sz="2100" kern="1200" dirty="0"/>
          </a:br>
          <a:r>
            <a:rPr lang="en-GB" sz="2100" kern="1200" dirty="0"/>
            <a:t>Environment </a:t>
          </a:r>
        </a:p>
      </dsp:txBody>
      <dsp:txXfrm>
        <a:off x="6022886" y="3043793"/>
        <a:ext cx="2486332" cy="1243166"/>
      </dsp:txXfrm>
    </dsp:sp>
    <dsp:sp modelId="{E46E7A7B-0A6A-4643-AB30-B9BEA334167E}">
      <dsp:nvSpPr>
        <dsp:cNvPr id="0" name=""/>
        <dsp:cNvSpPr/>
      </dsp:nvSpPr>
      <dsp:spPr>
        <a:xfrm>
          <a:off x="9031349" y="3043793"/>
          <a:ext cx="2486332" cy="12431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Director </a:t>
          </a:r>
          <a:br>
            <a:rPr lang="en-GB" sz="2100" kern="1200" dirty="0"/>
          </a:br>
          <a:r>
            <a:rPr lang="en-GB" sz="2100" kern="1200" dirty="0"/>
            <a:t>Housing</a:t>
          </a:r>
        </a:p>
      </dsp:txBody>
      <dsp:txXfrm>
        <a:off x="9031349" y="3043793"/>
        <a:ext cx="2486332" cy="12431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8F7E6-B0B7-457F-987A-68E5BC617D9B}">
      <dsp:nvSpPr>
        <dsp:cNvPr id="0" name=""/>
        <dsp:cNvSpPr/>
      </dsp:nvSpPr>
      <dsp:spPr>
        <a:xfrm>
          <a:off x="5761821" y="2575575"/>
          <a:ext cx="4774392" cy="414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3"/>
              </a:lnTo>
              <a:lnTo>
                <a:pt x="4774392" y="207153"/>
              </a:lnTo>
              <a:lnTo>
                <a:pt x="4774392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CE4F87-4B2B-4853-AE98-1B427AAD17FF}">
      <dsp:nvSpPr>
        <dsp:cNvPr id="0" name=""/>
        <dsp:cNvSpPr/>
      </dsp:nvSpPr>
      <dsp:spPr>
        <a:xfrm>
          <a:off x="5761821" y="2575575"/>
          <a:ext cx="2387196" cy="414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3"/>
              </a:lnTo>
              <a:lnTo>
                <a:pt x="2387196" y="207153"/>
              </a:lnTo>
              <a:lnTo>
                <a:pt x="2387196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C35BA-C198-4E2D-A6A9-EA741E79C4E5}">
      <dsp:nvSpPr>
        <dsp:cNvPr id="0" name=""/>
        <dsp:cNvSpPr/>
      </dsp:nvSpPr>
      <dsp:spPr>
        <a:xfrm>
          <a:off x="5716101" y="2575575"/>
          <a:ext cx="91440" cy="4143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1DE57-7D45-4AC8-B885-BC0313A0C235}">
      <dsp:nvSpPr>
        <dsp:cNvPr id="0" name=""/>
        <dsp:cNvSpPr/>
      </dsp:nvSpPr>
      <dsp:spPr>
        <a:xfrm>
          <a:off x="3374625" y="2575575"/>
          <a:ext cx="2387196" cy="414306"/>
        </a:xfrm>
        <a:custGeom>
          <a:avLst/>
          <a:gdLst/>
          <a:ahLst/>
          <a:cxnLst/>
          <a:rect l="0" t="0" r="0" b="0"/>
          <a:pathLst>
            <a:path>
              <a:moveTo>
                <a:pt x="2387196" y="0"/>
              </a:moveTo>
              <a:lnTo>
                <a:pt x="2387196" y="207153"/>
              </a:lnTo>
              <a:lnTo>
                <a:pt x="0" y="207153"/>
              </a:lnTo>
              <a:lnTo>
                <a:pt x="0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121C7-D620-443C-9E6E-80124C395662}">
      <dsp:nvSpPr>
        <dsp:cNvPr id="0" name=""/>
        <dsp:cNvSpPr/>
      </dsp:nvSpPr>
      <dsp:spPr>
        <a:xfrm>
          <a:off x="987429" y="2575575"/>
          <a:ext cx="4774392" cy="414306"/>
        </a:xfrm>
        <a:custGeom>
          <a:avLst/>
          <a:gdLst/>
          <a:ahLst/>
          <a:cxnLst/>
          <a:rect l="0" t="0" r="0" b="0"/>
          <a:pathLst>
            <a:path>
              <a:moveTo>
                <a:pt x="4774392" y="0"/>
              </a:moveTo>
              <a:lnTo>
                <a:pt x="4774392" y="207153"/>
              </a:lnTo>
              <a:lnTo>
                <a:pt x="0" y="207153"/>
              </a:lnTo>
              <a:lnTo>
                <a:pt x="0" y="4143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E4156-7723-42DF-BC2A-5E86549A90F4}">
      <dsp:nvSpPr>
        <dsp:cNvPr id="0" name=""/>
        <dsp:cNvSpPr/>
      </dsp:nvSpPr>
      <dsp:spPr>
        <a:xfrm>
          <a:off x="4775376" y="1589130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Director </a:t>
          </a:r>
          <a:br>
            <a:rPr lang="en-GB" sz="2100" kern="1200" dirty="0"/>
          </a:br>
          <a:r>
            <a:rPr lang="en-GB" sz="2100" kern="1200" dirty="0"/>
            <a:t>Strategy &amp; Performance </a:t>
          </a:r>
        </a:p>
      </dsp:txBody>
      <dsp:txXfrm>
        <a:off x="4775376" y="1589130"/>
        <a:ext cx="1972889" cy="986444"/>
      </dsp:txXfrm>
    </dsp:sp>
    <dsp:sp modelId="{D7EA9F1F-344A-4875-BD83-63E5E4D7F0C3}">
      <dsp:nvSpPr>
        <dsp:cNvPr id="0" name=""/>
        <dsp:cNvSpPr/>
      </dsp:nvSpPr>
      <dsp:spPr>
        <a:xfrm>
          <a:off x="984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Head of Marketing &amp; Communication </a:t>
          </a:r>
        </a:p>
      </dsp:txBody>
      <dsp:txXfrm>
        <a:off x="984" y="2989881"/>
        <a:ext cx="1972889" cy="986444"/>
      </dsp:txXfrm>
    </dsp:sp>
    <dsp:sp modelId="{20AFE058-045C-4282-BD80-34FBBCD1DC5C}">
      <dsp:nvSpPr>
        <dsp:cNvPr id="0" name=""/>
        <dsp:cNvSpPr/>
      </dsp:nvSpPr>
      <dsp:spPr>
        <a:xfrm>
          <a:off x="2388180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Head of Data, Intelligence &amp; Insight</a:t>
          </a:r>
        </a:p>
      </dsp:txBody>
      <dsp:txXfrm>
        <a:off x="2388180" y="2989881"/>
        <a:ext cx="1972889" cy="986444"/>
      </dsp:txXfrm>
    </dsp:sp>
    <dsp:sp modelId="{3C8D5E36-CDB6-4668-A6F1-3B25229E0479}">
      <dsp:nvSpPr>
        <dsp:cNvPr id="0" name=""/>
        <dsp:cNvSpPr/>
      </dsp:nvSpPr>
      <dsp:spPr>
        <a:xfrm>
          <a:off x="4775376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HDRC Director</a:t>
          </a:r>
        </a:p>
      </dsp:txBody>
      <dsp:txXfrm>
        <a:off x="4775376" y="2989881"/>
        <a:ext cx="1972889" cy="986444"/>
      </dsp:txXfrm>
    </dsp:sp>
    <dsp:sp modelId="{E912548E-D6CA-4483-8D6E-DFBCA2FE2553}">
      <dsp:nvSpPr>
        <dsp:cNvPr id="0" name=""/>
        <dsp:cNvSpPr/>
      </dsp:nvSpPr>
      <dsp:spPr>
        <a:xfrm>
          <a:off x="7162572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Head of Policy &amp; Strategic Partnerships</a:t>
          </a:r>
        </a:p>
      </dsp:txBody>
      <dsp:txXfrm>
        <a:off x="7162572" y="2989881"/>
        <a:ext cx="1972889" cy="986444"/>
      </dsp:txXfrm>
    </dsp:sp>
    <dsp:sp modelId="{40001D1E-7F83-4BC6-804D-07037DBBBCB4}">
      <dsp:nvSpPr>
        <dsp:cNvPr id="0" name=""/>
        <dsp:cNvSpPr/>
      </dsp:nvSpPr>
      <dsp:spPr>
        <a:xfrm>
          <a:off x="9549768" y="2989881"/>
          <a:ext cx="1972889" cy="98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Head of Projects &amp; Change</a:t>
          </a:r>
        </a:p>
      </dsp:txBody>
      <dsp:txXfrm>
        <a:off x="9549768" y="2989881"/>
        <a:ext cx="1972889" cy="986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855E9-481F-23A5-9C72-0ED8913D9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35A8E9-0579-EA42-DA8A-8E155D76F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B507E-DEEA-2A0A-CA2B-5FA4B74F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00CC5-C1DA-77D4-23D3-66DC99554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62D2A-89C0-1FE6-C641-FEF4F099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979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F2497-03BA-3DB4-878F-9251F7234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269990-5D63-0FA2-5219-EC4091ABD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B08FE-AC0B-B6EB-F31B-DAC7935D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6D5B0-7FD3-33C6-B34C-C7AC04662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1DF54-FBBC-D8B1-CA80-2E88C835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77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B97AE-6211-822A-15F3-065EC7880B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4E942-050B-CBB2-DC26-3A2236B34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3B2E6-49D6-65B2-FAE0-FCF744D5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A4ADD-66D8-FEDB-146E-CE8377AB7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B7539-79CA-39AA-A8EE-49BAC2684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6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B1A2B-DD48-620C-566A-531CF0EBB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E8637-5571-4957-52C9-33EBA4928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9C7D6-B9F2-CCEE-41A4-16348413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2D8E4-6D6F-104B-B08B-0F032BD0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6B392-F41C-5E18-B5BB-C6F6341F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2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9C26D-C269-5420-121E-470145FC5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86053-6F2B-5962-FEAE-8C82CF39B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B1EF6-97EE-D2C6-A031-9227FBDB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E0E92-C370-BB44-093D-06D92BEF9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A2F77-B057-80AD-9840-9C537890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47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7D0C5-F0B0-73A7-872B-0A7886D24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7081A-316E-5B73-2EFE-72A1098FA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368AC-0EFB-2AE6-7BC8-768155E6E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959B0-ACA3-7314-3034-2413E578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6173C-1742-D974-F444-EC447A8AB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33E30-E18C-58EE-1562-9B826C16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636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65779-E2F4-0E87-4E13-C28B0BFC8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FE734-4F49-EF8B-B7D4-1174F4150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DFEFD-2595-51C1-9149-C8EF6A997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A1A623-0525-4177-F6FF-975D278D48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4DA8A5-F6C0-0260-E9AB-1E09F18AA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2E6234-2E4F-B5FF-A48E-7B3B14484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FE2A69-DF5E-F2FC-5ACE-8F628868D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9BC2C5-E511-6CA9-D3BE-EC5D3CC19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24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BAC9-CC54-2A28-98E3-39B4A90A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172BF-B613-BE8B-720D-B2C723D2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E1110-6652-9308-1284-B77F10C4C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00ED0E-5377-160A-4F05-A6CFE063E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9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05BE44-5196-A3A0-4E3A-BDD85E678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D3066D-29F6-2B24-5717-39394A4C9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23F7-33E6-2F3D-460F-3CDA4AE5E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78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7859C-AF29-B012-46E5-28F8665F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47D89-AD57-F3CA-A904-B349F9826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7D1D2-A3AB-1B6E-4221-873D5080D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5848F-8401-47FE-7365-AE992470D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87084-FCB4-1CBD-3D83-EBC6C793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EE6867-FAF7-C18F-6D74-42F0D27BC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35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97FC6-00F7-3CE2-3B50-DC6E70EB1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3F1DAA-AC2A-81D3-EE83-49EB1A373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CBEEFF-D6A8-3E84-A5A4-F0F7E75C7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F982C-2997-1422-79B9-B98E3BB5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72F27-5E45-9944-8FA4-7BAD5053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829AA-F793-703B-FE70-402F923D9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20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07309-7E77-6987-0900-E65E683B9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F37ED-6897-1F41-21A2-59BB5A817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BA0A8-DB74-5E37-BD01-2A36740AE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962F9C-C028-44D9-ADD0-87A084007D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282D2-8133-84F6-262C-CE59FBB7E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77B7D-622E-64EA-EED9-668B00135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B962DE-072F-4BAB-B96F-622D02F7A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4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D9A7246-BDA3-9E9E-8E21-DA2DE54B6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7809603"/>
              </p:ext>
            </p:extLst>
          </p:nvPr>
        </p:nvGraphicFramePr>
        <p:xfrm>
          <a:off x="330506" y="572877"/>
          <a:ext cx="11523643" cy="556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47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D9A7246-BDA3-9E9E-8E21-DA2DE54B6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6889852"/>
              </p:ext>
            </p:extLst>
          </p:nvPr>
        </p:nvGraphicFramePr>
        <p:xfrm>
          <a:off x="330506" y="572877"/>
          <a:ext cx="11523643" cy="556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273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D9A7246-BDA3-9E9E-8E21-DA2DE54B6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3718483"/>
              </p:ext>
            </p:extLst>
          </p:nvPr>
        </p:nvGraphicFramePr>
        <p:xfrm>
          <a:off x="330506" y="572877"/>
          <a:ext cx="11523643" cy="556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173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D9A7246-BDA3-9E9E-8E21-DA2DE54B6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832367"/>
              </p:ext>
            </p:extLst>
          </p:nvPr>
        </p:nvGraphicFramePr>
        <p:xfrm>
          <a:off x="330506" y="572877"/>
          <a:ext cx="11523643" cy="556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5868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D9A7246-BDA3-9E9E-8E21-DA2DE54B6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9927772"/>
              </p:ext>
            </p:extLst>
          </p:nvPr>
        </p:nvGraphicFramePr>
        <p:xfrm>
          <a:off x="330506" y="572877"/>
          <a:ext cx="11523643" cy="556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9385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D9A7246-BDA3-9E9E-8E21-DA2DE54B6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2199571"/>
              </p:ext>
            </p:extLst>
          </p:nvPr>
        </p:nvGraphicFramePr>
        <p:xfrm>
          <a:off x="330506" y="572877"/>
          <a:ext cx="11523643" cy="556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0355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a3b079a-64c0-471c-92e5-4e919e307ca8}" enabled="0" method="" siteId="{3a3b079a-64c0-471c-92e5-4e919e307ca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212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Joyce, Maxine</dc:creator>
  <cp:lastModifiedBy>Joyce, Maxine</cp:lastModifiedBy>
  <cp:revision>1</cp:revision>
  <dcterms:created xsi:type="dcterms:W3CDTF">2024-11-06T12:32:28Z</dcterms:created>
  <dcterms:modified xsi:type="dcterms:W3CDTF">2024-11-06T13:12:29Z</dcterms:modified>
</cp:coreProperties>
</file>