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5"/>
  </p:sldMasterIdLst>
  <p:handoutMasterIdLst>
    <p:handoutMasterId r:id="rId8"/>
  </p:handoutMasterIdLst>
  <p:sldIdLst>
    <p:sldId id="262" r:id="rId6"/>
    <p:sldId id="261" r:id="rId7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4972"/>
    <a:srgbClr val="029FB0"/>
    <a:srgbClr val="B1D34C"/>
    <a:srgbClr val="FDB913"/>
    <a:srgbClr val="F37167"/>
    <a:srgbClr val="13914B"/>
    <a:srgbClr val="CA2B2C"/>
    <a:srgbClr val="E6609F"/>
    <a:srgbClr val="EB6C0D"/>
    <a:srgbClr val="8628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928C43-85E6-4B7D-A41E-3B361ED24722}" v="552" dt="2024-09-17T06:36:40.9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94"/>
  </p:normalViewPr>
  <p:slideViewPr>
    <p:cSldViewPr snapToGrid="0" snapToObjects="1">
      <p:cViewPr varScale="1">
        <p:scale>
          <a:sx n="124" d="100"/>
          <a:sy n="124" d="100"/>
        </p:scale>
        <p:origin x="114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16" d="100"/>
          <a:sy n="116" d="100"/>
        </p:scale>
        <p:origin x="5664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nichetti, Claudia" userId="26feecf5-3272-4b54-88c8-1340f5c35026" providerId="ADAL" clId="{8E928C43-85E6-4B7D-A41E-3B361ED24722}"/>
    <pc:docChg chg="custSel addSld delSld modSld sldOrd">
      <pc:chgData name="Menichetti, Claudia" userId="26feecf5-3272-4b54-88c8-1340f5c35026" providerId="ADAL" clId="{8E928C43-85E6-4B7D-A41E-3B361ED24722}" dt="2024-09-17T06:36:57.982" v="564"/>
      <pc:docMkLst>
        <pc:docMk/>
      </pc:docMkLst>
      <pc:sldChg chg="del">
        <pc:chgData name="Menichetti, Claudia" userId="26feecf5-3272-4b54-88c8-1340f5c35026" providerId="ADAL" clId="{8E928C43-85E6-4B7D-A41E-3B361ED24722}" dt="2024-09-17T06:36:54.155" v="562" actId="47"/>
        <pc:sldMkLst>
          <pc:docMk/>
          <pc:sldMk cId="2082920265" sldId="256"/>
        </pc:sldMkLst>
      </pc:sldChg>
      <pc:sldChg chg="del">
        <pc:chgData name="Menichetti, Claudia" userId="26feecf5-3272-4b54-88c8-1340f5c35026" providerId="ADAL" clId="{8E928C43-85E6-4B7D-A41E-3B361ED24722}" dt="2024-09-17T06:27:27.745" v="1" actId="47"/>
        <pc:sldMkLst>
          <pc:docMk/>
          <pc:sldMk cId="3106476358" sldId="257"/>
        </pc:sldMkLst>
      </pc:sldChg>
      <pc:sldChg chg="del">
        <pc:chgData name="Menichetti, Claudia" userId="26feecf5-3272-4b54-88c8-1340f5c35026" providerId="ADAL" clId="{8E928C43-85E6-4B7D-A41E-3B361ED24722}" dt="2024-09-17T06:27:29.114" v="2" actId="47"/>
        <pc:sldMkLst>
          <pc:docMk/>
          <pc:sldMk cId="1699946332" sldId="258"/>
        </pc:sldMkLst>
      </pc:sldChg>
      <pc:sldChg chg="del">
        <pc:chgData name="Menichetti, Claudia" userId="26feecf5-3272-4b54-88c8-1340f5c35026" providerId="ADAL" clId="{8E928C43-85E6-4B7D-A41E-3B361ED24722}" dt="2024-09-17T06:27:29.977" v="3" actId="47"/>
        <pc:sldMkLst>
          <pc:docMk/>
          <pc:sldMk cId="2257460291" sldId="259"/>
        </pc:sldMkLst>
      </pc:sldChg>
      <pc:sldChg chg="del">
        <pc:chgData name="Menichetti, Claudia" userId="26feecf5-3272-4b54-88c8-1340f5c35026" providerId="ADAL" clId="{8E928C43-85E6-4B7D-A41E-3B361ED24722}" dt="2024-09-17T06:27:26.772" v="0" actId="47"/>
        <pc:sldMkLst>
          <pc:docMk/>
          <pc:sldMk cId="2844139124" sldId="260"/>
        </pc:sldMkLst>
      </pc:sldChg>
      <pc:sldChg chg="addSp delSp modSp mod">
        <pc:chgData name="Menichetti, Claudia" userId="26feecf5-3272-4b54-88c8-1340f5c35026" providerId="ADAL" clId="{8E928C43-85E6-4B7D-A41E-3B361ED24722}" dt="2024-09-17T06:35:26.824" v="558" actId="12094"/>
        <pc:sldMkLst>
          <pc:docMk/>
          <pc:sldMk cId="1892268360" sldId="261"/>
        </pc:sldMkLst>
        <pc:spChg chg="del">
          <ac:chgData name="Menichetti, Claudia" userId="26feecf5-3272-4b54-88c8-1340f5c35026" providerId="ADAL" clId="{8E928C43-85E6-4B7D-A41E-3B361ED24722}" dt="2024-09-17T06:32:44.475" v="341" actId="478"/>
          <ac:spMkLst>
            <pc:docMk/>
            <pc:sldMk cId="1892268360" sldId="261"/>
            <ac:spMk id="2" creationId="{2FAC3DF2-4476-A740-941B-4FDC4851C0AB}"/>
          </ac:spMkLst>
        </pc:spChg>
        <pc:spChg chg="del mod">
          <ac:chgData name="Menichetti, Claudia" userId="26feecf5-3272-4b54-88c8-1340f5c35026" providerId="ADAL" clId="{8E928C43-85E6-4B7D-A41E-3B361ED24722}" dt="2024-09-17T06:29:18.018" v="7" actId="1032"/>
          <ac:spMkLst>
            <pc:docMk/>
            <pc:sldMk cId="1892268360" sldId="261"/>
            <ac:spMk id="3" creationId="{384A2BCB-6B24-5647-B2C6-32878B9BBB93}"/>
          </ac:spMkLst>
        </pc:spChg>
        <pc:graphicFrameChg chg="add mod modGraphic">
          <ac:chgData name="Menichetti, Claudia" userId="26feecf5-3272-4b54-88c8-1340f5c35026" providerId="ADAL" clId="{8E928C43-85E6-4B7D-A41E-3B361ED24722}" dt="2024-09-17T06:35:26.824" v="558" actId="12094"/>
          <ac:graphicFrameMkLst>
            <pc:docMk/>
            <pc:sldMk cId="1892268360" sldId="261"/>
            <ac:graphicFrameMk id="4" creationId="{0FE00BA5-A985-AA9B-29F0-C856C63DBD01}"/>
          </ac:graphicFrameMkLst>
        </pc:graphicFrameChg>
      </pc:sldChg>
      <pc:sldChg chg="del">
        <pc:chgData name="Menichetti, Claudia" userId="26feecf5-3272-4b54-88c8-1340f5c35026" providerId="ADAL" clId="{8E928C43-85E6-4B7D-A41E-3B361ED24722}" dt="2024-09-17T06:27:33.710" v="5" actId="47"/>
        <pc:sldMkLst>
          <pc:docMk/>
          <pc:sldMk cId="959777557" sldId="262"/>
        </pc:sldMkLst>
      </pc:sldChg>
      <pc:sldChg chg="modSp add mod ord">
        <pc:chgData name="Menichetti, Claudia" userId="26feecf5-3272-4b54-88c8-1340f5c35026" providerId="ADAL" clId="{8E928C43-85E6-4B7D-A41E-3B361ED24722}" dt="2024-09-17T06:36:57.982" v="564"/>
        <pc:sldMkLst>
          <pc:docMk/>
          <pc:sldMk cId="999583456" sldId="262"/>
        </pc:sldMkLst>
        <pc:graphicFrameChg chg="mod">
          <ac:chgData name="Menichetti, Claudia" userId="26feecf5-3272-4b54-88c8-1340f5c35026" providerId="ADAL" clId="{8E928C43-85E6-4B7D-A41E-3B361ED24722}" dt="2024-09-17T06:36:46.087" v="561" actId="14100"/>
          <ac:graphicFrameMkLst>
            <pc:docMk/>
            <pc:sldMk cId="999583456" sldId="262"/>
            <ac:graphicFrameMk id="4" creationId="{0FE00BA5-A985-AA9B-29F0-C856C63DBD01}"/>
          </ac:graphicFrameMkLst>
        </pc:graphicFrameChg>
      </pc:sldChg>
      <pc:sldChg chg="del">
        <pc:chgData name="Menichetti, Claudia" userId="26feecf5-3272-4b54-88c8-1340f5c35026" providerId="ADAL" clId="{8E928C43-85E6-4B7D-A41E-3B361ED24722}" dt="2024-09-17T06:27:31.771" v="4" actId="47"/>
        <pc:sldMkLst>
          <pc:docMk/>
          <pc:sldMk cId="3815934723" sldId="263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388745-6643-46DC-83FE-E67F919F4708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C5471A2-8CA9-443E-A75F-DAD082309D9C}">
      <dgm:prSet phldrT="[Text]"/>
      <dgm:spPr/>
      <dgm:t>
        <a:bodyPr/>
        <a:lstStyle/>
        <a:p>
          <a:r>
            <a:rPr lang="en-GB" dirty="0"/>
            <a:t>Chief Executive</a:t>
          </a:r>
        </a:p>
      </dgm:t>
    </dgm:pt>
    <dgm:pt modelId="{C67F564E-9441-480A-910D-B485F45F28EF}" type="parTrans" cxnId="{DE357E93-027D-402C-AC84-A93326266843}">
      <dgm:prSet/>
      <dgm:spPr/>
      <dgm:t>
        <a:bodyPr/>
        <a:lstStyle/>
        <a:p>
          <a:endParaRPr lang="en-GB"/>
        </a:p>
      </dgm:t>
    </dgm:pt>
    <dgm:pt modelId="{994D736B-2237-425C-8538-12D928E5CA68}" type="sibTrans" cxnId="{DE357E93-027D-402C-AC84-A93326266843}">
      <dgm:prSet/>
      <dgm:spPr/>
      <dgm:t>
        <a:bodyPr/>
        <a:lstStyle/>
        <a:p>
          <a:endParaRPr lang="en-GB"/>
        </a:p>
      </dgm:t>
    </dgm:pt>
    <dgm:pt modelId="{5A8FFDA7-B69D-4FB7-B127-EBC26331DCB5}">
      <dgm:prSet phldrT="[Text]"/>
      <dgm:spPr/>
      <dgm:t>
        <a:bodyPr/>
        <a:lstStyle/>
        <a:p>
          <a:r>
            <a:rPr lang="en-GB" dirty="0"/>
            <a:t>Director Strategy, Transformation, Equalities and Performance</a:t>
          </a:r>
        </a:p>
      </dgm:t>
    </dgm:pt>
    <dgm:pt modelId="{4B5FF853-4F5E-4346-AB5C-4B75F3C2A997}" type="parTrans" cxnId="{241C9BF6-FD71-436C-A411-C0B93A50899A}">
      <dgm:prSet/>
      <dgm:spPr/>
      <dgm:t>
        <a:bodyPr/>
        <a:lstStyle/>
        <a:p>
          <a:endParaRPr lang="en-GB"/>
        </a:p>
      </dgm:t>
    </dgm:pt>
    <dgm:pt modelId="{E2198155-E61A-4248-AC43-413ADC6E4AFC}" type="sibTrans" cxnId="{241C9BF6-FD71-436C-A411-C0B93A50899A}">
      <dgm:prSet/>
      <dgm:spPr/>
      <dgm:t>
        <a:bodyPr/>
        <a:lstStyle/>
        <a:p>
          <a:endParaRPr lang="en-GB"/>
        </a:p>
      </dgm:t>
    </dgm:pt>
    <dgm:pt modelId="{665109BA-09D4-4738-B67E-5AA7B5E720E2}">
      <dgm:prSet phldrT="[Text]"/>
      <dgm:spPr/>
      <dgm:t>
        <a:bodyPr/>
        <a:lstStyle/>
        <a:p>
          <a:r>
            <a:rPr lang="en-GB" dirty="0"/>
            <a:t>Head of Chief Executive’s Office</a:t>
          </a:r>
        </a:p>
      </dgm:t>
    </dgm:pt>
    <dgm:pt modelId="{20300F81-7378-40AB-98B2-7BF8BE0B26D2}" type="parTrans" cxnId="{51FBD6FE-AF1C-4535-880D-969589775108}">
      <dgm:prSet/>
      <dgm:spPr/>
      <dgm:t>
        <a:bodyPr/>
        <a:lstStyle/>
        <a:p>
          <a:endParaRPr lang="en-GB"/>
        </a:p>
      </dgm:t>
    </dgm:pt>
    <dgm:pt modelId="{BA5EB986-EED9-4CFB-A383-7723AF322D0D}" type="sibTrans" cxnId="{51FBD6FE-AF1C-4535-880D-969589775108}">
      <dgm:prSet/>
      <dgm:spPr/>
      <dgm:t>
        <a:bodyPr/>
        <a:lstStyle/>
        <a:p>
          <a:endParaRPr lang="en-GB"/>
        </a:p>
      </dgm:t>
    </dgm:pt>
    <dgm:pt modelId="{F10FA9E9-937A-4081-BD4A-A5C19284C885}">
      <dgm:prSet phldrT="[Text]"/>
      <dgm:spPr/>
      <dgm:t>
        <a:bodyPr/>
        <a:lstStyle/>
        <a:p>
          <a:r>
            <a:rPr lang="en-GB" dirty="0"/>
            <a:t>Disability Policy Officer</a:t>
          </a:r>
        </a:p>
      </dgm:t>
    </dgm:pt>
    <dgm:pt modelId="{A7B31BA5-B3EE-484C-9E93-B96C89FCBBD5}" type="parTrans" cxnId="{9CDDA7E2-EBFB-4A6D-9646-2F5834952A01}">
      <dgm:prSet/>
      <dgm:spPr/>
      <dgm:t>
        <a:bodyPr/>
        <a:lstStyle/>
        <a:p>
          <a:endParaRPr lang="en-GB"/>
        </a:p>
      </dgm:t>
    </dgm:pt>
    <dgm:pt modelId="{845E0510-D2D1-4218-AA49-6C9278CB80E4}" type="sibTrans" cxnId="{9CDDA7E2-EBFB-4A6D-9646-2F5834952A01}">
      <dgm:prSet/>
      <dgm:spPr/>
      <dgm:t>
        <a:bodyPr/>
        <a:lstStyle/>
        <a:p>
          <a:endParaRPr lang="en-GB"/>
        </a:p>
      </dgm:t>
    </dgm:pt>
    <dgm:pt modelId="{C4FC60A9-9907-4942-A48F-2C03EF6E5754}">
      <dgm:prSet phldrT="[Text]"/>
      <dgm:spPr/>
      <dgm:t>
        <a:bodyPr/>
        <a:lstStyle/>
        <a:p>
          <a:r>
            <a:rPr lang="en-GB" dirty="0"/>
            <a:t>Executive Director Place</a:t>
          </a:r>
        </a:p>
      </dgm:t>
    </dgm:pt>
    <dgm:pt modelId="{D075E788-39C6-4355-945D-89FA704BE12B}" type="parTrans" cxnId="{271C88BC-8AEF-46D4-809D-51FF2FA9F7E5}">
      <dgm:prSet/>
      <dgm:spPr/>
      <dgm:t>
        <a:bodyPr/>
        <a:lstStyle/>
        <a:p>
          <a:endParaRPr lang="en-GB"/>
        </a:p>
      </dgm:t>
    </dgm:pt>
    <dgm:pt modelId="{2533412B-8FF8-4A6A-BBC2-2D2979953C4A}" type="sibTrans" cxnId="{271C88BC-8AEF-46D4-809D-51FF2FA9F7E5}">
      <dgm:prSet/>
      <dgm:spPr/>
      <dgm:t>
        <a:bodyPr/>
        <a:lstStyle/>
        <a:p>
          <a:endParaRPr lang="en-GB"/>
        </a:p>
      </dgm:t>
    </dgm:pt>
    <dgm:pt modelId="{203E8B4E-977E-47DB-8B60-DCA80A572C67}">
      <dgm:prSet/>
      <dgm:spPr/>
      <dgm:t>
        <a:bodyPr/>
        <a:lstStyle/>
        <a:p>
          <a:r>
            <a:rPr lang="en-GB" dirty="0"/>
            <a:t>Executive Director Corporate Resources</a:t>
          </a:r>
        </a:p>
      </dgm:t>
    </dgm:pt>
    <dgm:pt modelId="{41C3C5D7-F9D3-4E5F-96BE-DD94ED5AB0F9}" type="parTrans" cxnId="{0FEA7B2C-8045-48C4-9189-E04D73EB4128}">
      <dgm:prSet/>
      <dgm:spPr/>
      <dgm:t>
        <a:bodyPr/>
        <a:lstStyle/>
        <a:p>
          <a:endParaRPr lang="en-GB"/>
        </a:p>
      </dgm:t>
    </dgm:pt>
    <dgm:pt modelId="{B4840EC5-E196-4F76-9174-01ABCC89630A}" type="sibTrans" cxnId="{0FEA7B2C-8045-48C4-9189-E04D73EB4128}">
      <dgm:prSet/>
      <dgm:spPr/>
      <dgm:t>
        <a:bodyPr/>
        <a:lstStyle/>
        <a:p>
          <a:endParaRPr lang="en-GB"/>
        </a:p>
      </dgm:t>
    </dgm:pt>
    <dgm:pt modelId="{992A43D9-096B-4C4F-BA85-C45043563D0A}">
      <dgm:prSet/>
      <dgm:spPr/>
      <dgm:t>
        <a:bodyPr/>
        <a:lstStyle/>
        <a:p>
          <a:r>
            <a:rPr lang="en-GB" dirty="0"/>
            <a:t>Executive Director Adult Social Care and Health</a:t>
          </a:r>
        </a:p>
      </dgm:t>
    </dgm:pt>
    <dgm:pt modelId="{0E1F65B7-E28B-48D1-BB3F-671F5095A73E}" type="parTrans" cxnId="{CC671AAD-D635-45BE-81A5-4F23F14D3225}">
      <dgm:prSet/>
      <dgm:spPr/>
      <dgm:t>
        <a:bodyPr/>
        <a:lstStyle/>
        <a:p>
          <a:endParaRPr lang="en-GB"/>
        </a:p>
      </dgm:t>
    </dgm:pt>
    <dgm:pt modelId="{2725E65E-B981-4A6D-9C61-28E0128DBC65}" type="sibTrans" cxnId="{CC671AAD-D635-45BE-81A5-4F23F14D3225}">
      <dgm:prSet/>
      <dgm:spPr/>
      <dgm:t>
        <a:bodyPr/>
        <a:lstStyle/>
        <a:p>
          <a:endParaRPr lang="en-GB"/>
        </a:p>
      </dgm:t>
    </dgm:pt>
    <dgm:pt modelId="{F1727457-957E-49C3-A377-0B27D49449D4}">
      <dgm:prSet/>
      <dgm:spPr/>
      <dgm:t>
        <a:bodyPr/>
        <a:lstStyle/>
        <a:p>
          <a:r>
            <a:rPr lang="en-GB" dirty="0"/>
            <a:t>Executive Director Children and Young People</a:t>
          </a:r>
        </a:p>
      </dgm:t>
    </dgm:pt>
    <dgm:pt modelId="{F0B2EB7A-5404-4482-878C-88707A5B2DE0}" type="parTrans" cxnId="{2109D692-25F9-4668-90CB-2E385B18EE3C}">
      <dgm:prSet/>
      <dgm:spPr/>
      <dgm:t>
        <a:bodyPr/>
        <a:lstStyle/>
        <a:p>
          <a:endParaRPr lang="en-GB"/>
        </a:p>
      </dgm:t>
    </dgm:pt>
    <dgm:pt modelId="{5CCC5538-59DE-452D-9AE7-7876D6F6B73F}" type="sibTrans" cxnId="{2109D692-25F9-4668-90CB-2E385B18EE3C}">
      <dgm:prSet/>
      <dgm:spPr/>
      <dgm:t>
        <a:bodyPr/>
        <a:lstStyle/>
        <a:p>
          <a:endParaRPr lang="en-GB"/>
        </a:p>
      </dgm:t>
    </dgm:pt>
    <dgm:pt modelId="{582C70D6-01BA-48BA-9AE2-8548D30AC31C}">
      <dgm:prSet/>
      <dgm:spPr/>
      <dgm:t>
        <a:bodyPr/>
        <a:lstStyle/>
        <a:p>
          <a:r>
            <a:rPr lang="en-GB" dirty="0"/>
            <a:t>Director People and OD</a:t>
          </a:r>
        </a:p>
      </dgm:t>
    </dgm:pt>
    <dgm:pt modelId="{66252DDF-A1E0-4C9D-8C62-9AA345A47E48}" type="parTrans" cxnId="{E70C6513-ED0E-4138-8689-D3825DA93DE4}">
      <dgm:prSet/>
      <dgm:spPr/>
      <dgm:t>
        <a:bodyPr/>
        <a:lstStyle/>
        <a:p>
          <a:endParaRPr lang="en-GB"/>
        </a:p>
      </dgm:t>
    </dgm:pt>
    <dgm:pt modelId="{592241DE-78C0-410D-A6F7-FA44C9D8FBB7}" type="sibTrans" cxnId="{E70C6513-ED0E-4138-8689-D3825DA93DE4}">
      <dgm:prSet/>
      <dgm:spPr/>
      <dgm:t>
        <a:bodyPr/>
        <a:lstStyle/>
        <a:p>
          <a:endParaRPr lang="en-GB"/>
        </a:p>
      </dgm:t>
    </dgm:pt>
    <dgm:pt modelId="{77DD0376-72B6-424D-ACDF-6F72928A5925}">
      <dgm:prSet/>
      <dgm:spPr/>
      <dgm:t>
        <a:bodyPr/>
        <a:lstStyle/>
        <a:p>
          <a:r>
            <a:rPr lang="en-GB" dirty="0"/>
            <a:t>Director Communications and Engagement</a:t>
          </a:r>
        </a:p>
      </dgm:t>
    </dgm:pt>
    <dgm:pt modelId="{58EE3FDA-142A-415A-AD6E-95358E37E906}" type="parTrans" cxnId="{B80D01EA-88FE-4A67-8D28-7D04E6F1A97F}">
      <dgm:prSet/>
      <dgm:spPr/>
      <dgm:t>
        <a:bodyPr/>
        <a:lstStyle/>
        <a:p>
          <a:endParaRPr lang="en-GB"/>
        </a:p>
      </dgm:t>
    </dgm:pt>
    <dgm:pt modelId="{150318BB-52B2-4BB8-B05E-ADFE140A0C3D}" type="sibTrans" cxnId="{B80D01EA-88FE-4A67-8D28-7D04E6F1A97F}">
      <dgm:prSet/>
      <dgm:spPr/>
      <dgm:t>
        <a:bodyPr/>
        <a:lstStyle/>
        <a:p>
          <a:endParaRPr lang="en-GB"/>
        </a:p>
      </dgm:t>
    </dgm:pt>
    <dgm:pt modelId="{14FDD921-5EF4-4E3D-8FC7-F08CD35FB92F}">
      <dgm:prSet/>
      <dgm:spPr/>
      <dgm:t>
        <a:bodyPr/>
        <a:lstStyle/>
        <a:p>
          <a:r>
            <a:rPr lang="en-GB" dirty="0"/>
            <a:t>Director Law and Corporate Governance</a:t>
          </a:r>
        </a:p>
      </dgm:t>
    </dgm:pt>
    <dgm:pt modelId="{ABE8FA35-45BF-41EC-8688-D12FD71ACEA8}" type="parTrans" cxnId="{9FDD7FC1-1DB2-44FA-B35F-45970CDF2D71}">
      <dgm:prSet/>
      <dgm:spPr/>
      <dgm:t>
        <a:bodyPr/>
        <a:lstStyle/>
        <a:p>
          <a:endParaRPr lang="en-GB"/>
        </a:p>
      </dgm:t>
    </dgm:pt>
    <dgm:pt modelId="{ABA901CA-C908-436B-B023-595E6ED4200E}" type="sibTrans" cxnId="{9FDD7FC1-1DB2-44FA-B35F-45970CDF2D71}">
      <dgm:prSet/>
      <dgm:spPr/>
      <dgm:t>
        <a:bodyPr/>
        <a:lstStyle/>
        <a:p>
          <a:endParaRPr lang="en-GB"/>
        </a:p>
      </dgm:t>
    </dgm:pt>
    <dgm:pt modelId="{8105BBC9-049E-4F61-969B-B2E70E83B9B5}">
      <dgm:prSet/>
      <dgm:spPr/>
      <dgm:t>
        <a:bodyPr/>
        <a:lstStyle/>
        <a:p>
          <a:r>
            <a:rPr lang="en-GB" dirty="0"/>
            <a:t>Head of Insight, Data and Performance</a:t>
          </a:r>
        </a:p>
      </dgm:t>
    </dgm:pt>
    <dgm:pt modelId="{DFBD9799-352C-4C8E-B42B-B107B5D49B86}" type="parTrans" cxnId="{D838F3E9-27F6-4FB8-9BFC-2FDF16DF2DCE}">
      <dgm:prSet/>
      <dgm:spPr/>
      <dgm:t>
        <a:bodyPr/>
        <a:lstStyle/>
        <a:p>
          <a:endParaRPr lang="en-GB"/>
        </a:p>
      </dgm:t>
    </dgm:pt>
    <dgm:pt modelId="{1E3F717F-9C38-4D88-BC5F-27530A795786}" type="sibTrans" cxnId="{D838F3E9-27F6-4FB8-9BFC-2FDF16DF2DCE}">
      <dgm:prSet/>
      <dgm:spPr/>
      <dgm:t>
        <a:bodyPr/>
        <a:lstStyle/>
        <a:p>
          <a:endParaRPr lang="en-GB"/>
        </a:p>
      </dgm:t>
    </dgm:pt>
    <dgm:pt modelId="{437578BA-5979-4EB6-9450-3B9D27553312}">
      <dgm:prSet/>
      <dgm:spPr/>
      <dgm:t>
        <a:bodyPr/>
        <a:lstStyle/>
        <a:p>
          <a:r>
            <a:rPr lang="en-GB" dirty="0"/>
            <a:t>Head of PMO</a:t>
          </a:r>
        </a:p>
      </dgm:t>
    </dgm:pt>
    <dgm:pt modelId="{F48AEC0E-D126-4AC3-882A-A1E768025235}" type="parTrans" cxnId="{DB85FB73-AB65-4E72-B7F1-7DAE881E85A7}">
      <dgm:prSet/>
      <dgm:spPr/>
      <dgm:t>
        <a:bodyPr/>
        <a:lstStyle/>
        <a:p>
          <a:endParaRPr lang="en-GB"/>
        </a:p>
      </dgm:t>
    </dgm:pt>
    <dgm:pt modelId="{06598FDF-8848-4E91-A11B-84552ADFF4BE}" type="sibTrans" cxnId="{DB85FB73-AB65-4E72-B7F1-7DAE881E85A7}">
      <dgm:prSet/>
      <dgm:spPr/>
      <dgm:t>
        <a:bodyPr/>
        <a:lstStyle/>
        <a:p>
          <a:endParaRPr lang="en-GB"/>
        </a:p>
      </dgm:t>
    </dgm:pt>
    <dgm:pt modelId="{07DBB125-4EC0-44A8-AE6F-6D91D42B8C63}">
      <dgm:prSet/>
      <dgm:spPr/>
      <dgm:t>
        <a:bodyPr/>
        <a:lstStyle/>
        <a:p>
          <a:r>
            <a:rPr lang="en-GB" dirty="0"/>
            <a:t>Policy Officer</a:t>
          </a:r>
        </a:p>
      </dgm:t>
    </dgm:pt>
    <dgm:pt modelId="{95423E65-1E7F-42D0-8839-F748CF31A7BC}" type="parTrans" cxnId="{869149AF-7E97-48FB-AED9-285AE379C56C}">
      <dgm:prSet/>
      <dgm:spPr/>
      <dgm:t>
        <a:bodyPr/>
        <a:lstStyle/>
        <a:p>
          <a:endParaRPr lang="en-GB"/>
        </a:p>
      </dgm:t>
    </dgm:pt>
    <dgm:pt modelId="{4ADFD2B5-8542-4ABD-AC08-5FDCAFC60727}" type="sibTrans" cxnId="{869149AF-7E97-48FB-AED9-285AE379C56C}">
      <dgm:prSet/>
      <dgm:spPr/>
      <dgm:t>
        <a:bodyPr/>
        <a:lstStyle/>
        <a:p>
          <a:endParaRPr lang="en-GB"/>
        </a:p>
      </dgm:t>
    </dgm:pt>
    <dgm:pt modelId="{77219DAB-F008-4B09-81DE-10D943AC3E86}" type="pres">
      <dgm:prSet presAssocID="{DF388745-6643-46DC-83FE-E67F919F470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F1E0CC8-28E0-46C0-B15A-68CAA13B5409}" type="pres">
      <dgm:prSet presAssocID="{EC5471A2-8CA9-443E-A75F-DAD082309D9C}" presName="hierRoot1" presStyleCnt="0">
        <dgm:presLayoutVars>
          <dgm:hierBranch val="init"/>
        </dgm:presLayoutVars>
      </dgm:prSet>
      <dgm:spPr/>
    </dgm:pt>
    <dgm:pt modelId="{1558E12C-30C8-48DB-A1E9-FE08B062C2F6}" type="pres">
      <dgm:prSet presAssocID="{EC5471A2-8CA9-443E-A75F-DAD082309D9C}" presName="rootComposite1" presStyleCnt="0"/>
      <dgm:spPr/>
    </dgm:pt>
    <dgm:pt modelId="{C8CFBAD3-1FBB-4AEC-A73A-6C0FF7228005}" type="pres">
      <dgm:prSet presAssocID="{EC5471A2-8CA9-443E-A75F-DAD082309D9C}" presName="rootText1" presStyleLbl="node0" presStyleIdx="0" presStyleCnt="1">
        <dgm:presLayoutVars>
          <dgm:chPref val="3"/>
        </dgm:presLayoutVars>
      </dgm:prSet>
      <dgm:spPr/>
    </dgm:pt>
    <dgm:pt modelId="{5AF136A7-E058-4037-959E-D1BBA202223C}" type="pres">
      <dgm:prSet presAssocID="{EC5471A2-8CA9-443E-A75F-DAD082309D9C}" presName="rootConnector1" presStyleLbl="node1" presStyleIdx="0" presStyleCnt="0"/>
      <dgm:spPr/>
    </dgm:pt>
    <dgm:pt modelId="{C0DDDECB-B260-4CC7-9370-D284420046CD}" type="pres">
      <dgm:prSet presAssocID="{EC5471A2-8CA9-443E-A75F-DAD082309D9C}" presName="hierChild2" presStyleCnt="0"/>
      <dgm:spPr/>
    </dgm:pt>
    <dgm:pt modelId="{23D80D10-4AF5-4C28-BFB9-FFE0F8AFEFC6}" type="pres">
      <dgm:prSet presAssocID="{4B5FF853-4F5E-4346-AB5C-4B75F3C2A997}" presName="Name64" presStyleLbl="parChTrans1D2" presStyleIdx="0" presStyleCnt="8"/>
      <dgm:spPr/>
    </dgm:pt>
    <dgm:pt modelId="{23FFA376-330B-4BFC-BAE7-F0495B8ECF63}" type="pres">
      <dgm:prSet presAssocID="{5A8FFDA7-B69D-4FB7-B127-EBC26331DCB5}" presName="hierRoot2" presStyleCnt="0">
        <dgm:presLayoutVars>
          <dgm:hierBranch val="init"/>
        </dgm:presLayoutVars>
      </dgm:prSet>
      <dgm:spPr/>
    </dgm:pt>
    <dgm:pt modelId="{9A7B1E41-0778-4AA3-9F7A-2469E184B9D0}" type="pres">
      <dgm:prSet presAssocID="{5A8FFDA7-B69D-4FB7-B127-EBC26331DCB5}" presName="rootComposite" presStyleCnt="0"/>
      <dgm:spPr/>
    </dgm:pt>
    <dgm:pt modelId="{E59C1CDF-B087-4ADD-A9F7-45C5AB6290AE}" type="pres">
      <dgm:prSet presAssocID="{5A8FFDA7-B69D-4FB7-B127-EBC26331DCB5}" presName="rootText" presStyleLbl="node2" presStyleIdx="0" presStyleCnt="8">
        <dgm:presLayoutVars>
          <dgm:chPref val="3"/>
        </dgm:presLayoutVars>
      </dgm:prSet>
      <dgm:spPr/>
    </dgm:pt>
    <dgm:pt modelId="{986E74C5-8D61-455A-BD5F-879CE2B3BE82}" type="pres">
      <dgm:prSet presAssocID="{5A8FFDA7-B69D-4FB7-B127-EBC26331DCB5}" presName="rootConnector" presStyleLbl="node2" presStyleIdx="0" presStyleCnt="8"/>
      <dgm:spPr/>
    </dgm:pt>
    <dgm:pt modelId="{CEEF8CF2-0EC3-4DA0-B877-893B3F6347DB}" type="pres">
      <dgm:prSet presAssocID="{5A8FFDA7-B69D-4FB7-B127-EBC26331DCB5}" presName="hierChild4" presStyleCnt="0"/>
      <dgm:spPr/>
    </dgm:pt>
    <dgm:pt modelId="{771AD172-559D-41A1-BE86-E1821F685D54}" type="pres">
      <dgm:prSet presAssocID="{20300F81-7378-40AB-98B2-7BF8BE0B26D2}" presName="Name64" presStyleLbl="parChTrans1D3" presStyleIdx="0" presStyleCnt="5"/>
      <dgm:spPr/>
    </dgm:pt>
    <dgm:pt modelId="{27C02EA3-B3B9-4017-A7DD-515D46F6CD1B}" type="pres">
      <dgm:prSet presAssocID="{665109BA-09D4-4738-B67E-5AA7B5E720E2}" presName="hierRoot2" presStyleCnt="0">
        <dgm:presLayoutVars>
          <dgm:hierBranch val="init"/>
        </dgm:presLayoutVars>
      </dgm:prSet>
      <dgm:spPr/>
    </dgm:pt>
    <dgm:pt modelId="{85C86DA6-3369-4AAE-B84B-34E25BBC720B}" type="pres">
      <dgm:prSet presAssocID="{665109BA-09D4-4738-B67E-5AA7B5E720E2}" presName="rootComposite" presStyleCnt="0"/>
      <dgm:spPr/>
    </dgm:pt>
    <dgm:pt modelId="{889B63F7-953E-4A30-902C-EAE9A25F1069}" type="pres">
      <dgm:prSet presAssocID="{665109BA-09D4-4738-B67E-5AA7B5E720E2}" presName="rootText" presStyleLbl="node3" presStyleIdx="0" presStyleCnt="5">
        <dgm:presLayoutVars>
          <dgm:chPref val="3"/>
        </dgm:presLayoutVars>
      </dgm:prSet>
      <dgm:spPr/>
    </dgm:pt>
    <dgm:pt modelId="{F8273FE8-873C-46D4-971D-9B42108F7230}" type="pres">
      <dgm:prSet presAssocID="{665109BA-09D4-4738-B67E-5AA7B5E720E2}" presName="rootConnector" presStyleLbl="node3" presStyleIdx="0" presStyleCnt="5"/>
      <dgm:spPr/>
    </dgm:pt>
    <dgm:pt modelId="{0078BCB8-6FF7-48AC-BD53-16E4B2FD76C7}" type="pres">
      <dgm:prSet presAssocID="{665109BA-09D4-4738-B67E-5AA7B5E720E2}" presName="hierChild4" presStyleCnt="0"/>
      <dgm:spPr/>
    </dgm:pt>
    <dgm:pt modelId="{694A04E3-207A-4F12-A89C-711CCB7C6110}" type="pres">
      <dgm:prSet presAssocID="{665109BA-09D4-4738-B67E-5AA7B5E720E2}" presName="hierChild5" presStyleCnt="0"/>
      <dgm:spPr/>
    </dgm:pt>
    <dgm:pt modelId="{6D6F9EB5-F7A1-431F-998A-136D5059FB48}" type="pres">
      <dgm:prSet presAssocID="{A7B31BA5-B3EE-484C-9E93-B96C89FCBBD5}" presName="Name64" presStyleLbl="parChTrans1D3" presStyleIdx="1" presStyleCnt="5"/>
      <dgm:spPr/>
    </dgm:pt>
    <dgm:pt modelId="{603901FD-11B9-43A6-B357-926D9DD080F5}" type="pres">
      <dgm:prSet presAssocID="{F10FA9E9-937A-4081-BD4A-A5C19284C885}" presName="hierRoot2" presStyleCnt="0">
        <dgm:presLayoutVars>
          <dgm:hierBranch val="init"/>
        </dgm:presLayoutVars>
      </dgm:prSet>
      <dgm:spPr/>
    </dgm:pt>
    <dgm:pt modelId="{E2073EC9-68EF-4B74-98DF-117D92D518BF}" type="pres">
      <dgm:prSet presAssocID="{F10FA9E9-937A-4081-BD4A-A5C19284C885}" presName="rootComposite" presStyleCnt="0"/>
      <dgm:spPr/>
    </dgm:pt>
    <dgm:pt modelId="{FE8E45D0-4115-497B-804B-4E246BA0C89E}" type="pres">
      <dgm:prSet presAssocID="{F10FA9E9-937A-4081-BD4A-A5C19284C885}" presName="rootText" presStyleLbl="node3" presStyleIdx="1" presStyleCnt="5">
        <dgm:presLayoutVars>
          <dgm:chPref val="3"/>
        </dgm:presLayoutVars>
      </dgm:prSet>
      <dgm:spPr/>
    </dgm:pt>
    <dgm:pt modelId="{A46332C3-26C0-45BF-9320-654653092059}" type="pres">
      <dgm:prSet presAssocID="{F10FA9E9-937A-4081-BD4A-A5C19284C885}" presName="rootConnector" presStyleLbl="node3" presStyleIdx="1" presStyleCnt="5"/>
      <dgm:spPr/>
    </dgm:pt>
    <dgm:pt modelId="{9FD94C23-609B-4045-9DB8-3799AF5258AB}" type="pres">
      <dgm:prSet presAssocID="{F10FA9E9-937A-4081-BD4A-A5C19284C885}" presName="hierChild4" presStyleCnt="0"/>
      <dgm:spPr/>
    </dgm:pt>
    <dgm:pt modelId="{1811B4A6-1C7A-46F0-B073-9C9013F5D994}" type="pres">
      <dgm:prSet presAssocID="{F10FA9E9-937A-4081-BD4A-A5C19284C885}" presName="hierChild5" presStyleCnt="0"/>
      <dgm:spPr/>
    </dgm:pt>
    <dgm:pt modelId="{E0E6C309-ED70-40A4-AAB4-C348ACCFECCB}" type="pres">
      <dgm:prSet presAssocID="{DFBD9799-352C-4C8E-B42B-B107B5D49B86}" presName="Name64" presStyleLbl="parChTrans1D3" presStyleIdx="2" presStyleCnt="5"/>
      <dgm:spPr/>
    </dgm:pt>
    <dgm:pt modelId="{134D268D-8793-4215-AFF6-74FB4102E8AA}" type="pres">
      <dgm:prSet presAssocID="{8105BBC9-049E-4F61-969B-B2E70E83B9B5}" presName="hierRoot2" presStyleCnt="0">
        <dgm:presLayoutVars>
          <dgm:hierBranch val="init"/>
        </dgm:presLayoutVars>
      </dgm:prSet>
      <dgm:spPr/>
    </dgm:pt>
    <dgm:pt modelId="{D3EFD8BF-ED42-4DBD-9627-FDFC557CDFD6}" type="pres">
      <dgm:prSet presAssocID="{8105BBC9-049E-4F61-969B-B2E70E83B9B5}" presName="rootComposite" presStyleCnt="0"/>
      <dgm:spPr/>
    </dgm:pt>
    <dgm:pt modelId="{6BAF0724-E3A7-451A-AF11-86CD2C090244}" type="pres">
      <dgm:prSet presAssocID="{8105BBC9-049E-4F61-969B-B2E70E83B9B5}" presName="rootText" presStyleLbl="node3" presStyleIdx="2" presStyleCnt="5">
        <dgm:presLayoutVars>
          <dgm:chPref val="3"/>
        </dgm:presLayoutVars>
      </dgm:prSet>
      <dgm:spPr/>
    </dgm:pt>
    <dgm:pt modelId="{B0D94956-0886-4A6B-8F9E-28F6FE997167}" type="pres">
      <dgm:prSet presAssocID="{8105BBC9-049E-4F61-969B-B2E70E83B9B5}" presName="rootConnector" presStyleLbl="node3" presStyleIdx="2" presStyleCnt="5"/>
      <dgm:spPr/>
    </dgm:pt>
    <dgm:pt modelId="{7E476315-0E0B-47ED-AF7F-8D48EFF647CD}" type="pres">
      <dgm:prSet presAssocID="{8105BBC9-049E-4F61-969B-B2E70E83B9B5}" presName="hierChild4" presStyleCnt="0"/>
      <dgm:spPr/>
    </dgm:pt>
    <dgm:pt modelId="{55EF52D4-A2C8-4590-8036-05C2CF931E95}" type="pres">
      <dgm:prSet presAssocID="{8105BBC9-049E-4F61-969B-B2E70E83B9B5}" presName="hierChild5" presStyleCnt="0"/>
      <dgm:spPr/>
    </dgm:pt>
    <dgm:pt modelId="{7AACCA7B-5650-4DBC-AED8-B5F58252F9F8}" type="pres">
      <dgm:prSet presAssocID="{F48AEC0E-D126-4AC3-882A-A1E768025235}" presName="Name64" presStyleLbl="parChTrans1D3" presStyleIdx="3" presStyleCnt="5"/>
      <dgm:spPr/>
    </dgm:pt>
    <dgm:pt modelId="{6C0BB041-5FF5-45AE-BC91-3E772C2C5838}" type="pres">
      <dgm:prSet presAssocID="{437578BA-5979-4EB6-9450-3B9D27553312}" presName="hierRoot2" presStyleCnt="0">
        <dgm:presLayoutVars>
          <dgm:hierBranch val="init"/>
        </dgm:presLayoutVars>
      </dgm:prSet>
      <dgm:spPr/>
    </dgm:pt>
    <dgm:pt modelId="{1AA2D2F1-2E55-44CB-8DC8-2F5AE32B5384}" type="pres">
      <dgm:prSet presAssocID="{437578BA-5979-4EB6-9450-3B9D27553312}" presName="rootComposite" presStyleCnt="0"/>
      <dgm:spPr/>
    </dgm:pt>
    <dgm:pt modelId="{936186F4-CB02-47F0-8AA5-8549E2AE882A}" type="pres">
      <dgm:prSet presAssocID="{437578BA-5979-4EB6-9450-3B9D27553312}" presName="rootText" presStyleLbl="node3" presStyleIdx="3" presStyleCnt="5">
        <dgm:presLayoutVars>
          <dgm:chPref val="3"/>
        </dgm:presLayoutVars>
      </dgm:prSet>
      <dgm:spPr/>
    </dgm:pt>
    <dgm:pt modelId="{00C668C2-FF59-4A66-8541-5CA18C89A49D}" type="pres">
      <dgm:prSet presAssocID="{437578BA-5979-4EB6-9450-3B9D27553312}" presName="rootConnector" presStyleLbl="node3" presStyleIdx="3" presStyleCnt="5"/>
      <dgm:spPr/>
    </dgm:pt>
    <dgm:pt modelId="{C6B801DA-2F4D-42DB-9F96-3C6C7C3C8724}" type="pres">
      <dgm:prSet presAssocID="{437578BA-5979-4EB6-9450-3B9D27553312}" presName="hierChild4" presStyleCnt="0"/>
      <dgm:spPr/>
    </dgm:pt>
    <dgm:pt modelId="{8F3AD3BA-099D-4245-8028-287B5FC4F1E1}" type="pres">
      <dgm:prSet presAssocID="{437578BA-5979-4EB6-9450-3B9D27553312}" presName="hierChild5" presStyleCnt="0"/>
      <dgm:spPr/>
    </dgm:pt>
    <dgm:pt modelId="{6F83EFDC-0204-4B5A-8BB6-2543DCEF2139}" type="pres">
      <dgm:prSet presAssocID="{95423E65-1E7F-42D0-8839-F748CF31A7BC}" presName="Name64" presStyleLbl="parChTrans1D3" presStyleIdx="4" presStyleCnt="5"/>
      <dgm:spPr/>
    </dgm:pt>
    <dgm:pt modelId="{938ABF90-13E6-4415-85BC-B56B77776F05}" type="pres">
      <dgm:prSet presAssocID="{07DBB125-4EC0-44A8-AE6F-6D91D42B8C63}" presName="hierRoot2" presStyleCnt="0">
        <dgm:presLayoutVars>
          <dgm:hierBranch val="init"/>
        </dgm:presLayoutVars>
      </dgm:prSet>
      <dgm:spPr/>
    </dgm:pt>
    <dgm:pt modelId="{70A167D2-E26E-445B-8C14-33D9FB803184}" type="pres">
      <dgm:prSet presAssocID="{07DBB125-4EC0-44A8-AE6F-6D91D42B8C63}" presName="rootComposite" presStyleCnt="0"/>
      <dgm:spPr/>
    </dgm:pt>
    <dgm:pt modelId="{4BBC9B33-AB35-449C-8688-FCB00EFF9F71}" type="pres">
      <dgm:prSet presAssocID="{07DBB125-4EC0-44A8-AE6F-6D91D42B8C63}" presName="rootText" presStyleLbl="node3" presStyleIdx="4" presStyleCnt="5">
        <dgm:presLayoutVars>
          <dgm:chPref val="3"/>
        </dgm:presLayoutVars>
      </dgm:prSet>
      <dgm:spPr/>
    </dgm:pt>
    <dgm:pt modelId="{043D9089-ABF9-488E-BAF3-637125FB5A4B}" type="pres">
      <dgm:prSet presAssocID="{07DBB125-4EC0-44A8-AE6F-6D91D42B8C63}" presName="rootConnector" presStyleLbl="node3" presStyleIdx="4" presStyleCnt="5"/>
      <dgm:spPr/>
    </dgm:pt>
    <dgm:pt modelId="{483BA20A-A9A4-47AE-9DC9-C0C09C707915}" type="pres">
      <dgm:prSet presAssocID="{07DBB125-4EC0-44A8-AE6F-6D91D42B8C63}" presName="hierChild4" presStyleCnt="0"/>
      <dgm:spPr/>
    </dgm:pt>
    <dgm:pt modelId="{6BE022FD-DA42-49D0-A53F-68A42E768AEC}" type="pres">
      <dgm:prSet presAssocID="{07DBB125-4EC0-44A8-AE6F-6D91D42B8C63}" presName="hierChild5" presStyleCnt="0"/>
      <dgm:spPr/>
    </dgm:pt>
    <dgm:pt modelId="{7D81FC17-D3C4-4563-B7A4-708FF7F940B8}" type="pres">
      <dgm:prSet presAssocID="{5A8FFDA7-B69D-4FB7-B127-EBC26331DCB5}" presName="hierChild5" presStyleCnt="0"/>
      <dgm:spPr/>
    </dgm:pt>
    <dgm:pt modelId="{94A5FA0C-6CCB-4359-B671-32489B3929C5}" type="pres">
      <dgm:prSet presAssocID="{D075E788-39C6-4355-945D-89FA704BE12B}" presName="Name64" presStyleLbl="parChTrans1D2" presStyleIdx="1" presStyleCnt="8"/>
      <dgm:spPr/>
    </dgm:pt>
    <dgm:pt modelId="{4DF45FF8-BA3A-48F2-8DE5-7530E3769EED}" type="pres">
      <dgm:prSet presAssocID="{C4FC60A9-9907-4942-A48F-2C03EF6E5754}" presName="hierRoot2" presStyleCnt="0">
        <dgm:presLayoutVars>
          <dgm:hierBranch val="init"/>
        </dgm:presLayoutVars>
      </dgm:prSet>
      <dgm:spPr/>
    </dgm:pt>
    <dgm:pt modelId="{4890B974-D147-46DC-BBF4-4CD08B7B5DC4}" type="pres">
      <dgm:prSet presAssocID="{C4FC60A9-9907-4942-A48F-2C03EF6E5754}" presName="rootComposite" presStyleCnt="0"/>
      <dgm:spPr/>
    </dgm:pt>
    <dgm:pt modelId="{A78F24D3-5B89-4150-AEF7-60501BB18E91}" type="pres">
      <dgm:prSet presAssocID="{C4FC60A9-9907-4942-A48F-2C03EF6E5754}" presName="rootText" presStyleLbl="node2" presStyleIdx="1" presStyleCnt="8">
        <dgm:presLayoutVars>
          <dgm:chPref val="3"/>
        </dgm:presLayoutVars>
      </dgm:prSet>
      <dgm:spPr/>
    </dgm:pt>
    <dgm:pt modelId="{36320413-28A7-4C8F-8B8C-36E2A5FCFD49}" type="pres">
      <dgm:prSet presAssocID="{C4FC60A9-9907-4942-A48F-2C03EF6E5754}" presName="rootConnector" presStyleLbl="node2" presStyleIdx="1" presStyleCnt="8"/>
      <dgm:spPr/>
    </dgm:pt>
    <dgm:pt modelId="{68C32BE1-3588-444F-BE34-86022E394B68}" type="pres">
      <dgm:prSet presAssocID="{C4FC60A9-9907-4942-A48F-2C03EF6E5754}" presName="hierChild4" presStyleCnt="0"/>
      <dgm:spPr/>
    </dgm:pt>
    <dgm:pt modelId="{1ACB6AC1-E086-44F5-BA94-ABAD06C952A0}" type="pres">
      <dgm:prSet presAssocID="{C4FC60A9-9907-4942-A48F-2C03EF6E5754}" presName="hierChild5" presStyleCnt="0"/>
      <dgm:spPr/>
    </dgm:pt>
    <dgm:pt modelId="{16B45500-6111-4477-96B1-B28E87CED625}" type="pres">
      <dgm:prSet presAssocID="{41C3C5D7-F9D3-4E5F-96BE-DD94ED5AB0F9}" presName="Name64" presStyleLbl="parChTrans1D2" presStyleIdx="2" presStyleCnt="8"/>
      <dgm:spPr/>
    </dgm:pt>
    <dgm:pt modelId="{7C75C7C8-A484-4D84-BBD0-1BF96000973B}" type="pres">
      <dgm:prSet presAssocID="{203E8B4E-977E-47DB-8B60-DCA80A572C67}" presName="hierRoot2" presStyleCnt="0">
        <dgm:presLayoutVars>
          <dgm:hierBranch val="init"/>
        </dgm:presLayoutVars>
      </dgm:prSet>
      <dgm:spPr/>
    </dgm:pt>
    <dgm:pt modelId="{963B69B0-58F3-4C22-8772-B92979CF6B65}" type="pres">
      <dgm:prSet presAssocID="{203E8B4E-977E-47DB-8B60-DCA80A572C67}" presName="rootComposite" presStyleCnt="0"/>
      <dgm:spPr/>
    </dgm:pt>
    <dgm:pt modelId="{737CFF70-5059-4A86-8F7C-8CC7C8ACBCAC}" type="pres">
      <dgm:prSet presAssocID="{203E8B4E-977E-47DB-8B60-DCA80A572C67}" presName="rootText" presStyleLbl="node2" presStyleIdx="2" presStyleCnt="8">
        <dgm:presLayoutVars>
          <dgm:chPref val="3"/>
        </dgm:presLayoutVars>
      </dgm:prSet>
      <dgm:spPr/>
    </dgm:pt>
    <dgm:pt modelId="{F806570B-D16A-48A8-BECE-8ED443A1353E}" type="pres">
      <dgm:prSet presAssocID="{203E8B4E-977E-47DB-8B60-DCA80A572C67}" presName="rootConnector" presStyleLbl="node2" presStyleIdx="2" presStyleCnt="8"/>
      <dgm:spPr/>
    </dgm:pt>
    <dgm:pt modelId="{4A930AB5-0382-48E8-BE2A-8D62F18BB2D4}" type="pres">
      <dgm:prSet presAssocID="{203E8B4E-977E-47DB-8B60-DCA80A572C67}" presName="hierChild4" presStyleCnt="0"/>
      <dgm:spPr/>
    </dgm:pt>
    <dgm:pt modelId="{FD8903AC-5331-43F2-816D-F37543BF0831}" type="pres">
      <dgm:prSet presAssocID="{203E8B4E-977E-47DB-8B60-DCA80A572C67}" presName="hierChild5" presStyleCnt="0"/>
      <dgm:spPr/>
    </dgm:pt>
    <dgm:pt modelId="{882D6F89-9B8B-42D2-8AE3-0589202CD94B}" type="pres">
      <dgm:prSet presAssocID="{0E1F65B7-E28B-48D1-BB3F-671F5095A73E}" presName="Name64" presStyleLbl="parChTrans1D2" presStyleIdx="3" presStyleCnt="8"/>
      <dgm:spPr/>
    </dgm:pt>
    <dgm:pt modelId="{8EEBE5C5-5ECA-42D4-A819-9AC106E42BA6}" type="pres">
      <dgm:prSet presAssocID="{992A43D9-096B-4C4F-BA85-C45043563D0A}" presName="hierRoot2" presStyleCnt="0">
        <dgm:presLayoutVars>
          <dgm:hierBranch val="init"/>
        </dgm:presLayoutVars>
      </dgm:prSet>
      <dgm:spPr/>
    </dgm:pt>
    <dgm:pt modelId="{F35532A7-F4B5-41FD-83A9-0DCD27ADF285}" type="pres">
      <dgm:prSet presAssocID="{992A43D9-096B-4C4F-BA85-C45043563D0A}" presName="rootComposite" presStyleCnt="0"/>
      <dgm:spPr/>
    </dgm:pt>
    <dgm:pt modelId="{4006C91E-E4D7-498B-A8E4-2D1563B715EF}" type="pres">
      <dgm:prSet presAssocID="{992A43D9-096B-4C4F-BA85-C45043563D0A}" presName="rootText" presStyleLbl="node2" presStyleIdx="3" presStyleCnt="8">
        <dgm:presLayoutVars>
          <dgm:chPref val="3"/>
        </dgm:presLayoutVars>
      </dgm:prSet>
      <dgm:spPr/>
    </dgm:pt>
    <dgm:pt modelId="{98A5D926-9019-4325-BFF2-3AEBF2E73E10}" type="pres">
      <dgm:prSet presAssocID="{992A43D9-096B-4C4F-BA85-C45043563D0A}" presName="rootConnector" presStyleLbl="node2" presStyleIdx="3" presStyleCnt="8"/>
      <dgm:spPr/>
    </dgm:pt>
    <dgm:pt modelId="{3E5C9B5D-22EC-4F46-9DB1-BE5A94725F89}" type="pres">
      <dgm:prSet presAssocID="{992A43D9-096B-4C4F-BA85-C45043563D0A}" presName="hierChild4" presStyleCnt="0"/>
      <dgm:spPr/>
    </dgm:pt>
    <dgm:pt modelId="{91B4526C-CCAA-4B75-A8BC-0E82AB64E62B}" type="pres">
      <dgm:prSet presAssocID="{992A43D9-096B-4C4F-BA85-C45043563D0A}" presName="hierChild5" presStyleCnt="0"/>
      <dgm:spPr/>
    </dgm:pt>
    <dgm:pt modelId="{D9930771-88C0-4C2D-BF25-6091C345837B}" type="pres">
      <dgm:prSet presAssocID="{F0B2EB7A-5404-4482-878C-88707A5B2DE0}" presName="Name64" presStyleLbl="parChTrans1D2" presStyleIdx="4" presStyleCnt="8"/>
      <dgm:spPr/>
    </dgm:pt>
    <dgm:pt modelId="{E69D5381-6C89-456E-B436-729D92929501}" type="pres">
      <dgm:prSet presAssocID="{F1727457-957E-49C3-A377-0B27D49449D4}" presName="hierRoot2" presStyleCnt="0">
        <dgm:presLayoutVars>
          <dgm:hierBranch val="init"/>
        </dgm:presLayoutVars>
      </dgm:prSet>
      <dgm:spPr/>
    </dgm:pt>
    <dgm:pt modelId="{C37318F7-58A5-48DF-8E48-CF6C13B75153}" type="pres">
      <dgm:prSet presAssocID="{F1727457-957E-49C3-A377-0B27D49449D4}" presName="rootComposite" presStyleCnt="0"/>
      <dgm:spPr/>
    </dgm:pt>
    <dgm:pt modelId="{5C7386B0-BC19-433D-BA54-8A9322CE161D}" type="pres">
      <dgm:prSet presAssocID="{F1727457-957E-49C3-A377-0B27D49449D4}" presName="rootText" presStyleLbl="node2" presStyleIdx="4" presStyleCnt="8">
        <dgm:presLayoutVars>
          <dgm:chPref val="3"/>
        </dgm:presLayoutVars>
      </dgm:prSet>
      <dgm:spPr/>
    </dgm:pt>
    <dgm:pt modelId="{DB0187E2-DA8E-4B02-9251-3AADBD5F77A7}" type="pres">
      <dgm:prSet presAssocID="{F1727457-957E-49C3-A377-0B27D49449D4}" presName="rootConnector" presStyleLbl="node2" presStyleIdx="4" presStyleCnt="8"/>
      <dgm:spPr/>
    </dgm:pt>
    <dgm:pt modelId="{DD339F7F-D49C-47B3-81FE-9871134ED87B}" type="pres">
      <dgm:prSet presAssocID="{F1727457-957E-49C3-A377-0B27D49449D4}" presName="hierChild4" presStyleCnt="0"/>
      <dgm:spPr/>
    </dgm:pt>
    <dgm:pt modelId="{96A1BC65-686D-45DA-B1FD-23BB77165BD3}" type="pres">
      <dgm:prSet presAssocID="{F1727457-957E-49C3-A377-0B27D49449D4}" presName="hierChild5" presStyleCnt="0"/>
      <dgm:spPr/>
    </dgm:pt>
    <dgm:pt modelId="{EEA2C50C-9A66-4D6E-B2B5-47450FCBE83F}" type="pres">
      <dgm:prSet presAssocID="{66252DDF-A1E0-4C9D-8C62-9AA345A47E48}" presName="Name64" presStyleLbl="parChTrans1D2" presStyleIdx="5" presStyleCnt="8"/>
      <dgm:spPr/>
    </dgm:pt>
    <dgm:pt modelId="{4F212421-B9ED-4A5A-8403-D24011A79D36}" type="pres">
      <dgm:prSet presAssocID="{582C70D6-01BA-48BA-9AE2-8548D30AC31C}" presName="hierRoot2" presStyleCnt="0">
        <dgm:presLayoutVars>
          <dgm:hierBranch val="init"/>
        </dgm:presLayoutVars>
      </dgm:prSet>
      <dgm:spPr/>
    </dgm:pt>
    <dgm:pt modelId="{516E6D99-E2BE-4D5B-BDA2-7D2C7C9CBA74}" type="pres">
      <dgm:prSet presAssocID="{582C70D6-01BA-48BA-9AE2-8548D30AC31C}" presName="rootComposite" presStyleCnt="0"/>
      <dgm:spPr/>
    </dgm:pt>
    <dgm:pt modelId="{BA107902-41C4-4B0D-B284-9DBA066EB06C}" type="pres">
      <dgm:prSet presAssocID="{582C70D6-01BA-48BA-9AE2-8548D30AC31C}" presName="rootText" presStyleLbl="node2" presStyleIdx="5" presStyleCnt="8">
        <dgm:presLayoutVars>
          <dgm:chPref val="3"/>
        </dgm:presLayoutVars>
      </dgm:prSet>
      <dgm:spPr/>
    </dgm:pt>
    <dgm:pt modelId="{249822F3-99A6-4B38-B488-A2B517E57523}" type="pres">
      <dgm:prSet presAssocID="{582C70D6-01BA-48BA-9AE2-8548D30AC31C}" presName="rootConnector" presStyleLbl="node2" presStyleIdx="5" presStyleCnt="8"/>
      <dgm:spPr/>
    </dgm:pt>
    <dgm:pt modelId="{3E2BFC05-21EC-4AD9-9F3C-E8B57E2C624F}" type="pres">
      <dgm:prSet presAssocID="{582C70D6-01BA-48BA-9AE2-8548D30AC31C}" presName="hierChild4" presStyleCnt="0"/>
      <dgm:spPr/>
    </dgm:pt>
    <dgm:pt modelId="{B356FDCF-EB74-4A4C-BEE7-1DE45DC8B0A3}" type="pres">
      <dgm:prSet presAssocID="{582C70D6-01BA-48BA-9AE2-8548D30AC31C}" presName="hierChild5" presStyleCnt="0"/>
      <dgm:spPr/>
    </dgm:pt>
    <dgm:pt modelId="{D847E997-4B4F-42B8-AF0A-0F032AA24495}" type="pres">
      <dgm:prSet presAssocID="{58EE3FDA-142A-415A-AD6E-95358E37E906}" presName="Name64" presStyleLbl="parChTrans1D2" presStyleIdx="6" presStyleCnt="8"/>
      <dgm:spPr/>
    </dgm:pt>
    <dgm:pt modelId="{B1A410F3-3EE9-47DB-8B0A-6189CEADF54D}" type="pres">
      <dgm:prSet presAssocID="{77DD0376-72B6-424D-ACDF-6F72928A5925}" presName="hierRoot2" presStyleCnt="0">
        <dgm:presLayoutVars>
          <dgm:hierBranch val="init"/>
        </dgm:presLayoutVars>
      </dgm:prSet>
      <dgm:spPr/>
    </dgm:pt>
    <dgm:pt modelId="{B2D41EA7-DBB2-401E-B925-E41ED9FC1BCD}" type="pres">
      <dgm:prSet presAssocID="{77DD0376-72B6-424D-ACDF-6F72928A5925}" presName="rootComposite" presStyleCnt="0"/>
      <dgm:spPr/>
    </dgm:pt>
    <dgm:pt modelId="{D25C8F16-6A32-4409-A3A2-FF7682C2B122}" type="pres">
      <dgm:prSet presAssocID="{77DD0376-72B6-424D-ACDF-6F72928A5925}" presName="rootText" presStyleLbl="node2" presStyleIdx="6" presStyleCnt="8">
        <dgm:presLayoutVars>
          <dgm:chPref val="3"/>
        </dgm:presLayoutVars>
      </dgm:prSet>
      <dgm:spPr/>
    </dgm:pt>
    <dgm:pt modelId="{0D7EBA55-3540-40AB-901B-A6C50491AC4D}" type="pres">
      <dgm:prSet presAssocID="{77DD0376-72B6-424D-ACDF-6F72928A5925}" presName="rootConnector" presStyleLbl="node2" presStyleIdx="6" presStyleCnt="8"/>
      <dgm:spPr/>
    </dgm:pt>
    <dgm:pt modelId="{7252B31F-F503-4B39-A493-0C5F4A980F3A}" type="pres">
      <dgm:prSet presAssocID="{77DD0376-72B6-424D-ACDF-6F72928A5925}" presName="hierChild4" presStyleCnt="0"/>
      <dgm:spPr/>
    </dgm:pt>
    <dgm:pt modelId="{B07D5B35-5AE0-40E5-B680-C4BCCDA74936}" type="pres">
      <dgm:prSet presAssocID="{77DD0376-72B6-424D-ACDF-6F72928A5925}" presName="hierChild5" presStyleCnt="0"/>
      <dgm:spPr/>
    </dgm:pt>
    <dgm:pt modelId="{AC514D7F-9971-4095-898C-24840935472E}" type="pres">
      <dgm:prSet presAssocID="{ABE8FA35-45BF-41EC-8688-D12FD71ACEA8}" presName="Name64" presStyleLbl="parChTrans1D2" presStyleIdx="7" presStyleCnt="8"/>
      <dgm:spPr/>
    </dgm:pt>
    <dgm:pt modelId="{A6F01071-5117-4A6A-99BC-0BD0C88F9FF8}" type="pres">
      <dgm:prSet presAssocID="{14FDD921-5EF4-4E3D-8FC7-F08CD35FB92F}" presName="hierRoot2" presStyleCnt="0">
        <dgm:presLayoutVars>
          <dgm:hierBranch val="init"/>
        </dgm:presLayoutVars>
      </dgm:prSet>
      <dgm:spPr/>
    </dgm:pt>
    <dgm:pt modelId="{2DA67FF9-70E5-43E9-BE1F-897F63CBA2FB}" type="pres">
      <dgm:prSet presAssocID="{14FDD921-5EF4-4E3D-8FC7-F08CD35FB92F}" presName="rootComposite" presStyleCnt="0"/>
      <dgm:spPr/>
    </dgm:pt>
    <dgm:pt modelId="{BA65B469-F1C9-41E2-B7B8-6F6F9E5CEE25}" type="pres">
      <dgm:prSet presAssocID="{14FDD921-5EF4-4E3D-8FC7-F08CD35FB92F}" presName="rootText" presStyleLbl="node2" presStyleIdx="7" presStyleCnt="8">
        <dgm:presLayoutVars>
          <dgm:chPref val="3"/>
        </dgm:presLayoutVars>
      </dgm:prSet>
      <dgm:spPr/>
    </dgm:pt>
    <dgm:pt modelId="{B3B9693D-2723-4ED8-A16A-7C5F966E8802}" type="pres">
      <dgm:prSet presAssocID="{14FDD921-5EF4-4E3D-8FC7-F08CD35FB92F}" presName="rootConnector" presStyleLbl="node2" presStyleIdx="7" presStyleCnt="8"/>
      <dgm:spPr/>
    </dgm:pt>
    <dgm:pt modelId="{FCBA27AB-323D-485E-887B-234258F14574}" type="pres">
      <dgm:prSet presAssocID="{14FDD921-5EF4-4E3D-8FC7-F08CD35FB92F}" presName="hierChild4" presStyleCnt="0"/>
      <dgm:spPr/>
    </dgm:pt>
    <dgm:pt modelId="{3E2AE2F7-1825-42EE-A2A7-651DF5017348}" type="pres">
      <dgm:prSet presAssocID="{14FDD921-5EF4-4E3D-8FC7-F08CD35FB92F}" presName="hierChild5" presStyleCnt="0"/>
      <dgm:spPr/>
    </dgm:pt>
    <dgm:pt modelId="{AC60E661-4531-4B50-A79E-DBD900DC8A5D}" type="pres">
      <dgm:prSet presAssocID="{EC5471A2-8CA9-443E-A75F-DAD082309D9C}" presName="hierChild3" presStyleCnt="0"/>
      <dgm:spPr/>
    </dgm:pt>
  </dgm:ptLst>
  <dgm:cxnLst>
    <dgm:cxn modelId="{5061C00D-FD3B-4763-9892-45B417AE1C57}" type="presOf" srcId="{66252DDF-A1E0-4C9D-8C62-9AA345A47E48}" destId="{EEA2C50C-9A66-4D6E-B2B5-47450FCBE83F}" srcOrd="0" destOrd="0" presId="urn:microsoft.com/office/officeart/2009/3/layout/HorizontalOrganizationChart"/>
    <dgm:cxn modelId="{E70C6513-ED0E-4138-8689-D3825DA93DE4}" srcId="{EC5471A2-8CA9-443E-A75F-DAD082309D9C}" destId="{582C70D6-01BA-48BA-9AE2-8548D30AC31C}" srcOrd="5" destOrd="0" parTransId="{66252DDF-A1E0-4C9D-8C62-9AA345A47E48}" sibTransId="{592241DE-78C0-410D-A6F7-FA44C9D8FBB7}"/>
    <dgm:cxn modelId="{C89D4322-E30B-4373-BF02-5AD2BCE11051}" type="presOf" srcId="{07DBB125-4EC0-44A8-AE6F-6D91D42B8C63}" destId="{4BBC9B33-AB35-449C-8688-FCB00EFF9F71}" srcOrd="0" destOrd="0" presId="urn:microsoft.com/office/officeart/2009/3/layout/HorizontalOrganizationChart"/>
    <dgm:cxn modelId="{46C44B2B-58E9-4F2C-AD97-788514D90E2F}" type="presOf" srcId="{665109BA-09D4-4738-B67E-5AA7B5E720E2}" destId="{F8273FE8-873C-46D4-971D-9B42108F7230}" srcOrd="1" destOrd="0" presId="urn:microsoft.com/office/officeart/2009/3/layout/HorizontalOrganizationChart"/>
    <dgm:cxn modelId="{0FEA7B2C-8045-48C4-9189-E04D73EB4128}" srcId="{EC5471A2-8CA9-443E-A75F-DAD082309D9C}" destId="{203E8B4E-977E-47DB-8B60-DCA80A572C67}" srcOrd="2" destOrd="0" parTransId="{41C3C5D7-F9D3-4E5F-96BE-DD94ED5AB0F9}" sibTransId="{B4840EC5-E196-4F76-9174-01ABCC89630A}"/>
    <dgm:cxn modelId="{048CFE2D-410D-4BD5-8320-24E8D040B48D}" type="presOf" srcId="{665109BA-09D4-4738-B67E-5AA7B5E720E2}" destId="{889B63F7-953E-4A30-902C-EAE9A25F1069}" srcOrd="0" destOrd="0" presId="urn:microsoft.com/office/officeart/2009/3/layout/HorizontalOrganizationChart"/>
    <dgm:cxn modelId="{82FA963C-C880-4528-8B42-CB72B6237225}" type="presOf" srcId="{F1727457-957E-49C3-A377-0B27D49449D4}" destId="{5C7386B0-BC19-433D-BA54-8A9322CE161D}" srcOrd="0" destOrd="0" presId="urn:microsoft.com/office/officeart/2009/3/layout/HorizontalOrganizationChart"/>
    <dgm:cxn modelId="{43C09860-8BF1-438A-A095-DD9B9F936299}" type="presOf" srcId="{A7B31BA5-B3EE-484C-9E93-B96C89FCBBD5}" destId="{6D6F9EB5-F7A1-431F-998A-136D5059FB48}" srcOrd="0" destOrd="0" presId="urn:microsoft.com/office/officeart/2009/3/layout/HorizontalOrganizationChart"/>
    <dgm:cxn modelId="{11D1E662-199C-4D30-90B3-0971842B894E}" type="presOf" srcId="{07DBB125-4EC0-44A8-AE6F-6D91D42B8C63}" destId="{043D9089-ABF9-488E-BAF3-637125FB5A4B}" srcOrd="1" destOrd="0" presId="urn:microsoft.com/office/officeart/2009/3/layout/HorizontalOrganizationChart"/>
    <dgm:cxn modelId="{EC6C3543-10E7-419C-96F2-10056345AD96}" type="presOf" srcId="{58EE3FDA-142A-415A-AD6E-95358E37E906}" destId="{D847E997-4B4F-42B8-AF0A-0F032AA24495}" srcOrd="0" destOrd="0" presId="urn:microsoft.com/office/officeart/2009/3/layout/HorizontalOrganizationChart"/>
    <dgm:cxn modelId="{A1F45A47-751F-4463-A7EF-4E2629655F4F}" type="presOf" srcId="{437578BA-5979-4EB6-9450-3B9D27553312}" destId="{936186F4-CB02-47F0-8AA5-8549E2AE882A}" srcOrd="0" destOrd="0" presId="urn:microsoft.com/office/officeart/2009/3/layout/HorizontalOrganizationChart"/>
    <dgm:cxn modelId="{65B63A70-3EA6-4295-900B-E462FEF08E59}" type="presOf" srcId="{4B5FF853-4F5E-4346-AB5C-4B75F3C2A997}" destId="{23D80D10-4AF5-4C28-BFB9-FFE0F8AFEFC6}" srcOrd="0" destOrd="0" presId="urn:microsoft.com/office/officeart/2009/3/layout/HorizontalOrganizationChart"/>
    <dgm:cxn modelId="{D242B270-2468-469F-A9B5-A3A1D3C0BAB3}" type="presOf" srcId="{437578BA-5979-4EB6-9450-3B9D27553312}" destId="{00C668C2-FF59-4A66-8541-5CA18C89A49D}" srcOrd="1" destOrd="0" presId="urn:microsoft.com/office/officeart/2009/3/layout/HorizontalOrganizationChart"/>
    <dgm:cxn modelId="{E031BF72-3854-45F2-8EF2-2C38E8E38C2C}" type="presOf" srcId="{F0B2EB7A-5404-4482-878C-88707A5B2DE0}" destId="{D9930771-88C0-4C2D-BF25-6091C345837B}" srcOrd="0" destOrd="0" presId="urn:microsoft.com/office/officeart/2009/3/layout/HorizontalOrganizationChart"/>
    <dgm:cxn modelId="{DB85FB73-AB65-4E72-B7F1-7DAE881E85A7}" srcId="{5A8FFDA7-B69D-4FB7-B127-EBC26331DCB5}" destId="{437578BA-5979-4EB6-9450-3B9D27553312}" srcOrd="3" destOrd="0" parTransId="{F48AEC0E-D126-4AC3-882A-A1E768025235}" sibTransId="{06598FDF-8848-4E91-A11B-84552ADFF4BE}"/>
    <dgm:cxn modelId="{411E7454-63C1-45B1-8BDB-4899D9A3ACCD}" type="presOf" srcId="{77DD0376-72B6-424D-ACDF-6F72928A5925}" destId="{D25C8F16-6A32-4409-A3A2-FF7682C2B122}" srcOrd="0" destOrd="0" presId="urn:microsoft.com/office/officeart/2009/3/layout/HorizontalOrganizationChart"/>
    <dgm:cxn modelId="{3F190377-5D95-465F-9FC3-761C2667B82F}" type="presOf" srcId="{203E8B4E-977E-47DB-8B60-DCA80A572C67}" destId="{F806570B-D16A-48A8-BECE-8ED443A1353E}" srcOrd="1" destOrd="0" presId="urn:microsoft.com/office/officeart/2009/3/layout/HorizontalOrganizationChart"/>
    <dgm:cxn modelId="{C39B5257-B933-49C7-9415-9E163B38E9B3}" type="presOf" srcId="{ABE8FA35-45BF-41EC-8688-D12FD71ACEA8}" destId="{AC514D7F-9971-4095-898C-24840935472E}" srcOrd="0" destOrd="0" presId="urn:microsoft.com/office/officeart/2009/3/layout/HorizontalOrganizationChart"/>
    <dgm:cxn modelId="{7B9FD67E-FA73-43CE-917B-AE260C972A28}" type="presOf" srcId="{D075E788-39C6-4355-945D-89FA704BE12B}" destId="{94A5FA0C-6CCB-4359-B671-32489B3929C5}" srcOrd="0" destOrd="0" presId="urn:microsoft.com/office/officeart/2009/3/layout/HorizontalOrganizationChart"/>
    <dgm:cxn modelId="{51B9D480-8090-4C7A-8381-5B8572D0870A}" type="presOf" srcId="{992A43D9-096B-4C4F-BA85-C45043563D0A}" destId="{98A5D926-9019-4325-BFF2-3AEBF2E73E10}" srcOrd="1" destOrd="0" presId="urn:microsoft.com/office/officeart/2009/3/layout/HorizontalOrganizationChart"/>
    <dgm:cxn modelId="{2109D692-25F9-4668-90CB-2E385B18EE3C}" srcId="{EC5471A2-8CA9-443E-A75F-DAD082309D9C}" destId="{F1727457-957E-49C3-A377-0B27D49449D4}" srcOrd="4" destOrd="0" parTransId="{F0B2EB7A-5404-4482-878C-88707A5B2DE0}" sibTransId="{5CCC5538-59DE-452D-9AE7-7876D6F6B73F}"/>
    <dgm:cxn modelId="{DE357E93-027D-402C-AC84-A93326266843}" srcId="{DF388745-6643-46DC-83FE-E67F919F4708}" destId="{EC5471A2-8CA9-443E-A75F-DAD082309D9C}" srcOrd="0" destOrd="0" parTransId="{C67F564E-9441-480A-910D-B485F45F28EF}" sibTransId="{994D736B-2237-425C-8538-12D928E5CA68}"/>
    <dgm:cxn modelId="{05B70898-1064-428A-84A2-4C9231CD7B4B}" type="presOf" srcId="{77DD0376-72B6-424D-ACDF-6F72928A5925}" destId="{0D7EBA55-3540-40AB-901B-A6C50491AC4D}" srcOrd="1" destOrd="0" presId="urn:microsoft.com/office/officeart/2009/3/layout/HorizontalOrganizationChart"/>
    <dgm:cxn modelId="{841DBB98-3CFA-4DE3-B4A3-26E571C7E6BE}" type="presOf" srcId="{582C70D6-01BA-48BA-9AE2-8548D30AC31C}" destId="{BA107902-41C4-4B0D-B284-9DBA066EB06C}" srcOrd="0" destOrd="0" presId="urn:microsoft.com/office/officeart/2009/3/layout/HorizontalOrganizationChart"/>
    <dgm:cxn modelId="{EB63FA9B-96D2-41DE-AD38-7226D584BF22}" type="presOf" srcId="{5A8FFDA7-B69D-4FB7-B127-EBC26331DCB5}" destId="{E59C1CDF-B087-4ADD-A9F7-45C5AB6290AE}" srcOrd="0" destOrd="0" presId="urn:microsoft.com/office/officeart/2009/3/layout/HorizontalOrganizationChart"/>
    <dgm:cxn modelId="{2A18539E-E499-4095-A19F-CA85B9621503}" type="presOf" srcId="{582C70D6-01BA-48BA-9AE2-8548D30AC31C}" destId="{249822F3-99A6-4B38-B488-A2B517E57523}" srcOrd="1" destOrd="0" presId="urn:microsoft.com/office/officeart/2009/3/layout/HorizontalOrganizationChart"/>
    <dgm:cxn modelId="{9A6EDE9E-20EC-44FB-9E41-D807D25194FB}" type="presOf" srcId="{20300F81-7378-40AB-98B2-7BF8BE0B26D2}" destId="{771AD172-559D-41A1-BE86-E1821F685D54}" srcOrd="0" destOrd="0" presId="urn:microsoft.com/office/officeart/2009/3/layout/HorizontalOrganizationChart"/>
    <dgm:cxn modelId="{2BEA8FA1-06AD-43BB-A018-140FA632A7FA}" type="presOf" srcId="{0E1F65B7-E28B-48D1-BB3F-671F5095A73E}" destId="{882D6F89-9B8B-42D2-8AE3-0589202CD94B}" srcOrd="0" destOrd="0" presId="urn:microsoft.com/office/officeart/2009/3/layout/HorizontalOrganizationChart"/>
    <dgm:cxn modelId="{1F5358A2-315E-4D33-B71F-33F16D698356}" type="presOf" srcId="{203E8B4E-977E-47DB-8B60-DCA80A572C67}" destId="{737CFF70-5059-4A86-8F7C-8CC7C8ACBCAC}" srcOrd="0" destOrd="0" presId="urn:microsoft.com/office/officeart/2009/3/layout/HorizontalOrganizationChart"/>
    <dgm:cxn modelId="{0D95EFA2-467D-4F99-B3CB-39D65F80760D}" type="presOf" srcId="{8105BBC9-049E-4F61-969B-B2E70E83B9B5}" destId="{B0D94956-0886-4A6B-8F9E-28F6FE997167}" srcOrd="1" destOrd="0" presId="urn:microsoft.com/office/officeart/2009/3/layout/HorizontalOrganizationChart"/>
    <dgm:cxn modelId="{CCBCC7A6-2FEF-4B97-BF22-8B1F77218FAC}" type="presOf" srcId="{8105BBC9-049E-4F61-969B-B2E70E83B9B5}" destId="{6BAF0724-E3A7-451A-AF11-86CD2C090244}" srcOrd="0" destOrd="0" presId="urn:microsoft.com/office/officeart/2009/3/layout/HorizontalOrganizationChart"/>
    <dgm:cxn modelId="{3266DFA9-4BE1-4C74-8255-FA7A5A295AD4}" type="presOf" srcId="{EC5471A2-8CA9-443E-A75F-DAD082309D9C}" destId="{C8CFBAD3-1FBB-4AEC-A73A-6C0FF7228005}" srcOrd="0" destOrd="0" presId="urn:microsoft.com/office/officeart/2009/3/layout/HorizontalOrganizationChart"/>
    <dgm:cxn modelId="{2EBC68AB-6184-441E-8F8C-E5D14E4B257A}" type="presOf" srcId="{F10FA9E9-937A-4081-BD4A-A5C19284C885}" destId="{A46332C3-26C0-45BF-9320-654653092059}" srcOrd="1" destOrd="0" presId="urn:microsoft.com/office/officeart/2009/3/layout/HorizontalOrganizationChart"/>
    <dgm:cxn modelId="{CC671AAD-D635-45BE-81A5-4F23F14D3225}" srcId="{EC5471A2-8CA9-443E-A75F-DAD082309D9C}" destId="{992A43D9-096B-4C4F-BA85-C45043563D0A}" srcOrd="3" destOrd="0" parTransId="{0E1F65B7-E28B-48D1-BB3F-671F5095A73E}" sibTransId="{2725E65E-B981-4A6D-9C61-28E0128DBC65}"/>
    <dgm:cxn modelId="{869149AF-7E97-48FB-AED9-285AE379C56C}" srcId="{5A8FFDA7-B69D-4FB7-B127-EBC26331DCB5}" destId="{07DBB125-4EC0-44A8-AE6F-6D91D42B8C63}" srcOrd="4" destOrd="0" parTransId="{95423E65-1E7F-42D0-8839-F748CF31A7BC}" sibTransId="{4ADFD2B5-8542-4ABD-AC08-5FDCAFC60727}"/>
    <dgm:cxn modelId="{0165BCB2-E379-46BD-9055-0AA153DB8D85}" type="presOf" srcId="{C4FC60A9-9907-4942-A48F-2C03EF6E5754}" destId="{36320413-28A7-4C8F-8B8C-36E2A5FCFD49}" srcOrd="1" destOrd="0" presId="urn:microsoft.com/office/officeart/2009/3/layout/HorizontalOrganizationChart"/>
    <dgm:cxn modelId="{425EB4B3-02B6-4B6C-B02F-058CCD420D11}" type="presOf" srcId="{F1727457-957E-49C3-A377-0B27D49449D4}" destId="{DB0187E2-DA8E-4B02-9251-3AADBD5F77A7}" srcOrd="1" destOrd="0" presId="urn:microsoft.com/office/officeart/2009/3/layout/HorizontalOrganizationChart"/>
    <dgm:cxn modelId="{EF91ABBA-7E62-46DF-BCD3-BBF822ED8F03}" type="presOf" srcId="{14FDD921-5EF4-4E3D-8FC7-F08CD35FB92F}" destId="{BA65B469-F1C9-41E2-B7B8-6F6F9E5CEE25}" srcOrd="0" destOrd="0" presId="urn:microsoft.com/office/officeart/2009/3/layout/HorizontalOrganizationChart"/>
    <dgm:cxn modelId="{271C88BC-8AEF-46D4-809D-51FF2FA9F7E5}" srcId="{EC5471A2-8CA9-443E-A75F-DAD082309D9C}" destId="{C4FC60A9-9907-4942-A48F-2C03EF6E5754}" srcOrd="1" destOrd="0" parTransId="{D075E788-39C6-4355-945D-89FA704BE12B}" sibTransId="{2533412B-8FF8-4A6A-BBC2-2D2979953C4A}"/>
    <dgm:cxn modelId="{C3E104C0-E675-48B5-BC69-E69287586FFD}" type="presOf" srcId="{EC5471A2-8CA9-443E-A75F-DAD082309D9C}" destId="{5AF136A7-E058-4037-959E-D1BBA202223C}" srcOrd="1" destOrd="0" presId="urn:microsoft.com/office/officeart/2009/3/layout/HorizontalOrganizationChart"/>
    <dgm:cxn modelId="{9FDD7FC1-1DB2-44FA-B35F-45970CDF2D71}" srcId="{EC5471A2-8CA9-443E-A75F-DAD082309D9C}" destId="{14FDD921-5EF4-4E3D-8FC7-F08CD35FB92F}" srcOrd="7" destOrd="0" parTransId="{ABE8FA35-45BF-41EC-8688-D12FD71ACEA8}" sibTransId="{ABA901CA-C908-436B-B023-595E6ED4200E}"/>
    <dgm:cxn modelId="{2C7424C4-17CD-43DB-BA80-DF847AF4914A}" type="presOf" srcId="{DF388745-6643-46DC-83FE-E67F919F4708}" destId="{77219DAB-F008-4B09-81DE-10D943AC3E86}" srcOrd="0" destOrd="0" presId="urn:microsoft.com/office/officeart/2009/3/layout/HorizontalOrganizationChart"/>
    <dgm:cxn modelId="{A2C7F9C5-41DA-4209-9C7B-E01AFD4E3159}" type="presOf" srcId="{14FDD921-5EF4-4E3D-8FC7-F08CD35FB92F}" destId="{B3B9693D-2723-4ED8-A16A-7C5F966E8802}" srcOrd="1" destOrd="0" presId="urn:microsoft.com/office/officeart/2009/3/layout/HorizontalOrganizationChart"/>
    <dgm:cxn modelId="{7D2E0BC6-6D3B-40FD-9C1A-A1102F1B836B}" type="presOf" srcId="{F10FA9E9-937A-4081-BD4A-A5C19284C885}" destId="{FE8E45D0-4115-497B-804B-4E246BA0C89E}" srcOrd="0" destOrd="0" presId="urn:microsoft.com/office/officeart/2009/3/layout/HorizontalOrganizationChart"/>
    <dgm:cxn modelId="{5C4379CA-E0B6-4D04-8685-698C3D4E5D4A}" type="presOf" srcId="{41C3C5D7-F9D3-4E5F-96BE-DD94ED5AB0F9}" destId="{16B45500-6111-4477-96B1-B28E87CED625}" srcOrd="0" destOrd="0" presId="urn:microsoft.com/office/officeart/2009/3/layout/HorizontalOrganizationChart"/>
    <dgm:cxn modelId="{0BF59ECB-465E-48DA-AC0B-9D7E22FD7F65}" type="presOf" srcId="{5A8FFDA7-B69D-4FB7-B127-EBC26331DCB5}" destId="{986E74C5-8D61-455A-BD5F-879CE2B3BE82}" srcOrd="1" destOrd="0" presId="urn:microsoft.com/office/officeart/2009/3/layout/HorizontalOrganizationChart"/>
    <dgm:cxn modelId="{D43762D8-94DA-44B1-99F2-76246701C8B2}" type="presOf" srcId="{992A43D9-096B-4C4F-BA85-C45043563D0A}" destId="{4006C91E-E4D7-498B-A8E4-2D1563B715EF}" srcOrd="0" destOrd="0" presId="urn:microsoft.com/office/officeart/2009/3/layout/HorizontalOrganizationChart"/>
    <dgm:cxn modelId="{9CDDA7E2-EBFB-4A6D-9646-2F5834952A01}" srcId="{5A8FFDA7-B69D-4FB7-B127-EBC26331DCB5}" destId="{F10FA9E9-937A-4081-BD4A-A5C19284C885}" srcOrd="1" destOrd="0" parTransId="{A7B31BA5-B3EE-484C-9E93-B96C89FCBBD5}" sibTransId="{845E0510-D2D1-4218-AA49-6C9278CB80E4}"/>
    <dgm:cxn modelId="{9527CFE9-26F7-4363-B077-ACF6AFC33CD5}" type="presOf" srcId="{F48AEC0E-D126-4AC3-882A-A1E768025235}" destId="{7AACCA7B-5650-4DBC-AED8-B5F58252F9F8}" srcOrd="0" destOrd="0" presId="urn:microsoft.com/office/officeart/2009/3/layout/HorizontalOrganizationChart"/>
    <dgm:cxn modelId="{D838F3E9-27F6-4FB8-9BFC-2FDF16DF2DCE}" srcId="{5A8FFDA7-B69D-4FB7-B127-EBC26331DCB5}" destId="{8105BBC9-049E-4F61-969B-B2E70E83B9B5}" srcOrd="2" destOrd="0" parTransId="{DFBD9799-352C-4C8E-B42B-B107B5D49B86}" sibTransId="{1E3F717F-9C38-4D88-BC5F-27530A795786}"/>
    <dgm:cxn modelId="{B80D01EA-88FE-4A67-8D28-7D04E6F1A97F}" srcId="{EC5471A2-8CA9-443E-A75F-DAD082309D9C}" destId="{77DD0376-72B6-424D-ACDF-6F72928A5925}" srcOrd="6" destOrd="0" parTransId="{58EE3FDA-142A-415A-AD6E-95358E37E906}" sibTransId="{150318BB-52B2-4BB8-B05E-ADFE140A0C3D}"/>
    <dgm:cxn modelId="{072849F5-7A99-4582-B3AD-A1D2E0C01B0A}" type="presOf" srcId="{95423E65-1E7F-42D0-8839-F748CF31A7BC}" destId="{6F83EFDC-0204-4B5A-8BB6-2543DCEF2139}" srcOrd="0" destOrd="0" presId="urn:microsoft.com/office/officeart/2009/3/layout/HorizontalOrganizationChart"/>
    <dgm:cxn modelId="{0305CBF5-54CE-4DCF-8D19-139D614CB49D}" type="presOf" srcId="{DFBD9799-352C-4C8E-B42B-B107B5D49B86}" destId="{E0E6C309-ED70-40A4-AAB4-C348ACCFECCB}" srcOrd="0" destOrd="0" presId="urn:microsoft.com/office/officeart/2009/3/layout/HorizontalOrganizationChart"/>
    <dgm:cxn modelId="{241C9BF6-FD71-436C-A411-C0B93A50899A}" srcId="{EC5471A2-8CA9-443E-A75F-DAD082309D9C}" destId="{5A8FFDA7-B69D-4FB7-B127-EBC26331DCB5}" srcOrd="0" destOrd="0" parTransId="{4B5FF853-4F5E-4346-AB5C-4B75F3C2A997}" sibTransId="{E2198155-E61A-4248-AC43-413ADC6E4AFC}"/>
    <dgm:cxn modelId="{4E9A60F7-7E1A-413C-A4DD-091F04D929DA}" type="presOf" srcId="{C4FC60A9-9907-4942-A48F-2C03EF6E5754}" destId="{A78F24D3-5B89-4150-AEF7-60501BB18E91}" srcOrd="0" destOrd="0" presId="urn:microsoft.com/office/officeart/2009/3/layout/HorizontalOrganizationChart"/>
    <dgm:cxn modelId="{51FBD6FE-AF1C-4535-880D-969589775108}" srcId="{5A8FFDA7-B69D-4FB7-B127-EBC26331DCB5}" destId="{665109BA-09D4-4738-B67E-5AA7B5E720E2}" srcOrd="0" destOrd="0" parTransId="{20300F81-7378-40AB-98B2-7BF8BE0B26D2}" sibTransId="{BA5EB986-EED9-4CFB-A383-7723AF322D0D}"/>
    <dgm:cxn modelId="{289EECA1-45CF-493D-93A8-4B20C5640948}" type="presParOf" srcId="{77219DAB-F008-4B09-81DE-10D943AC3E86}" destId="{4F1E0CC8-28E0-46C0-B15A-68CAA13B5409}" srcOrd="0" destOrd="0" presId="urn:microsoft.com/office/officeart/2009/3/layout/HorizontalOrganizationChart"/>
    <dgm:cxn modelId="{66EC62B1-D2C9-4799-9556-7BB87C2ADB8B}" type="presParOf" srcId="{4F1E0CC8-28E0-46C0-B15A-68CAA13B5409}" destId="{1558E12C-30C8-48DB-A1E9-FE08B062C2F6}" srcOrd="0" destOrd="0" presId="urn:microsoft.com/office/officeart/2009/3/layout/HorizontalOrganizationChart"/>
    <dgm:cxn modelId="{0359D5C3-9EE9-44EB-9196-BBAA7C7A41A9}" type="presParOf" srcId="{1558E12C-30C8-48DB-A1E9-FE08B062C2F6}" destId="{C8CFBAD3-1FBB-4AEC-A73A-6C0FF7228005}" srcOrd="0" destOrd="0" presId="urn:microsoft.com/office/officeart/2009/3/layout/HorizontalOrganizationChart"/>
    <dgm:cxn modelId="{4923CC24-E0DD-47C6-B04C-0C43BC4AFD13}" type="presParOf" srcId="{1558E12C-30C8-48DB-A1E9-FE08B062C2F6}" destId="{5AF136A7-E058-4037-959E-D1BBA202223C}" srcOrd="1" destOrd="0" presId="urn:microsoft.com/office/officeart/2009/3/layout/HorizontalOrganizationChart"/>
    <dgm:cxn modelId="{20A02449-D247-4EEC-A9A9-89A1C331B642}" type="presParOf" srcId="{4F1E0CC8-28E0-46C0-B15A-68CAA13B5409}" destId="{C0DDDECB-B260-4CC7-9370-D284420046CD}" srcOrd="1" destOrd="0" presId="urn:microsoft.com/office/officeart/2009/3/layout/HorizontalOrganizationChart"/>
    <dgm:cxn modelId="{0ACC84BA-D167-4D86-93EB-2C8E507BCB73}" type="presParOf" srcId="{C0DDDECB-B260-4CC7-9370-D284420046CD}" destId="{23D80D10-4AF5-4C28-BFB9-FFE0F8AFEFC6}" srcOrd="0" destOrd="0" presId="urn:microsoft.com/office/officeart/2009/3/layout/HorizontalOrganizationChart"/>
    <dgm:cxn modelId="{3CFF91E3-B667-407A-B211-5365920875A3}" type="presParOf" srcId="{C0DDDECB-B260-4CC7-9370-D284420046CD}" destId="{23FFA376-330B-4BFC-BAE7-F0495B8ECF63}" srcOrd="1" destOrd="0" presId="urn:microsoft.com/office/officeart/2009/3/layout/HorizontalOrganizationChart"/>
    <dgm:cxn modelId="{BAFC2EB9-F57F-45CF-9DC8-33E2443290B0}" type="presParOf" srcId="{23FFA376-330B-4BFC-BAE7-F0495B8ECF63}" destId="{9A7B1E41-0778-4AA3-9F7A-2469E184B9D0}" srcOrd="0" destOrd="0" presId="urn:microsoft.com/office/officeart/2009/3/layout/HorizontalOrganizationChart"/>
    <dgm:cxn modelId="{9BE279CF-0C4D-4ACD-8C4E-89A96D6413A0}" type="presParOf" srcId="{9A7B1E41-0778-4AA3-9F7A-2469E184B9D0}" destId="{E59C1CDF-B087-4ADD-A9F7-45C5AB6290AE}" srcOrd="0" destOrd="0" presId="urn:microsoft.com/office/officeart/2009/3/layout/HorizontalOrganizationChart"/>
    <dgm:cxn modelId="{49E56CA0-D188-403E-AA92-EF298439B20E}" type="presParOf" srcId="{9A7B1E41-0778-4AA3-9F7A-2469E184B9D0}" destId="{986E74C5-8D61-455A-BD5F-879CE2B3BE82}" srcOrd="1" destOrd="0" presId="urn:microsoft.com/office/officeart/2009/3/layout/HorizontalOrganizationChart"/>
    <dgm:cxn modelId="{315FA5CE-C0B9-4B49-83C9-9960DC5A9D70}" type="presParOf" srcId="{23FFA376-330B-4BFC-BAE7-F0495B8ECF63}" destId="{CEEF8CF2-0EC3-4DA0-B877-893B3F6347DB}" srcOrd="1" destOrd="0" presId="urn:microsoft.com/office/officeart/2009/3/layout/HorizontalOrganizationChart"/>
    <dgm:cxn modelId="{38D58603-214F-4C34-B2FF-A82C3C102274}" type="presParOf" srcId="{CEEF8CF2-0EC3-4DA0-B877-893B3F6347DB}" destId="{771AD172-559D-41A1-BE86-E1821F685D54}" srcOrd="0" destOrd="0" presId="urn:microsoft.com/office/officeart/2009/3/layout/HorizontalOrganizationChart"/>
    <dgm:cxn modelId="{FCDF521C-944C-45B8-9438-5F8CA454A7FF}" type="presParOf" srcId="{CEEF8CF2-0EC3-4DA0-B877-893B3F6347DB}" destId="{27C02EA3-B3B9-4017-A7DD-515D46F6CD1B}" srcOrd="1" destOrd="0" presId="urn:microsoft.com/office/officeart/2009/3/layout/HorizontalOrganizationChart"/>
    <dgm:cxn modelId="{D1927477-5D28-4A57-AA78-2E4390828B50}" type="presParOf" srcId="{27C02EA3-B3B9-4017-A7DD-515D46F6CD1B}" destId="{85C86DA6-3369-4AAE-B84B-34E25BBC720B}" srcOrd="0" destOrd="0" presId="urn:microsoft.com/office/officeart/2009/3/layout/HorizontalOrganizationChart"/>
    <dgm:cxn modelId="{66A72EE3-1F31-4373-8B29-45C22D8B5338}" type="presParOf" srcId="{85C86DA6-3369-4AAE-B84B-34E25BBC720B}" destId="{889B63F7-953E-4A30-902C-EAE9A25F1069}" srcOrd="0" destOrd="0" presId="urn:microsoft.com/office/officeart/2009/3/layout/HorizontalOrganizationChart"/>
    <dgm:cxn modelId="{9035B74E-6D1C-4720-A512-8C2D4F4B89B4}" type="presParOf" srcId="{85C86DA6-3369-4AAE-B84B-34E25BBC720B}" destId="{F8273FE8-873C-46D4-971D-9B42108F7230}" srcOrd="1" destOrd="0" presId="urn:microsoft.com/office/officeart/2009/3/layout/HorizontalOrganizationChart"/>
    <dgm:cxn modelId="{A373EDD5-062F-4C42-856F-2A4E584869C5}" type="presParOf" srcId="{27C02EA3-B3B9-4017-A7DD-515D46F6CD1B}" destId="{0078BCB8-6FF7-48AC-BD53-16E4B2FD76C7}" srcOrd="1" destOrd="0" presId="urn:microsoft.com/office/officeart/2009/3/layout/HorizontalOrganizationChart"/>
    <dgm:cxn modelId="{81031D45-C01B-46B6-8CB5-856E86AE8A5D}" type="presParOf" srcId="{27C02EA3-B3B9-4017-A7DD-515D46F6CD1B}" destId="{694A04E3-207A-4F12-A89C-711CCB7C6110}" srcOrd="2" destOrd="0" presId="urn:microsoft.com/office/officeart/2009/3/layout/HorizontalOrganizationChart"/>
    <dgm:cxn modelId="{3DC3F9FA-D777-4A3C-A79A-F93BC09C16D0}" type="presParOf" srcId="{CEEF8CF2-0EC3-4DA0-B877-893B3F6347DB}" destId="{6D6F9EB5-F7A1-431F-998A-136D5059FB48}" srcOrd="2" destOrd="0" presId="urn:microsoft.com/office/officeart/2009/3/layout/HorizontalOrganizationChart"/>
    <dgm:cxn modelId="{3122A62C-96B1-4F36-A1E7-950D15A415E1}" type="presParOf" srcId="{CEEF8CF2-0EC3-4DA0-B877-893B3F6347DB}" destId="{603901FD-11B9-43A6-B357-926D9DD080F5}" srcOrd="3" destOrd="0" presId="urn:microsoft.com/office/officeart/2009/3/layout/HorizontalOrganizationChart"/>
    <dgm:cxn modelId="{16E08D9A-AEE5-4A94-A414-438D629244B5}" type="presParOf" srcId="{603901FD-11B9-43A6-B357-926D9DD080F5}" destId="{E2073EC9-68EF-4B74-98DF-117D92D518BF}" srcOrd="0" destOrd="0" presId="urn:microsoft.com/office/officeart/2009/3/layout/HorizontalOrganizationChart"/>
    <dgm:cxn modelId="{CF9C9341-41C1-469A-BDEB-47DD0B4F194D}" type="presParOf" srcId="{E2073EC9-68EF-4B74-98DF-117D92D518BF}" destId="{FE8E45D0-4115-497B-804B-4E246BA0C89E}" srcOrd="0" destOrd="0" presId="urn:microsoft.com/office/officeart/2009/3/layout/HorizontalOrganizationChart"/>
    <dgm:cxn modelId="{6D28E483-6906-486D-9167-9DD8D8380A04}" type="presParOf" srcId="{E2073EC9-68EF-4B74-98DF-117D92D518BF}" destId="{A46332C3-26C0-45BF-9320-654653092059}" srcOrd="1" destOrd="0" presId="urn:microsoft.com/office/officeart/2009/3/layout/HorizontalOrganizationChart"/>
    <dgm:cxn modelId="{418314F4-F3DA-4EFD-9F7E-AD33C0D6312A}" type="presParOf" srcId="{603901FD-11B9-43A6-B357-926D9DD080F5}" destId="{9FD94C23-609B-4045-9DB8-3799AF5258AB}" srcOrd="1" destOrd="0" presId="urn:microsoft.com/office/officeart/2009/3/layout/HorizontalOrganizationChart"/>
    <dgm:cxn modelId="{CB7F055C-1B62-42C3-B119-0E425C40FF6E}" type="presParOf" srcId="{603901FD-11B9-43A6-B357-926D9DD080F5}" destId="{1811B4A6-1C7A-46F0-B073-9C9013F5D994}" srcOrd="2" destOrd="0" presId="urn:microsoft.com/office/officeart/2009/3/layout/HorizontalOrganizationChart"/>
    <dgm:cxn modelId="{D434F636-F9D0-4781-B26E-651D9E66DA48}" type="presParOf" srcId="{CEEF8CF2-0EC3-4DA0-B877-893B3F6347DB}" destId="{E0E6C309-ED70-40A4-AAB4-C348ACCFECCB}" srcOrd="4" destOrd="0" presId="urn:microsoft.com/office/officeart/2009/3/layout/HorizontalOrganizationChart"/>
    <dgm:cxn modelId="{074C50C8-CB49-41F8-A211-F11AA17E8624}" type="presParOf" srcId="{CEEF8CF2-0EC3-4DA0-B877-893B3F6347DB}" destId="{134D268D-8793-4215-AFF6-74FB4102E8AA}" srcOrd="5" destOrd="0" presId="urn:microsoft.com/office/officeart/2009/3/layout/HorizontalOrganizationChart"/>
    <dgm:cxn modelId="{79015BDC-8278-4A0C-8427-3112A042D8E7}" type="presParOf" srcId="{134D268D-8793-4215-AFF6-74FB4102E8AA}" destId="{D3EFD8BF-ED42-4DBD-9627-FDFC557CDFD6}" srcOrd="0" destOrd="0" presId="urn:microsoft.com/office/officeart/2009/3/layout/HorizontalOrganizationChart"/>
    <dgm:cxn modelId="{71259F45-2169-41D5-B69D-9EACC8D613B7}" type="presParOf" srcId="{D3EFD8BF-ED42-4DBD-9627-FDFC557CDFD6}" destId="{6BAF0724-E3A7-451A-AF11-86CD2C090244}" srcOrd="0" destOrd="0" presId="urn:microsoft.com/office/officeart/2009/3/layout/HorizontalOrganizationChart"/>
    <dgm:cxn modelId="{BF16CC6D-236E-4F6F-927F-EFF7A24B7035}" type="presParOf" srcId="{D3EFD8BF-ED42-4DBD-9627-FDFC557CDFD6}" destId="{B0D94956-0886-4A6B-8F9E-28F6FE997167}" srcOrd="1" destOrd="0" presId="urn:microsoft.com/office/officeart/2009/3/layout/HorizontalOrganizationChart"/>
    <dgm:cxn modelId="{C9BBD4CF-9008-470D-B120-8A28712F2328}" type="presParOf" srcId="{134D268D-8793-4215-AFF6-74FB4102E8AA}" destId="{7E476315-0E0B-47ED-AF7F-8D48EFF647CD}" srcOrd="1" destOrd="0" presId="urn:microsoft.com/office/officeart/2009/3/layout/HorizontalOrganizationChart"/>
    <dgm:cxn modelId="{71AA2DD6-A558-4779-9202-71AC1161D606}" type="presParOf" srcId="{134D268D-8793-4215-AFF6-74FB4102E8AA}" destId="{55EF52D4-A2C8-4590-8036-05C2CF931E95}" srcOrd="2" destOrd="0" presId="urn:microsoft.com/office/officeart/2009/3/layout/HorizontalOrganizationChart"/>
    <dgm:cxn modelId="{1F7C00A7-3FAD-4FA7-A3F7-4770B8CA3E3C}" type="presParOf" srcId="{CEEF8CF2-0EC3-4DA0-B877-893B3F6347DB}" destId="{7AACCA7B-5650-4DBC-AED8-B5F58252F9F8}" srcOrd="6" destOrd="0" presId="urn:microsoft.com/office/officeart/2009/3/layout/HorizontalOrganizationChart"/>
    <dgm:cxn modelId="{36BB8225-A817-41D5-A7F5-6D967077442D}" type="presParOf" srcId="{CEEF8CF2-0EC3-4DA0-B877-893B3F6347DB}" destId="{6C0BB041-5FF5-45AE-BC91-3E772C2C5838}" srcOrd="7" destOrd="0" presId="urn:microsoft.com/office/officeart/2009/3/layout/HorizontalOrganizationChart"/>
    <dgm:cxn modelId="{AB307C90-BF8F-4ACF-BC91-4873AB35DFC8}" type="presParOf" srcId="{6C0BB041-5FF5-45AE-BC91-3E772C2C5838}" destId="{1AA2D2F1-2E55-44CB-8DC8-2F5AE32B5384}" srcOrd="0" destOrd="0" presId="urn:microsoft.com/office/officeart/2009/3/layout/HorizontalOrganizationChart"/>
    <dgm:cxn modelId="{A88719AF-3F5B-448A-851C-A1954CACE32E}" type="presParOf" srcId="{1AA2D2F1-2E55-44CB-8DC8-2F5AE32B5384}" destId="{936186F4-CB02-47F0-8AA5-8549E2AE882A}" srcOrd="0" destOrd="0" presId="urn:microsoft.com/office/officeart/2009/3/layout/HorizontalOrganizationChart"/>
    <dgm:cxn modelId="{5AC38392-BB30-4116-8181-D8E348193E42}" type="presParOf" srcId="{1AA2D2F1-2E55-44CB-8DC8-2F5AE32B5384}" destId="{00C668C2-FF59-4A66-8541-5CA18C89A49D}" srcOrd="1" destOrd="0" presId="urn:microsoft.com/office/officeart/2009/3/layout/HorizontalOrganizationChart"/>
    <dgm:cxn modelId="{C3AA2975-F72D-492C-BF38-106809BB47AE}" type="presParOf" srcId="{6C0BB041-5FF5-45AE-BC91-3E772C2C5838}" destId="{C6B801DA-2F4D-42DB-9F96-3C6C7C3C8724}" srcOrd="1" destOrd="0" presId="urn:microsoft.com/office/officeart/2009/3/layout/HorizontalOrganizationChart"/>
    <dgm:cxn modelId="{BD832B58-F65E-42EA-96B4-F793309F036F}" type="presParOf" srcId="{6C0BB041-5FF5-45AE-BC91-3E772C2C5838}" destId="{8F3AD3BA-099D-4245-8028-287B5FC4F1E1}" srcOrd="2" destOrd="0" presId="urn:microsoft.com/office/officeart/2009/3/layout/HorizontalOrganizationChart"/>
    <dgm:cxn modelId="{6E188821-5D5D-489C-A455-0D83F1B7CEAA}" type="presParOf" srcId="{CEEF8CF2-0EC3-4DA0-B877-893B3F6347DB}" destId="{6F83EFDC-0204-4B5A-8BB6-2543DCEF2139}" srcOrd="8" destOrd="0" presId="urn:microsoft.com/office/officeart/2009/3/layout/HorizontalOrganizationChart"/>
    <dgm:cxn modelId="{648E05B9-931A-4594-A928-B51A4A395D5A}" type="presParOf" srcId="{CEEF8CF2-0EC3-4DA0-B877-893B3F6347DB}" destId="{938ABF90-13E6-4415-85BC-B56B77776F05}" srcOrd="9" destOrd="0" presId="urn:microsoft.com/office/officeart/2009/3/layout/HorizontalOrganizationChart"/>
    <dgm:cxn modelId="{6A2C6FD1-D027-4F1E-B629-730521C965B7}" type="presParOf" srcId="{938ABF90-13E6-4415-85BC-B56B77776F05}" destId="{70A167D2-E26E-445B-8C14-33D9FB803184}" srcOrd="0" destOrd="0" presId="urn:microsoft.com/office/officeart/2009/3/layout/HorizontalOrganizationChart"/>
    <dgm:cxn modelId="{DF5AA508-F5F7-47BB-BB9D-FA856D8ADD88}" type="presParOf" srcId="{70A167D2-E26E-445B-8C14-33D9FB803184}" destId="{4BBC9B33-AB35-449C-8688-FCB00EFF9F71}" srcOrd="0" destOrd="0" presId="urn:microsoft.com/office/officeart/2009/3/layout/HorizontalOrganizationChart"/>
    <dgm:cxn modelId="{1180B587-4278-442A-8AF3-95943CAFC201}" type="presParOf" srcId="{70A167D2-E26E-445B-8C14-33D9FB803184}" destId="{043D9089-ABF9-488E-BAF3-637125FB5A4B}" srcOrd="1" destOrd="0" presId="urn:microsoft.com/office/officeart/2009/3/layout/HorizontalOrganizationChart"/>
    <dgm:cxn modelId="{C76A83A7-DB1E-4DFC-8D36-F2FF75D9E725}" type="presParOf" srcId="{938ABF90-13E6-4415-85BC-B56B77776F05}" destId="{483BA20A-A9A4-47AE-9DC9-C0C09C707915}" srcOrd="1" destOrd="0" presId="urn:microsoft.com/office/officeart/2009/3/layout/HorizontalOrganizationChart"/>
    <dgm:cxn modelId="{3797FB84-9E9D-4DEA-B03F-29C9F146CFAF}" type="presParOf" srcId="{938ABF90-13E6-4415-85BC-B56B77776F05}" destId="{6BE022FD-DA42-49D0-A53F-68A42E768AEC}" srcOrd="2" destOrd="0" presId="urn:microsoft.com/office/officeart/2009/3/layout/HorizontalOrganizationChart"/>
    <dgm:cxn modelId="{64CFEF61-3C44-467E-849F-CC66F9805C08}" type="presParOf" srcId="{23FFA376-330B-4BFC-BAE7-F0495B8ECF63}" destId="{7D81FC17-D3C4-4563-B7A4-708FF7F940B8}" srcOrd="2" destOrd="0" presId="urn:microsoft.com/office/officeart/2009/3/layout/HorizontalOrganizationChart"/>
    <dgm:cxn modelId="{D1BF572E-F428-4B99-A3A7-B8B52C45FADD}" type="presParOf" srcId="{C0DDDECB-B260-4CC7-9370-D284420046CD}" destId="{94A5FA0C-6CCB-4359-B671-32489B3929C5}" srcOrd="2" destOrd="0" presId="urn:microsoft.com/office/officeart/2009/3/layout/HorizontalOrganizationChart"/>
    <dgm:cxn modelId="{6E027AF7-B21C-4E77-BF37-A296CB60C791}" type="presParOf" srcId="{C0DDDECB-B260-4CC7-9370-D284420046CD}" destId="{4DF45FF8-BA3A-48F2-8DE5-7530E3769EED}" srcOrd="3" destOrd="0" presId="urn:microsoft.com/office/officeart/2009/3/layout/HorizontalOrganizationChart"/>
    <dgm:cxn modelId="{10F6BC0C-B78D-4A27-A014-B77D0CB719F4}" type="presParOf" srcId="{4DF45FF8-BA3A-48F2-8DE5-7530E3769EED}" destId="{4890B974-D147-46DC-BBF4-4CD08B7B5DC4}" srcOrd="0" destOrd="0" presId="urn:microsoft.com/office/officeart/2009/3/layout/HorizontalOrganizationChart"/>
    <dgm:cxn modelId="{969E102F-EAB5-4D6A-B064-EB8021F911DD}" type="presParOf" srcId="{4890B974-D147-46DC-BBF4-4CD08B7B5DC4}" destId="{A78F24D3-5B89-4150-AEF7-60501BB18E91}" srcOrd="0" destOrd="0" presId="urn:microsoft.com/office/officeart/2009/3/layout/HorizontalOrganizationChart"/>
    <dgm:cxn modelId="{EE61EDC1-885B-4CF0-A730-AD81C95517A0}" type="presParOf" srcId="{4890B974-D147-46DC-BBF4-4CD08B7B5DC4}" destId="{36320413-28A7-4C8F-8B8C-36E2A5FCFD49}" srcOrd="1" destOrd="0" presId="urn:microsoft.com/office/officeart/2009/3/layout/HorizontalOrganizationChart"/>
    <dgm:cxn modelId="{AC214179-ADC0-4E63-8FCC-033E54214347}" type="presParOf" srcId="{4DF45FF8-BA3A-48F2-8DE5-7530E3769EED}" destId="{68C32BE1-3588-444F-BE34-86022E394B68}" srcOrd="1" destOrd="0" presId="urn:microsoft.com/office/officeart/2009/3/layout/HorizontalOrganizationChart"/>
    <dgm:cxn modelId="{634F9504-18F5-4EA9-8526-485C41CE90F3}" type="presParOf" srcId="{4DF45FF8-BA3A-48F2-8DE5-7530E3769EED}" destId="{1ACB6AC1-E086-44F5-BA94-ABAD06C952A0}" srcOrd="2" destOrd="0" presId="urn:microsoft.com/office/officeart/2009/3/layout/HorizontalOrganizationChart"/>
    <dgm:cxn modelId="{303C379F-3A93-4A4A-85D6-C456D6280A13}" type="presParOf" srcId="{C0DDDECB-B260-4CC7-9370-D284420046CD}" destId="{16B45500-6111-4477-96B1-B28E87CED625}" srcOrd="4" destOrd="0" presId="urn:microsoft.com/office/officeart/2009/3/layout/HorizontalOrganizationChart"/>
    <dgm:cxn modelId="{1BDD1EBA-7FEB-46E3-B284-FBE7D8D84298}" type="presParOf" srcId="{C0DDDECB-B260-4CC7-9370-D284420046CD}" destId="{7C75C7C8-A484-4D84-BBD0-1BF96000973B}" srcOrd="5" destOrd="0" presId="urn:microsoft.com/office/officeart/2009/3/layout/HorizontalOrganizationChart"/>
    <dgm:cxn modelId="{5FF1557E-15DA-498B-BA17-148E1F4F62D4}" type="presParOf" srcId="{7C75C7C8-A484-4D84-BBD0-1BF96000973B}" destId="{963B69B0-58F3-4C22-8772-B92979CF6B65}" srcOrd="0" destOrd="0" presId="urn:microsoft.com/office/officeart/2009/3/layout/HorizontalOrganizationChart"/>
    <dgm:cxn modelId="{3592D20C-7EB9-435C-BD5F-95E7605D2AF8}" type="presParOf" srcId="{963B69B0-58F3-4C22-8772-B92979CF6B65}" destId="{737CFF70-5059-4A86-8F7C-8CC7C8ACBCAC}" srcOrd="0" destOrd="0" presId="urn:microsoft.com/office/officeart/2009/3/layout/HorizontalOrganizationChart"/>
    <dgm:cxn modelId="{1390AD12-C2D1-466A-82D0-B85AE4279F71}" type="presParOf" srcId="{963B69B0-58F3-4C22-8772-B92979CF6B65}" destId="{F806570B-D16A-48A8-BECE-8ED443A1353E}" srcOrd="1" destOrd="0" presId="urn:microsoft.com/office/officeart/2009/3/layout/HorizontalOrganizationChart"/>
    <dgm:cxn modelId="{09B9B0EC-0037-493E-A656-485B655A714E}" type="presParOf" srcId="{7C75C7C8-A484-4D84-BBD0-1BF96000973B}" destId="{4A930AB5-0382-48E8-BE2A-8D62F18BB2D4}" srcOrd="1" destOrd="0" presId="urn:microsoft.com/office/officeart/2009/3/layout/HorizontalOrganizationChart"/>
    <dgm:cxn modelId="{4F645AC0-59D6-493C-969B-91A240019E94}" type="presParOf" srcId="{7C75C7C8-A484-4D84-BBD0-1BF96000973B}" destId="{FD8903AC-5331-43F2-816D-F37543BF0831}" srcOrd="2" destOrd="0" presId="urn:microsoft.com/office/officeart/2009/3/layout/HorizontalOrganizationChart"/>
    <dgm:cxn modelId="{D4EFCD7B-B648-44D4-84F0-FF39B565DC9E}" type="presParOf" srcId="{C0DDDECB-B260-4CC7-9370-D284420046CD}" destId="{882D6F89-9B8B-42D2-8AE3-0589202CD94B}" srcOrd="6" destOrd="0" presId="urn:microsoft.com/office/officeart/2009/3/layout/HorizontalOrganizationChart"/>
    <dgm:cxn modelId="{C90A4F11-90AD-4B06-9613-28B4717C3CBB}" type="presParOf" srcId="{C0DDDECB-B260-4CC7-9370-D284420046CD}" destId="{8EEBE5C5-5ECA-42D4-A819-9AC106E42BA6}" srcOrd="7" destOrd="0" presId="urn:microsoft.com/office/officeart/2009/3/layout/HorizontalOrganizationChart"/>
    <dgm:cxn modelId="{64D6B188-A737-4533-8A5B-E42BFD69A716}" type="presParOf" srcId="{8EEBE5C5-5ECA-42D4-A819-9AC106E42BA6}" destId="{F35532A7-F4B5-41FD-83A9-0DCD27ADF285}" srcOrd="0" destOrd="0" presId="urn:microsoft.com/office/officeart/2009/3/layout/HorizontalOrganizationChart"/>
    <dgm:cxn modelId="{8C30252C-2C3D-4BE5-A900-243F668E55C7}" type="presParOf" srcId="{F35532A7-F4B5-41FD-83A9-0DCD27ADF285}" destId="{4006C91E-E4D7-498B-A8E4-2D1563B715EF}" srcOrd="0" destOrd="0" presId="urn:microsoft.com/office/officeart/2009/3/layout/HorizontalOrganizationChart"/>
    <dgm:cxn modelId="{61FA21D5-F192-4933-A25E-E1C8259A6095}" type="presParOf" srcId="{F35532A7-F4B5-41FD-83A9-0DCD27ADF285}" destId="{98A5D926-9019-4325-BFF2-3AEBF2E73E10}" srcOrd="1" destOrd="0" presId="urn:microsoft.com/office/officeart/2009/3/layout/HorizontalOrganizationChart"/>
    <dgm:cxn modelId="{04725967-15DB-49C9-B893-AB3741EA783A}" type="presParOf" srcId="{8EEBE5C5-5ECA-42D4-A819-9AC106E42BA6}" destId="{3E5C9B5D-22EC-4F46-9DB1-BE5A94725F89}" srcOrd="1" destOrd="0" presId="urn:microsoft.com/office/officeart/2009/3/layout/HorizontalOrganizationChart"/>
    <dgm:cxn modelId="{65DFE66A-04D5-4026-BD39-8DC14DA2E29A}" type="presParOf" srcId="{8EEBE5C5-5ECA-42D4-A819-9AC106E42BA6}" destId="{91B4526C-CCAA-4B75-A8BC-0E82AB64E62B}" srcOrd="2" destOrd="0" presId="urn:microsoft.com/office/officeart/2009/3/layout/HorizontalOrganizationChart"/>
    <dgm:cxn modelId="{E62EDFC1-0487-4D6F-8CE8-9D5F2966CFAE}" type="presParOf" srcId="{C0DDDECB-B260-4CC7-9370-D284420046CD}" destId="{D9930771-88C0-4C2D-BF25-6091C345837B}" srcOrd="8" destOrd="0" presId="urn:microsoft.com/office/officeart/2009/3/layout/HorizontalOrganizationChart"/>
    <dgm:cxn modelId="{87F2197C-60BF-452D-BCE0-32909C5BEBD1}" type="presParOf" srcId="{C0DDDECB-B260-4CC7-9370-D284420046CD}" destId="{E69D5381-6C89-456E-B436-729D92929501}" srcOrd="9" destOrd="0" presId="urn:microsoft.com/office/officeart/2009/3/layout/HorizontalOrganizationChart"/>
    <dgm:cxn modelId="{71FA15C9-0F93-4A23-9A14-BB809C955AD0}" type="presParOf" srcId="{E69D5381-6C89-456E-B436-729D92929501}" destId="{C37318F7-58A5-48DF-8E48-CF6C13B75153}" srcOrd="0" destOrd="0" presId="urn:microsoft.com/office/officeart/2009/3/layout/HorizontalOrganizationChart"/>
    <dgm:cxn modelId="{E216E354-4325-4C15-BB63-B788093B256C}" type="presParOf" srcId="{C37318F7-58A5-48DF-8E48-CF6C13B75153}" destId="{5C7386B0-BC19-433D-BA54-8A9322CE161D}" srcOrd="0" destOrd="0" presId="urn:microsoft.com/office/officeart/2009/3/layout/HorizontalOrganizationChart"/>
    <dgm:cxn modelId="{EF0F52FC-04E1-450D-97CE-63BB97AD8783}" type="presParOf" srcId="{C37318F7-58A5-48DF-8E48-CF6C13B75153}" destId="{DB0187E2-DA8E-4B02-9251-3AADBD5F77A7}" srcOrd="1" destOrd="0" presId="urn:microsoft.com/office/officeart/2009/3/layout/HorizontalOrganizationChart"/>
    <dgm:cxn modelId="{033437AD-43DD-44EB-9506-CB2394CC240C}" type="presParOf" srcId="{E69D5381-6C89-456E-B436-729D92929501}" destId="{DD339F7F-D49C-47B3-81FE-9871134ED87B}" srcOrd="1" destOrd="0" presId="urn:microsoft.com/office/officeart/2009/3/layout/HorizontalOrganizationChart"/>
    <dgm:cxn modelId="{90950820-AD97-4DF0-BC9D-463B1E0E78A9}" type="presParOf" srcId="{E69D5381-6C89-456E-B436-729D92929501}" destId="{96A1BC65-686D-45DA-B1FD-23BB77165BD3}" srcOrd="2" destOrd="0" presId="urn:microsoft.com/office/officeart/2009/3/layout/HorizontalOrganizationChart"/>
    <dgm:cxn modelId="{B2A2F279-082B-471C-AEB0-0ADBDD939EC9}" type="presParOf" srcId="{C0DDDECB-B260-4CC7-9370-D284420046CD}" destId="{EEA2C50C-9A66-4D6E-B2B5-47450FCBE83F}" srcOrd="10" destOrd="0" presId="urn:microsoft.com/office/officeart/2009/3/layout/HorizontalOrganizationChart"/>
    <dgm:cxn modelId="{F399C985-00F8-4E2C-AB05-D04FB39F4242}" type="presParOf" srcId="{C0DDDECB-B260-4CC7-9370-D284420046CD}" destId="{4F212421-B9ED-4A5A-8403-D24011A79D36}" srcOrd="11" destOrd="0" presId="urn:microsoft.com/office/officeart/2009/3/layout/HorizontalOrganizationChart"/>
    <dgm:cxn modelId="{F234E124-1A56-41A6-94BE-5C4632DE71A9}" type="presParOf" srcId="{4F212421-B9ED-4A5A-8403-D24011A79D36}" destId="{516E6D99-E2BE-4D5B-BDA2-7D2C7C9CBA74}" srcOrd="0" destOrd="0" presId="urn:microsoft.com/office/officeart/2009/3/layout/HorizontalOrganizationChart"/>
    <dgm:cxn modelId="{C31430BB-0F9F-48C5-8B54-762BE54EDC56}" type="presParOf" srcId="{516E6D99-E2BE-4D5B-BDA2-7D2C7C9CBA74}" destId="{BA107902-41C4-4B0D-B284-9DBA066EB06C}" srcOrd="0" destOrd="0" presId="urn:microsoft.com/office/officeart/2009/3/layout/HorizontalOrganizationChart"/>
    <dgm:cxn modelId="{4624011A-F3CC-46EA-A40A-F5BD8CD7E258}" type="presParOf" srcId="{516E6D99-E2BE-4D5B-BDA2-7D2C7C9CBA74}" destId="{249822F3-99A6-4B38-B488-A2B517E57523}" srcOrd="1" destOrd="0" presId="urn:microsoft.com/office/officeart/2009/3/layout/HorizontalOrganizationChart"/>
    <dgm:cxn modelId="{69767BDC-A366-433F-A5D8-886956A1A917}" type="presParOf" srcId="{4F212421-B9ED-4A5A-8403-D24011A79D36}" destId="{3E2BFC05-21EC-4AD9-9F3C-E8B57E2C624F}" srcOrd="1" destOrd="0" presId="urn:microsoft.com/office/officeart/2009/3/layout/HorizontalOrganizationChart"/>
    <dgm:cxn modelId="{9042AC0F-B2CB-43CA-8E0D-F0E22C5B3E7B}" type="presParOf" srcId="{4F212421-B9ED-4A5A-8403-D24011A79D36}" destId="{B356FDCF-EB74-4A4C-BEE7-1DE45DC8B0A3}" srcOrd="2" destOrd="0" presId="urn:microsoft.com/office/officeart/2009/3/layout/HorizontalOrganizationChart"/>
    <dgm:cxn modelId="{B0A6FC2F-7591-44C1-B115-CFBC920F2D9A}" type="presParOf" srcId="{C0DDDECB-B260-4CC7-9370-D284420046CD}" destId="{D847E997-4B4F-42B8-AF0A-0F032AA24495}" srcOrd="12" destOrd="0" presId="urn:microsoft.com/office/officeart/2009/3/layout/HorizontalOrganizationChart"/>
    <dgm:cxn modelId="{187664DD-3F26-44CE-A393-ADC9608DED28}" type="presParOf" srcId="{C0DDDECB-B260-4CC7-9370-D284420046CD}" destId="{B1A410F3-3EE9-47DB-8B0A-6189CEADF54D}" srcOrd="13" destOrd="0" presId="urn:microsoft.com/office/officeart/2009/3/layout/HorizontalOrganizationChart"/>
    <dgm:cxn modelId="{2764B08B-37D2-492D-B4F3-69EF37A58194}" type="presParOf" srcId="{B1A410F3-3EE9-47DB-8B0A-6189CEADF54D}" destId="{B2D41EA7-DBB2-401E-B925-E41ED9FC1BCD}" srcOrd="0" destOrd="0" presId="urn:microsoft.com/office/officeart/2009/3/layout/HorizontalOrganizationChart"/>
    <dgm:cxn modelId="{E0F9FBE6-1B06-404D-9F82-B9FFF7577190}" type="presParOf" srcId="{B2D41EA7-DBB2-401E-B925-E41ED9FC1BCD}" destId="{D25C8F16-6A32-4409-A3A2-FF7682C2B122}" srcOrd="0" destOrd="0" presId="urn:microsoft.com/office/officeart/2009/3/layout/HorizontalOrganizationChart"/>
    <dgm:cxn modelId="{FE80247F-472C-4D38-BC44-B0282B456289}" type="presParOf" srcId="{B2D41EA7-DBB2-401E-B925-E41ED9FC1BCD}" destId="{0D7EBA55-3540-40AB-901B-A6C50491AC4D}" srcOrd="1" destOrd="0" presId="urn:microsoft.com/office/officeart/2009/3/layout/HorizontalOrganizationChart"/>
    <dgm:cxn modelId="{38808443-6629-4922-8C79-76E3D48A80FD}" type="presParOf" srcId="{B1A410F3-3EE9-47DB-8B0A-6189CEADF54D}" destId="{7252B31F-F503-4B39-A493-0C5F4A980F3A}" srcOrd="1" destOrd="0" presId="urn:microsoft.com/office/officeart/2009/3/layout/HorizontalOrganizationChart"/>
    <dgm:cxn modelId="{61D8E5AB-244C-4941-88CE-83602E8971A1}" type="presParOf" srcId="{B1A410F3-3EE9-47DB-8B0A-6189CEADF54D}" destId="{B07D5B35-5AE0-40E5-B680-C4BCCDA74936}" srcOrd="2" destOrd="0" presId="urn:microsoft.com/office/officeart/2009/3/layout/HorizontalOrganizationChart"/>
    <dgm:cxn modelId="{2A855777-5162-44E3-A8D1-EFCFF80EC9A8}" type="presParOf" srcId="{C0DDDECB-B260-4CC7-9370-D284420046CD}" destId="{AC514D7F-9971-4095-898C-24840935472E}" srcOrd="14" destOrd="0" presId="urn:microsoft.com/office/officeart/2009/3/layout/HorizontalOrganizationChart"/>
    <dgm:cxn modelId="{AF64B242-3A82-4423-A7F9-66C47B8DBE21}" type="presParOf" srcId="{C0DDDECB-B260-4CC7-9370-D284420046CD}" destId="{A6F01071-5117-4A6A-99BC-0BD0C88F9FF8}" srcOrd="15" destOrd="0" presId="urn:microsoft.com/office/officeart/2009/3/layout/HorizontalOrganizationChart"/>
    <dgm:cxn modelId="{1C7777FB-3C28-4E86-944C-0FCE48A4C29B}" type="presParOf" srcId="{A6F01071-5117-4A6A-99BC-0BD0C88F9FF8}" destId="{2DA67FF9-70E5-43E9-BE1F-897F63CBA2FB}" srcOrd="0" destOrd="0" presId="urn:microsoft.com/office/officeart/2009/3/layout/HorizontalOrganizationChart"/>
    <dgm:cxn modelId="{759C6F06-74F6-47C3-A40E-4EA3D6D6A8A9}" type="presParOf" srcId="{2DA67FF9-70E5-43E9-BE1F-897F63CBA2FB}" destId="{BA65B469-F1C9-41E2-B7B8-6F6F9E5CEE25}" srcOrd="0" destOrd="0" presId="urn:microsoft.com/office/officeart/2009/3/layout/HorizontalOrganizationChart"/>
    <dgm:cxn modelId="{E7461C35-C883-4B98-A0F3-4171308C00FC}" type="presParOf" srcId="{2DA67FF9-70E5-43E9-BE1F-897F63CBA2FB}" destId="{B3B9693D-2723-4ED8-A16A-7C5F966E8802}" srcOrd="1" destOrd="0" presId="urn:microsoft.com/office/officeart/2009/3/layout/HorizontalOrganizationChart"/>
    <dgm:cxn modelId="{BF340803-5370-4611-9B6E-FC75C9C9F0C6}" type="presParOf" srcId="{A6F01071-5117-4A6A-99BC-0BD0C88F9FF8}" destId="{FCBA27AB-323D-485E-887B-234258F14574}" srcOrd="1" destOrd="0" presId="urn:microsoft.com/office/officeart/2009/3/layout/HorizontalOrganizationChart"/>
    <dgm:cxn modelId="{5AE19A8B-8FF5-425E-93D0-A8E83AFB4625}" type="presParOf" srcId="{A6F01071-5117-4A6A-99BC-0BD0C88F9FF8}" destId="{3E2AE2F7-1825-42EE-A2A7-651DF5017348}" srcOrd="2" destOrd="0" presId="urn:microsoft.com/office/officeart/2009/3/layout/HorizontalOrganizationChart"/>
    <dgm:cxn modelId="{F16B81C6-E3DC-4C42-8355-BD0C5B4C6627}" type="presParOf" srcId="{4F1E0CC8-28E0-46C0-B15A-68CAA13B5409}" destId="{AC60E661-4531-4B50-A79E-DBD900DC8A5D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388745-6643-46DC-83FE-E67F919F470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C5471A2-8CA9-443E-A75F-DAD082309D9C}">
      <dgm:prSet phldrT="[Text]"/>
      <dgm:spPr/>
      <dgm:t>
        <a:bodyPr/>
        <a:lstStyle/>
        <a:p>
          <a:r>
            <a:rPr lang="en-GB" dirty="0"/>
            <a:t>Chief Executive</a:t>
          </a:r>
        </a:p>
      </dgm:t>
    </dgm:pt>
    <dgm:pt modelId="{C67F564E-9441-480A-910D-B485F45F28EF}" type="parTrans" cxnId="{DE357E93-027D-402C-AC84-A93326266843}">
      <dgm:prSet/>
      <dgm:spPr/>
      <dgm:t>
        <a:bodyPr/>
        <a:lstStyle/>
        <a:p>
          <a:endParaRPr lang="en-GB"/>
        </a:p>
      </dgm:t>
    </dgm:pt>
    <dgm:pt modelId="{994D736B-2237-425C-8538-12D928E5CA68}" type="sibTrans" cxnId="{DE357E93-027D-402C-AC84-A93326266843}">
      <dgm:prSet/>
      <dgm:spPr/>
      <dgm:t>
        <a:bodyPr/>
        <a:lstStyle/>
        <a:p>
          <a:endParaRPr lang="en-GB"/>
        </a:p>
      </dgm:t>
    </dgm:pt>
    <dgm:pt modelId="{5A8FFDA7-B69D-4FB7-B127-EBC26331DCB5}">
      <dgm:prSet phldrT="[Text]"/>
      <dgm:spPr/>
      <dgm:t>
        <a:bodyPr/>
        <a:lstStyle/>
        <a:p>
          <a:r>
            <a:rPr lang="en-GB" dirty="0"/>
            <a:t>Director Strategy, Transformation, Equalities and Performance</a:t>
          </a:r>
        </a:p>
      </dgm:t>
    </dgm:pt>
    <dgm:pt modelId="{4B5FF853-4F5E-4346-AB5C-4B75F3C2A997}" type="parTrans" cxnId="{241C9BF6-FD71-436C-A411-C0B93A50899A}">
      <dgm:prSet/>
      <dgm:spPr/>
      <dgm:t>
        <a:bodyPr/>
        <a:lstStyle/>
        <a:p>
          <a:endParaRPr lang="en-GB"/>
        </a:p>
      </dgm:t>
    </dgm:pt>
    <dgm:pt modelId="{E2198155-E61A-4248-AC43-413ADC6E4AFC}" type="sibTrans" cxnId="{241C9BF6-FD71-436C-A411-C0B93A50899A}">
      <dgm:prSet/>
      <dgm:spPr/>
      <dgm:t>
        <a:bodyPr/>
        <a:lstStyle/>
        <a:p>
          <a:endParaRPr lang="en-GB"/>
        </a:p>
      </dgm:t>
    </dgm:pt>
    <dgm:pt modelId="{665109BA-09D4-4738-B67E-5AA7B5E720E2}">
      <dgm:prSet phldrT="[Text]"/>
      <dgm:spPr/>
      <dgm:t>
        <a:bodyPr/>
        <a:lstStyle/>
        <a:p>
          <a:r>
            <a:rPr lang="en-GB" dirty="0"/>
            <a:t>Head of Chief Executive’s Office</a:t>
          </a:r>
        </a:p>
      </dgm:t>
    </dgm:pt>
    <dgm:pt modelId="{20300F81-7378-40AB-98B2-7BF8BE0B26D2}" type="parTrans" cxnId="{51FBD6FE-AF1C-4535-880D-969589775108}">
      <dgm:prSet/>
      <dgm:spPr/>
      <dgm:t>
        <a:bodyPr/>
        <a:lstStyle/>
        <a:p>
          <a:endParaRPr lang="en-GB"/>
        </a:p>
      </dgm:t>
    </dgm:pt>
    <dgm:pt modelId="{BA5EB986-EED9-4CFB-A383-7723AF322D0D}" type="sibTrans" cxnId="{51FBD6FE-AF1C-4535-880D-969589775108}">
      <dgm:prSet/>
      <dgm:spPr/>
      <dgm:t>
        <a:bodyPr/>
        <a:lstStyle/>
        <a:p>
          <a:endParaRPr lang="en-GB"/>
        </a:p>
      </dgm:t>
    </dgm:pt>
    <dgm:pt modelId="{F10FA9E9-937A-4081-BD4A-A5C19284C885}">
      <dgm:prSet phldrT="[Text]"/>
      <dgm:spPr/>
      <dgm:t>
        <a:bodyPr/>
        <a:lstStyle/>
        <a:p>
          <a:r>
            <a:rPr lang="en-GB" dirty="0"/>
            <a:t>Disability Policy Officer</a:t>
          </a:r>
        </a:p>
      </dgm:t>
    </dgm:pt>
    <dgm:pt modelId="{A7B31BA5-B3EE-484C-9E93-B96C89FCBBD5}" type="parTrans" cxnId="{9CDDA7E2-EBFB-4A6D-9646-2F5834952A01}">
      <dgm:prSet/>
      <dgm:spPr/>
      <dgm:t>
        <a:bodyPr/>
        <a:lstStyle/>
        <a:p>
          <a:endParaRPr lang="en-GB"/>
        </a:p>
      </dgm:t>
    </dgm:pt>
    <dgm:pt modelId="{845E0510-D2D1-4218-AA49-6C9278CB80E4}" type="sibTrans" cxnId="{9CDDA7E2-EBFB-4A6D-9646-2F5834952A01}">
      <dgm:prSet/>
      <dgm:spPr/>
      <dgm:t>
        <a:bodyPr/>
        <a:lstStyle/>
        <a:p>
          <a:endParaRPr lang="en-GB"/>
        </a:p>
      </dgm:t>
    </dgm:pt>
    <dgm:pt modelId="{C4FC60A9-9907-4942-A48F-2C03EF6E5754}">
      <dgm:prSet phldrT="[Text]"/>
      <dgm:spPr/>
      <dgm:t>
        <a:bodyPr/>
        <a:lstStyle/>
        <a:p>
          <a:r>
            <a:rPr lang="en-GB" dirty="0"/>
            <a:t>Executive Director Place</a:t>
          </a:r>
        </a:p>
      </dgm:t>
    </dgm:pt>
    <dgm:pt modelId="{D075E788-39C6-4355-945D-89FA704BE12B}" type="parTrans" cxnId="{271C88BC-8AEF-46D4-809D-51FF2FA9F7E5}">
      <dgm:prSet/>
      <dgm:spPr/>
      <dgm:t>
        <a:bodyPr/>
        <a:lstStyle/>
        <a:p>
          <a:endParaRPr lang="en-GB"/>
        </a:p>
      </dgm:t>
    </dgm:pt>
    <dgm:pt modelId="{2533412B-8FF8-4A6A-BBC2-2D2979953C4A}" type="sibTrans" cxnId="{271C88BC-8AEF-46D4-809D-51FF2FA9F7E5}">
      <dgm:prSet/>
      <dgm:spPr/>
      <dgm:t>
        <a:bodyPr/>
        <a:lstStyle/>
        <a:p>
          <a:endParaRPr lang="en-GB"/>
        </a:p>
      </dgm:t>
    </dgm:pt>
    <dgm:pt modelId="{203E8B4E-977E-47DB-8B60-DCA80A572C67}">
      <dgm:prSet/>
      <dgm:spPr/>
      <dgm:t>
        <a:bodyPr/>
        <a:lstStyle/>
        <a:p>
          <a:r>
            <a:rPr lang="en-GB" dirty="0"/>
            <a:t>Executive Director Corporate Resources</a:t>
          </a:r>
        </a:p>
      </dgm:t>
    </dgm:pt>
    <dgm:pt modelId="{41C3C5D7-F9D3-4E5F-96BE-DD94ED5AB0F9}" type="parTrans" cxnId="{0FEA7B2C-8045-48C4-9189-E04D73EB4128}">
      <dgm:prSet/>
      <dgm:spPr/>
      <dgm:t>
        <a:bodyPr/>
        <a:lstStyle/>
        <a:p>
          <a:endParaRPr lang="en-GB"/>
        </a:p>
      </dgm:t>
    </dgm:pt>
    <dgm:pt modelId="{B4840EC5-E196-4F76-9174-01ABCC89630A}" type="sibTrans" cxnId="{0FEA7B2C-8045-48C4-9189-E04D73EB4128}">
      <dgm:prSet/>
      <dgm:spPr/>
      <dgm:t>
        <a:bodyPr/>
        <a:lstStyle/>
        <a:p>
          <a:endParaRPr lang="en-GB"/>
        </a:p>
      </dgm:t>
    </dgm:pt>
    <dgm:pt modelId="{992A43D9-096B-4C4F-BA85-C45043563D0A}">
      <dgm:prSet/>
      <dgm:spPr/>
      <dgm:t>
        <a:bodyPr/>
        <a:lstStyle/>
        <a:p>
          <a:r>
            <a:rPr lang="en-GB" dirty="0"/>
            <a:t>Executive Director Adult Social Care and Health</a:t>
          </a:r>
        </a:p>
      </dgm:t>
    </dgm:pt>
    <dgm:pt modelId="{0E1F65B7-E28B-48D1-BB3F-671F5095A73E}" type="parTrans" cxnId="{CC671AAD-D635-45BE-81A5-4F23F14D3225}">
      <dgm:prSet/>
      <dgm:spPr/>
      <dgm:t>
        <a:bodyPr/>
        <a:lstStyle/>
        <a:p>
          <a:endParaRPr lang="en-GB"/>
        </a:p>
      </dgm:t>
    </dgm:pt>
    <dgm:pt modelId="{2725E65E-B981-4A6D-9C61-28E0128DBC65}" type="sibTrans" cxnId="{CC671AAD-D635-45BE-81A5-4F23F14D3225}">
      <dgm:prSet/>
      <dgm:spPr/>
      <dgm:t>
        <a:bodyPr/>
        <a:lstStyle/>
        <a:p>
          <a:endParaRPr lang="en-GB"/>
        </a:p>
      </dgm:t>
    </dgm:pt>
    <dgm:pt modelId="{F1727457-957E-49C3-A377-0B27D49449D4}">
      <dgm:prSet/>
      <dgm:spPr/>
      <dgm:t>
        <a:bodyPr/>
        <a:lstStyle/>
        <a:p>
          <a:r>
            <a:rPr lang="en-GB" dirty="0"/>
            <a:t>Executive Director Children and Young People</a:t>
          </a:r>
        </a:p>
      </dgm:t>
    </dgm:pt>
    <dgm:pt modelId="{F0B2EB7A-5404-4482-878C-88707A5B2DE0}" type="parTrans" cxnId="{2109D692-25F9-4668-90CB-2E385B18EE3C}">
      <dgm:prSet/>
      <dgm:spPr/>
      <dgm:t>
        <a:bodyPr/>
        <a:lstStyle/>
        <a:p>
          <a:endParaRPr lang="en-GB"/>
        </a:p>
      </dgm:t>
    </dgm:pt>
    <dgm:pt modelId="{5CCC5538-59DE-452D-9AE7-7876D6F6B73F}" type="sibTrans" cxnId="{2109D692-25F9-4668-90CB-2E385B18EE3C}">
      <dgm:prSet/>
      <dgm:spPr/>
      <dgm:t>
        <a:bodyPr/>
        <a:lstStyle/>
        <a:p>
          <a:endParaRPr lang="en-GB"/>
        </a:p>
      </dgm:t>
    </dgm:pt>
    <dgm:pt modelId="{582C70D6-01BA-48BA-9AE2-8548D30AC31C}">
      <dgm:prSet/>
      <dgm:spPr/>
      <dgm:t>
        <a:bodyPr/>
        <a:lstStyle/>
        <a:p>
          <a:r>
            <a:rPr lang="en-GB" dirty="0"/>
            <a:t>Director People and OD</a:t>
          </a:r>
        </a:p>
      </dgm:t>
    </dgm:pt>
    <dgm:pt modelId="{66252DDF-A1E0-4C9D-8C62-9AA345A47E48}" type="parTrans" cxnId="{E70C6513-ED0E-4138-8689-D3825DA93DE4}">
      <dgm:prSet/>
      <dgm:spPr/>
      <dgm:t>
        <a:bodyPr/>
        <a:lstStyle/>
        <a:p>
          <a:endParaRPr lang="en-GB"/>
        </a:p>
      </dgm:t>
    </dgm:pt>
    <dgm:pt modelId="{592241DE-78C0-410D-A6F7-FA44C9D8FBB7}" type="sibTrans" cxnId="{E70C6513-ED0E-4138-8689-D3825DA93DE4}">
      <dgm:prSet/>
      <dgm:spPr/>
      <dgm:t>
        <a:bodyPr/>
        <a:lstStyle/>
        <a:p>
          <a:endParaRPr lang="en-GB"/>
        </a:p>
      </dgm:t>
    </dgm:pt>
    <dgm:pt modelId="{77DD0376-72B6-424D-ACDF-6F72928A5925}">
      <dgm:prSet/>
      <dgm:spPr/>
      <dgm:t>
        <a:bodyPr/>
        <a:lstStyle/>
        <a:p>
          <a:r>
            <a:rPr lang="en-GB" dirty="0"/>
            <a:t>Director Communications and Engagement</a:t>
          </a:r>
        </a:p>
      </dgm:t>
    </dgm:pt>
    <dgm:pt modelId="{58EE3FDA-142A-415A-AD6E-95358E37E906}" type="parTrans" cxnId="{B80D01EA-88FE-4A67-8D28-7D04E6F1A97F}">
      <dgm:prSet/>
      <dgm:spPr/>
      <dgm:t>
        <a:bodyPr/>
        <a:lstStyle/>
        <a:p>
          <a:endParaRPr lang="en-GB"/>
        </a:p>
      </dgm:t>
    </dgm:pt>
    <dgm:pt modelId="{150318BB-52B2-4BB8-B05E-ADFE140A0C3D}" type="sibTrans" cxnId="{B80D01EA-88FE-4A67-8D28-7D04E6F1A97F}">
      <dgm:prSet/>
      <dgm:spPr/>
      <dgm:t>
        <a:bodyPr/>
        <a:lstStyle/>
        <a:p>
          <a:endParaRPr lang="en-GB"/>
        </a:p>
      </dgm:t>
    </dgm:pt>
    <dgm:pt modelId="{14FDD921-5EF4-4E3D-8FC7-F08CD35FB92F}">
      <dgm:prSet/>
      <dgm:spPr/>
      <dgm:t>
        <a:bodyPr/>
        <a:lstStyle/>
        <a:p>
          <a:r>
            <a:rPr lang="en-GB" dirty="0"/>
            <a:t>Director Law and Corporate Governance</a:t>
          </a:r>
        </a:p>
      </dgm:t>
    </dgm:pt>
    <dgm:pt modelId="{ABE8FA35-45BF-41EC-8688-D12FD71ACEA8}" type="parTrans" cxnId="{9FDD7FC1-1DB2-44FA-B35F-45970CDF2D71}">
      <dgm:prSet/>
      <dgm:spPr/>
      <dgm:t>
        <a:bodyPr/>
        <a:lstStyle/>
        <a:p>
          <a:endParaRPr lang="en-GB"/>
        </a:p>
      </dgm:t>
    </dgm:pt>
    <dgm:pt modelId="{ABA901CA-C908-436B-B023-595E6ED4200E}" type="sibTrans" cxnId="{9FDD7FC1-1DB2-44FA-B35F-45970CDF2D71}">
      <dgm:prSet/>
      <dgm:spPr/>
      <dgm:t>
        <a:bodyPr/>
        <a:lstStyle/>
        <a:p>
          <a:endParaRPr lang="en-GB"/>
        </a:p>
      </dgm:t>
    </dgm:pt>
    <dgm:pt modelId="{8105BBC9-049E-4F61-969B-B2E70E83B9B5}">
      <dgm:prSet/>
      <dgm:spPr/>
      <dgm:t>
        <a:bodyPr/>
        <a:lstStyle/>
        <a:p>
          <a:r>
            <a:rPr lang="en-GB" dirty="0"/>
            <a:t>Head of Insight, Data and Performance</a:t>
          </a:r>
        </a:p>
      </dgm:t>
    </dgm:pt>
    <dgm:pt modelId="{DFBD9799-352C-4C8E-B42B-B107B5D49B86}" type="parTrans" cxnId="{D838F3E9-27F6-4FB8-9BFC-2FDF16DF2DCE}">
      <dgm:prSet/>
      <dgm:spPr/>
      <dgm:t>
        <a:bodyPr/>
        <a:lstStyle/>
        <a:p>
          <a:endParaRPr lang="en-GB"/>
        </a:p>
      </dgm:t>
    </dgm:pt>
    <dgm:pt modelId="{1E3F717F-9C38-4D88-BC5F-27530A795786}" type="sibTrans" cxnId="{D838F3E9-27F6-4FB8-9BFC-2FDF16DF2DCE}">
      <dgm:prSet/>
      <dgm:spPr/>
      <dgm:t>
        <a:bodyPr/>
        <a:lstStyle/>
        <a:p>
          <a:endParaRPr lang="en-GB"/>
        </a:p>
      </dgm:t>
    </dgm:pt>
    <dgm:pt modelId="{437578BA-5979-4EB6-9450-3B9D27553312}">
      <dgm:prSet/>
      <dgm:spPr/>
      <dgm:t>
        <a:bodyPr/>
        <a:lstStyle/>
        <a:p>
          <a:r>
            <a:rPr lang="en-GB" dirty="0"/>
            <a:t>Head of PMO</a:t>
          </a:r>
        </a:p>
      </dgm:t>
    </dgm:pt>
    <dgm:pt modelId="{F48AEC0E-D126-4AC3-882A-A1E768025235}" type="parTrans" cxnId="{DB85FB73-AB65-4E72-B7F1-7DAE881E85A7}">
      <dgm:prSet/>
      <dgm:spPr/>
      <dgm:t>
        <a:bodyPr/>
        <a:lstStyle/>
        <a:p>
          <a:endParaRPr lang="en-GB"/>
        </a:p>
      </dgm:t>
    </dgm:pt>
    <dgm:pt modelId="{06598FDF-8848-4E91-A11B-84552ADFF4BE}" type="sibTrans" cxnId="{DB85FB73-AB65-4E72-B7F1-7DAE881E85A7}">
      <dgm:prSet/>
      <dgm:spPr/>
      <dgm:t>
        <a:bodyPr/>
        <a:lstStyle/>
        <a:p>
          <a:endParaRPr lang="en-GB"/>
        </a:p>
      </dgm:t>
    </dgm:pt>
    <dgm:pt modelId="{07DBB125-4EC0-44A8-AE6F-6D91D42B8C63}">
      <dgm:prSet/>
      <dgm:spPr/>
      <dgm:t>
        <a:bodyPr/>
        <a:lstStyle/>
        <a:p>
          <a:r>
            <a:rPr lang="en-GB" dirty="0"/>
            <a:t>Policy Officer</a:t>
          </a:r>
        </a:p>
      </dgm:t>
    </dgm:pt>
    <dgm:pt modelId="{95423E65-1E7F-42D0-8839-F748CF31A7BC}" type="parTrans" cxnId="{869149AF-7E97-48FB-AED9-285AE379C56C}">
      <dgm:prSet/>
      <dgm:spPr/>
      <dgm:t>
        <a:bodyPr/>
        <a:lstStyle/>
        <a:p>
          <a:endParaRPr lang="en-GB"/>
        </a:p>
      </dgm:t>
    </dgm:pt>
    <dgm:pt modelId="{4ADFD2B5-8542-4ABD-AC08-5FDCAFC60727}" type="sibTrans" cxnId="{869149AF-7E97-48FB-AED9-285AE379C56C}">
      <dgm:prSet/>
      <dgm:spPr/>
      <dgm:t>
        <a:bodyPr/>
        <a:lstStyle/>
        <a:p>
          <a:endParaRPr lang="en-GB"/>
        </a:p>
      </dgm:t>
    </dgm:pt>
    <dgm:pt modelId="{9A4DFF6D-07E8-4B1F-BD62-B8CD00CAC306}" type="pres">
      <dgm:prSet presAssocID="{DF388745-6643-46DC-83FE-E67F919F470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9666DAF-8A39-4EC7-BA23-78225146799C}" type="pres">
      <dgm:prSet presAssocID="{EC5471A2-8CA9-443E-A75F-DAD082309D9C}" presName="hierRoot1" presStyleCnt="0"/>
      <dgm:spPr/>
    </dgm:pt>
    <dgm:pt modelId="{5EDD769D-1012-429C-9469-501F2DD25289}" type="pres">
      <dgm:prSet presAssocID="{EC5471A2-8CA9-443E-A75F-DAD082309D9C}" presName="composite" presStyleCnt="0"/>
      <dgm:spPr/>
    </dgm:pt>
    <dgm:pt modelId="{134E35BE-E40F-47E1-8CB1-39A321F5EDBB}" type="pres">
      <dgm:prSet presAssocID="{EC5471A2-8CA9-443E-A75F-DAD082309D9C}" presName="background" presStyleLbl="node0" presStyleIdx="0" presStyleCnt="1"/>
      <dgm:spPr/>
    </dgm:pt>
    <dgm:pt modelId="{537A8E7C-0299-43F1-8689-5AAE9F6313AB}" type="pres">
      <dgm:prSet presAssocID="{EC5471A2-8CA9-443E-A75F-DAD082309D9C}" presName="text" presStyleLbl="fgAcc0" presStyleIdx="0" presStyleCnt="1">
        <dgm:presLayoutVars>
          <dgm:chPref val="3"/>
        </dgm:presLayoutVars>
      </dgm:prSet>
      <dgm:spPr/>
    </dgm:pt>
    <dgm:pt modelId="{2EF1AAED-B4FE-4484-938E-80B8D209F2D9}" type="pres">
      <dgm:prSet presAssocID="{EC5471A2-8CA9-443E-A75F-DAD082309D9C}" presName="hierChild2" presStyleCnt="0"/>
      <dgm:spPr/>
    </dgm:pt>
    <dgm:pt modelId="{A111CE60-9818-44F3-9163-ED5DA4F62B8E}" type="pres">
      <dgm:prSet presAssocID="{4B5FF853-4F5E-4346-AB5C-4B75F3C2A997}" presName="Name10" presStyleLbl="parChTrans1D2" presStyleIdx="0" presStyleCnt="8"/>
      <dgm:spPr/>
    </dgm:pt>
    <dgm:pt modelId="{F4069976-E7AA-40FA-A617-ED78AB19F682}" type="pres">
      <dgm:prSet presAssocID="{5A8FFDA7-B69D-4FB7-B127-EBC26331DCB5}" presName="hierRoot2" presStyleCnt="0"/>
      <dgm:spPr/>
    </dgm:pt>
    <dgm:pt modelId="{EC845B68-C1BD-4EC0-8E3C-06CFA65A508E}" type="pres">
      <dgm:prSet presAssocID="{5A8FFDA7-B69D-4FB7-B127-EBC26331DCB5}" presName="composite2" presStyleCnt="0"/>
      <dgm:spPr/>
    </dgm:pt>
    <dgm:pt modelId="{CEE5B1A4-750B-4DE2-9F29-1C3DC8EAD5FF}" type="pres">
      <dgm:prSet presAssocID="{5A8FFDA7-B69D-4FB7-B127-EBC26331DCB5}" presName="background2" presStyleLbl="node2" presStyleIdx="0" presStyleCnt="8"/>
      <dgm:spPr/>
    </dgm:pt>
    <dgm:pt modelId="{7FBA4C18-B383-412B-AC98-3C5E5CF3D0CF}" type="pres">
      <dgm:prSet presAssocID="{5A8FFDA7-B69D-4FB7-B127-EBC26331DCB5}" presName="text2" presStyleLbl="fgAcc2" presStyleIdx="0" presStyleCnt="8">
        <dgm:presLayoutVars>
          <dgm:chPref val="3"/>
        </dgm:presLayoutVars>
      </dgm:prSet>
      <dgm:spPr/>
    </dgm:pt>
    <dgm:pt modelId="{4E86528C-9EE6-47C6-AB32-8325E04D7639}" type="pres">
      <dgm:prSet presAssocID="{5A8FFDA7-B69D-4FB7-B127-EBC26331DCB5}" presName="hierChild3" presStyleCnt="0"/>
      <dgm:spPr/>
    </dgm:pt>
    <dgm:pt modelId="{EC9F475C-B7E7-4D8A-8FAC-1601E4DDF33A}" type="pres">
      <dgm:prSet presAssocID="{20300F81-7378-40AB-98B2-7BF8BE0B26D2}" presName="Name17" presStyleLbl="parChTrans1D3" presStyleIdx="0" presStyleCnt="5"/>
      <dgm:spPr/>
    </dgm:pt>
    <dgm:pt modelId="{CFF35EEE-3E9E-4109-8DF5-D653AA06FD85}" type="pres">
      <dgm:prSet presAssocID="{665109BA-09D4-4738-B67E-5AA7B5E720E2}" presName="hierRoot3" presStyleCnt="0"/>
      <dgm:spPr/>
    </dgm:pt>
    <dgm:pt modelId="{8A1C9853-BBEC-4907-9684-7825A47E165C}" type="pres">
      <dgm:prSet presAssocID="{665109BA-09D4-4738-B67E-5AA7B5E720E2}" presName="composite3" presStyleCnt="0"/>
      <dgm:spPr/>
    </dgm:pt>
    <dgm:pt modelId="{FCB53107-B48C-44C5-B207-0236584ECEEF}" type="pres">
      <dgm:prSet presAssocID="{665109BA-09D4-4738-B67E-5AA7B5E720E2}" presName="background3" presStyleLbl="node3" presStyleIdx="0" presStyleCnt="5"/>
      <dgm:spPr/>
    </dgm:pt>
    <dgm:pt modelId="{242BDE96-0BF5-4A7B-98D4-0A56B7F71144}" type="pres">
      <dgm:prSet presAssocID="{665109BA-09D4-4738-B67E-5AA7B5E720E2}" presName="text3" presStyleLbl="fgAcc3" presStyleIdx="0" presStyleCnt="5">
        <dgm:presLayoutVars>
          <dgm:chPref val="3"/>
        </dgm:presLayoutVars>
      </dgm:prSet>
      <dgm:spPr/>
    </dgm:pt>
    <dgm:pt modelId="{4C861C3B-2544-4B52-B243-7959C8627783}" type="pres">
      <dgm:prSet presAssocID="{665109BA-09D4-4738-B67E-5AA7B5E720E2}" presName="hierChild4" presStyleCnt="0"/>
      <dgm:spPr/>
    </dgm:pt>
    <dgm:pt modelId="{DBF0EB76-3994-4FC5-82C3-966848CD0CF3}" type="pres">
      <dgm:prSet presAssocID="{A7B31BA5-B3EE-484C-9E93-B96C89FCBBD5}" presName="Name17" presStyleLbl="parChTrans1D3" presStyleIdx="1" presStyleCnt="5"/>
      <dgm:spPr/>
    </dgm:pt>
    <dgm:pt modelId="{43CE8ECF-9E84-493E-8D02-17DF4692B559}" type="pres">
      <dgm:prSet presAssocID="{F10FA9E9-937A-4081-BD4A-A5C19284C885}" presName="hierRoot3" presStyleCnt="0"/>
      <dgm:spPr/>
    </dgm:pt>
    <dgm:pt modelId="{2AC48EDD-B452-4C5C-ADE8-4E9B00E1068B}" type="pres">
      <dgm:prSet presAssocID="{F10FA9E9-937A-4081-BD4A-A5C19284C885}" presName="composite3" presStyleCnt="0"/>
      <dgm:spPr/>
    </dgm:pt>
    <dgm:pt modelId="{0E7DCC8B-70AB-4CE4-BFB5-621E60AD3D0C}" type="pres">
      <dgm:prSet presAssocID="{F10FA9E9-937A-4081-BD4A-A5C19284C885}" presName="background3" presStyleLbl="node3" presStyleIdx="1" presStyleCnt="5"/>
      <dgm:spPr/>
    </dgm:pt>
    <dgm:pt modelId="{54F3E62B-A10B-416A-838D-7E19C81E6067}" type="pres">
      <dgm:prSet presAssocID="{F10FA9E9-937A-4081-BD4A-A5C19284C885}" presName="text3" presStyleLbl="fgAcc3" presStyleIdx="1" presStyleCnt="5">
        <dgm:presLayoutVars>
          <dgm:chPref val="3"/>
        </dgm:presLayoutVars>
      </dgm:prSet>
      <dgm:spPr/>
    </dgm:pt>
    <dgm:pt modelId="{2D0E5014-2DB3-4D2A-9DE5-0D4805D3120D}" type="pres">
      <dgm:prSet presAssocID="{F10FA9E9-937A-4081-BD4A-A5C19284C885}" presName="hierChild4" presStyleCnt="0"/>
      <dgm:spPr/>
    </dgm:pt>
    <dgm:pt modelId="{2CF06744-090D-431C-AE0B-5DB054F3B02B}" type="pres">
      <dgm:prSet presAssocID="{DFBD9799-352C-4C8E-B42B-B107B5D49B86}" presName="Name17" presStyleLbl="parChTrans1D3" presStyleIdx="2" presStyleCnt="5"/>
      <dgm:spPr/>
    </dgm:pt>
    <dgm:pt modelId="{E882B9C9-FBD0-4BF8-8FC2-2241FCA14C64}" type="pres">
      <dgm:prSet presAssocID="{8105BBC9-049E-4F61-969B-B2E70E83B9B5}" presName="hierRoot3" presStyleCnt="0"/>
      <dgm:spPr/>
    </dgm:pt>
    <dgm:pt modelId="{A81DF37E-F6B9-4ADA-9A26-FD5083ECBC73}" type="pres">
      <dgm:prSet presAssocID="{8105BBC9-049E-4F61-969B-B2E70E83B9B5}" presName="composite3" presStyleCnt="0"/>
      <dgm:spPr/>
    </dgm:pt>
    <dgm:pt modelId="{73BCE3F4-5704-4EC7-8882-A9982868AD08}" type="pres">
      <dgm:prSet presAssocID="{8105BBC9-049E-4F61-969B-B2E70E83B9B5}" presName="background3" presStyleLbl="node3" presStyleIdx="2" presStyleCnt="5"/>
      <dgm:spPr/>
    </dgm:pt>
    <dgm:pt modelId="{74CE8F6B-83C1-446D-8775-9ED211657BBF}" type="pres">
      <dgm:prSet presAssocID="{8105BBC9-049E-4F61-969B-B2E70E83B9B5}" presName="text3" presStyleLbl="fgAcc3" presStyleIdx="2" presStyleCnt="5">
        <dgm:presLayoutVars>
          <dgm:chPref val="3"/>
        </dgm:presLayoutVars>
      </dgm:prSet>
      <dgm:spPr/>
    </dgm:pt>
    <dgm:pt modelId="{217BA84E-3A79-4633-9174-A98D20585B42}" type="pres">
      <dgm:prSet presAssocID="{8105BBC9-049E-4F61-969B-B2E70E83B9B5}" presName="hierChild4" presStyleCnt="0"/>
      <dgm:spPr/>
    </dgm:pt>
    <dgm:pt modelId="{BA1C422C-1A92-4B77-B3C8-09848EA4E689}" type="pres">
      <dgm:prSet presAssocID="{F48AEC0E-D126-4AC3-882A-A1E768025235}" presName="Name17" presStyleLbl="parChTrans1D3" presStyleIdx="3" presStyleCnt="5"/>
      <dgm:spPr/>
    </dgm:pt>
    <dgm:pt modelId="{85904412-796F-48B7-808D-B1DC3BCE5B5F}" type="pres">
      <dgm:prSet presAssocID="{437578BA-5979-4EB6-9450-3B9D27553312}" presName="hierRoot3" presStyleCnt="0"/>
      <dgm:spPr/>
    </dgm:pt>
    <dgm:pt modelId="{CD05BE80-0251-4E29-A82E-79F3C3190242}" type="pres">
      <dgm:prSet presAssocID="{437578BA-5979-4EB6-9450-3B9D27553312}" presName="composite3" presStyleCnt="0"/>
      <dgm:spPr/>
    </dgm:pt>
    <dgm:pt modelId="{1F7B0EDD-99F3-42AD-8500-C1B0648FE764}" type="pres">
      <dgm:prSet presAssocID="{437578BA-5979-4EB6-9450-3B9D27553312}" presName="background3" presStyleLbl="node3" presStyleIdx="3" presStyleCnt="5"/>
      <dgm:spPr/>
    </dgm:pt>
    <dgm:pt modelId="{56017721-3B5D-46AF-B6FC-029984CA1F4D}" type="pres">
      <dgm:prSet presAssocID="{437578BA-5979-4EB6-9450-3B9D27553312}" presName="text3" presStyleLbl="fgAcc3" presStyleIdx="3" presStyleCnt="5">
        <dgm:presLayoutVars>
          <dgm:chPref val="3"/>
        </dgm:presLayoutVars>
      </dgm:prSet>
      <dgm:spPr/>
    </dgm:pt>
    <dgm:pt modelId="{772F5C15-2E21-429D-B951-330437CDF216}" type="pres">
      <dgm:prSet presAssocID="{437578BA-5979-4EB6-9450-3B9D27553312}" presName="hierChild4" presStyleCnt="0"/>
      <dgm:spPr/>
    </dgm:pt>
    <dgm:pt modelId="{AD933B36-F8B9-4973-881D-6A2ABCA08E95}" type="pres">
      <dgm:prSet presAssocID="{95423E65-1E7F-42D0-8839-F748CF31A7BC}" presName="Name17" presStyleLbl="parChTrans1D3" presStyleIdx="4" presStyleCnt="5"/>
      <dgm:spPr/>
    </dgm:pt>
    <dgm:pt modelId="{3E5DC20B-28C9-432C-B3AA-D86C76667D32}" type="pres">
      <dgm:prSet presAssocID="{07DBB125-4EC0-44A8-AE6F-6D91D42B8C63}" presName="hierRoot3" presStyleCnt="0"/>
      <dgm:spPr/>
    </dgm:pt>
    <dgm:pt modelId="{FF0B152D-7232-4175-A432-B050579A6DA3}" type="pres">
      <dgm:prSet presAssocID="{07DBB125-4EC0-44A8-AE6F-6D91D42B8C63}" presName="composite3" presStyleCnt="0"/>
      <dgm:spPr/>
    </dgm:pt>
    <dgm:pt modelId="{9681513D-588A-49ED-8571-1A0BDCC71FD9}" type="pres">
      <dgm:prSet presAssocID="{07DBB125-4EC0-44A8-AE6F-6D91D42B8C63}" presName="background3" presStyleLbl="node3" presStyleIdx="4" presStyleCnt="5"/>
      <dgm:spPr/>
    </dgm:pt>
    <dgm:pt modelId="{A7D362AF-EF67-4C21-A903-A37823199506}" type="pres">
      <dgm:prSet presAssocID="{07DBB125-4EC0-44A8-AE6F-6D91D42B8C63}" presName="text3" presStyleLbl="fgAcc3" presStyleIdx="4" presStyleCnt="5">
        <dgm:presLayoutVars>
          <dgm:chPref val="3"/>
        </dgm:presLayoutVars>
      </dgm:prSet>
      <dgm:spPr/>
    </dgm:pt>
    <dgm:pt modelId="{ACC1CEE1-72EF-4489-90FB-39E652D17CC6}" type="pres">
      <dgm:prSet presAssocID="{07DBB125-4EC0-44A8-AE6F-6D91D42B8C63}" presName="hierChild4" presStyleCnt="0"/>
      <dgm:spPr/>
    </dgm:pt>
    <dgm:pt modelId="{7009F934-0F08-46E9-AC5F-659F8ADA129F}" type="pres">
      <dgm:prSet presAssocID="{D075E788-39C6-4355-945D-89FA704BE12B}" presName="Name10" presStyleLbl="parChTrans1D2" presStyleIdx="1" presStyleCnt="8"/>
      <dgm:spPr/>
    </dgm:pt>
    <dgm:pt modelId="{E46B7E7F-1247-432F-9D86-0423A4D7F468}" type="pres">
      <dgm:prSet presAssocID="{C4FC60A9-9907-4942-A48F-2C03EF6E5754}" presName="hierRoot2" presStyleCnt="0"/>
      <dgm:spPr/>
    </dgm:pt>
    <dgm:pt modelId="{49898F3C-82E7-4FF0-8E70-2871EFCD608D}" type="pres">
      <dgm:prSet presAssocID="{C4FC60A9-9907-4942-A48F-2C03EF6E5754}" presName="composite2" presStyleCnt="0"/>
      <dgm:spPr/>
    </dgm:pt>
    <dgm:pt modelId="{B6C6149B-B699-4FC4-91F9-287A27FC008A}" type="pres">
      <dgm:prSet presAssocID="{C4FC60A9-9907-4942-A48F-2C03EF6E5754}" presName="background2" presStyleLbl="node2" presStyleIdx="1" presStyleCnt="8"/>
      <dgm:spPr/>
    </dgm:pt>
    <dgm:pt modelId="{29606B3F-3CC5-4D72-8BEF-EF8F18DF8515}" type="pres">
      <dgm:prSet presAssocID="{C4FC60A9-9907-4942-A48F-2C03EF6E5754}" presName="text2" presStyleLbl="fgAcc2" presStyleIdx="1" presStyleCnt="8">
        <dgm:presLayoutVars>
          <dgm:chPref val="3"/>
        </dgm:presLayoutVars>
      </dgm:prSet>
      <dgm:spPr/>
    </dgm:pt>
    <dgm:pt modelId="{1873C8F3-57DB-4985-8586-07FACE0FF73B}" type="pres">
      <dgm:prSet presAssocID="{C4FC60A9-9907-4942-A48F-2C03EF6E5754}" presName="hierChild3" presStyleCnt="0"/>
      <dgm:spPr/>
    </dgm:pt>
    <dgm:pt modelId="{3DCF0642-3067-47C7-B582-B3DCBCF6D3DA}" type="pres">
      <dgm:prSet presAssocID="{41C3C5D7-F9D3-4E5F-96BE-DD94ED5AB0F9}" presName="Name10" presStyleLbl="parChTrans1D2" presStyleIdx="2" presStyleCnt="8"/>
      <dgm:spPr/>
    </dgm:pt>
    <dgm:pt modelId="{57AEF4C5-8991-4648-901B-E71E8FC59496}" type="pres">
      <dgm:prSet presAssocID="{203E8B4E-977E-47DB-8B60-DCA80A572C67}" presName="hierRoot2" presStyleCnt="0"/>
      <dgm:spPr/>
    </dgm:pt>
    <dgm:pt modelId="{2A3E365E-653C-44E2-AF0E-4C59CCA3CED8}" type="pres">
      <dgm:prSet presAssocID="{203E8B4E-977E-47DB-8B60-DCA80A572C67}" presName="composite2" presStyleCnt="0"/>
      <dgm:spPr/>
    </dgm:pt>
    <dgm:pt modelId="{7871BB76-3DA9-4E08-8FFE-4E57DC6BA5EB}" type="pres">
      <dgm:prSet presAssocID="{203E8B4E-977E-47DB-8B60-DCA80A572C67}" presName="background2" presStyleLbl="node2" presStyleIdx="2" presStyleCnt="8"/>
      <dgm:spPr/>
    </dgm:pt>
    <dgm:pt modelId="{C3C6C919-C32F-484A-A1A3-C19225398F21}" type="pres">
      <dgm:prSet presAssocID="{203E8B4E-977E-47DB-8B60-DCA80A572C67}" presName="text2" presStyleLbl="fgAcc2" presStyleIdx="2" presStyleCnt="8">
        <dgm:presLayoutVars>
          <dgm:chPref val="3"/>
        </dgm:presLayoutVars>
      </dgm:prSet>
      <dgm:spPr/>
    </dgm:pt>
    <dgm:pt modelId="{DAA22AFC-FC63-438A-AA1C-DD94225FB477}" type="pres">
      <dgm:prSet presAssocID="{203E8B4E-977E-47DB-8B60-DCA80A572C67}" presName="hierChild3" presStyleCnt="0"/>
      <dgm:spPr/>
    </dgm:pt>
    <dgm:pt modelId="{AB20FF3C-5C3C-4892-BD9E-1790B2D45231}" type="pres">
      <dgm:prSet presAssocID="{0E1F65B7-E28B-48D1-BB3F-671F5095A73E}" presName="Name10" presStyleLbl="parChTrans1D2" presStyleIdx="3" presStyleCnt="8"/>
      <dgm:spPr/>
    </dgm:pt>
    <dgm:pt modelId="{46214B6C-132F-4792-BB81-247EF19E679A}" type="pres">
      <dgm:prSet presAssocID="{992A43D9-096B-4C4F-BA85-C45043563D0A}" presName="hierRoot2" presStyleCnt="0"/>
      <dgm:spPr/>
    </dgm:pt>
    <dgm:pt modelId="{C281FB8A-AD17-44DB-BCED-8ABA77ABC25D}" type="pres">
      <dgm:prSet presAssocID="{992A43D9-096B-4C4F-BA85-C45043563D0A}" presName="composite2" presStyleCnt="0"/>
      <dgm:spPr/>
    </dgm:pt>
    <dgm:pt modelId="{E8C1FD02-E3CA-44B7-8198-9E79D42C1BB7}" type="pres">
      <dgm:prSet presAssocID="{992A43D9-096B-4C4F-BA85-C45043563D0A}" presName="background2" presStyleLbl="node2" presStyleIdx="3" presStyleCnt="8"/>
      <dgm:spPr/>
    </dgm:pt>
    <dgm:pt modelId="{36A60CAC-50BC-494A-AD1B-AF1242456B3B}" type="pres">
      <dgm:prSet presAssocID="{992A43D9-096B-4C4F-BA85-C45043563D0A}" presName="text2" presStyleLbl="fgAcc2" presStyleIdx="3" presStyleCnt="8">
        <dgm:presLayoutVars>
          <dgm:chPref val="3"/>
        </dgm:presLayoutVars>
      </dgm:prSet>
      <dgm:spPr/>
    </dgm:pt>
    <dgm:pt modelId="{9908D27E-BD12-4D0C-B9AB-E2F4C5E6051D}" type="pres">
      <dgm:prSet presAssocID="{992A43D9-096B-4C4F-BA85-C45043563D0A}" presName="hierChild3" presStyleCnt="0"/>
      <dgm:spPr/>
    </dgm:pt>
    <dgm:pt modelId="{E274B52E-F3E9-486B-86FD-DBCAC967D8A2}" type="pres">
      <dgm:prSet presAssocID="{F0B2EB7A-5404-4482-878C-88707A5B2DE0}" presName="Name10" presStyleLbl="parChTrans1D2" presStyleIdx="4" presStyleCnt="8"/>
      <dgm:spPr/>
    </dgm:pt>
    <dgm:pt modelId="{22A60736-343E-4E07-B3EF-995F60A0A311}" type="pres">
      <dgm:prSet presAssocID="{F1727457-957E-49C3-A377-0B27D49449D4}" presName="hierRoot2" presStyleCnt="0"/>
      <dgm:spPr/>
    </dgm:pt>
    <dgm:pt modelId="{E38B0932-FD13-44EB-A976-B88307B85A7A}" type="pres">
      <dgm:prSet presAssocID="{F1727457-957E-49C3-A377-0B27D49449D4}" presName="composite2" presStyleCnt="0"/>
      <dgm:spPr/>
    </dgm:pt>
    <dgm:pt modelId="{A52BB9E6-4806-44B7-88AD-ACEA8B985FED}" type="pres">
      <dgm:prSet presAssocID="{F1727457-957E-49C3-A377-0B27D49449D4}" presName="background2" presStyleLbl="node2" presStyleIdx="4" presStyleCnt="8"/>
      <dgm:spPr/>
    </dgm:pt>
    <dgm:pt modelId="{A6FB23F9-9A47-4D2E-AACE-3068CC072A2E}" type="pres">
      <dgm:prSet presAssocID="{F1727457-957E-49C3-A377-0B27D49449D4}" presName="text2" presStyleLbl="fgAcc2" presStyleIdx="4" presStyleCnt="8">
        <dgm:presLayoutVars>
          <dgm:chPref val="3"/>
        </dgm:presLayoutVars>
      </dgm:prSet>
      <dgm:spPr/>
    </dgm:pt>
    <dgm:pt modelId="{284D99D4-0A80-484D-8E1D-F88A0D778D54}" type="pres">
      <dgm:prSet presAssocID="{F1727457-957E-49C3-A377-0B27D49449D4}" presName="hierChild3" presStyleCnt="0"/>
      <dgm:spPr/>
    </dgm:pt>
    <dgm:pt modelId="{CA41A7CB-7D67-450D-917A-CDE26EA78B89}" type="pres">
      <dgm:prSet presAssocID="{66252DDF-A1E0-4C9D-8C62-9AA345A47E48}" presName="Name10" presStyleLbl="parChTrans1D2" presStyleIdx="5" presStyleCnt="8"/>
      <dgm:spPr/>
    </dgm:pt>
    <dgm:pt modelId="{F6D540E1-0EFE-4B90-93BB-C032986B321D}" type="pres">
      <dgm:prSet presAssocID="{582C70D6-01BA-48BA-9AE2-8548D30AC31C}" presName="hierRoot2" presStyleCnt="0"/>
      <dgm:spPr/>
    </dgm:pt>
    <dgm:pt modelId="{2814E2C4-A011-41F8-9052-DACC0C0D9C76}" type="pres">
      <dgm:prSet presAssocID="{582C70D6-01BA-48BA-9AE2-8548D30AC31C}" presName="composite2" presStyleCnt="0"/>
      <dgm:spPr/>
    </dgm:pt>
    <dgm:pt modelId="{1AE2BC8D-41BA-4E35-821C-7CAC8C8FAB83}" type="pres">
      <dgm:prSet presAssocID="{582C70D6-01BA-48BA-9AE2-8548D30AC31C}" presName="background2" presStyleLbl="node2" presStyleIdx="5" presStyleCnt="8"/>
      <dgm:spPr/>
    </dgm:pt>
    <dgm:pt modelId="{1AB3447A-3F51-488F-A227-6493C18048E0}" type="pres">
      <dgm:prSet presAssocID="{582C70D6-01BA-48BA-9AE2-8548D30AC31C}" presName="text2" presStyleLbl="fgAcc2" presStyleIdx="5" presStyleCnt="8">
        <dgm:presLayoutVars>
          <dgm:chPref val="3"/>
        </dgm:presLayoutVars>
      </dgm:prSet>
      <dgm:spPr/>
    </dgm:pt>
    <dgm:pt modelId="{BB3070CC-F5A9-470A-A7A0-C679F555B2AF}" type="pres">
      <dgm:prSet presAssocID="{582C70D6-01BA-48BA-9AE2-8548D30AC31C}" presName="hierChild3" presStyleCnt="0"/>
      <dgm:spPr/>
    </dgm:pt>
    <dgm:pt modelId="{5DD0ADD7-EBD1-4EFF-A5DE-98B477E4EE45}" type="pres">
      <dgm:prSet presAssocID="{58EE3FDA-142A-415A-AD6E-95358E37E906}" presName="Name10" presStyleLbl="parChTrans1D2" presStyleIdx="6" presStyleCnt="8"/>
      <dgm:spPr/>
    </dgm:pt>
    <dgm:pt modelId="{57D65045-85D8-43A2-B973-888A99DDCF55}" type="pres">
      <dgm:prSet presAssocID="{77DD0376-72B6-424D-ACDF-6F72928A5925}" presName="hierRoot2" presStyleCnt="0"/>
      <dgm:spPr/>
    </dgm:pt>
    <dgm:pt modelId="{352E9552-8E70-40FB-9043-E00E8C01E50A}" type="pres">
      <dgm:prSet presAssocID="{77DD0376-72B6-424D-ACDF-6F72928A5925}" presName="composite2" presStyleCnt="0"/>
      <dgm:spPr/>
    </dgm:pt>
    <dgm:pt modelId="{90E1DD86-D97A-43AD-9541-F1E9DC754A84}" type="pres">
      <dgm:prSet presAssocID="{77DD0376-72B6-424D-ACDF-6F72928A5925}" presName="background2" presStyleLbl="node2" presStyleIdx="6" presStyleCnt="8"/>
      <dgm:spPr/>
    </dgm:pt>
    <dgm:pt modelId="{14DCFC4B-B162-465B-9B8F-0DF19BF5BBE0}" type="pres">
      <dgm:prSet presAssocID="{77DD0376-72B6-424D-ACDF-6F72928A5925}" presName="text2" presStyleLbl="fgAcc2" presStyleIdx="6" presStyleCnt="8">
        <dgm:presLayoutVars>
          <dgm:chPref val="3"/>
        </dgm:presLayoutVars>
      </dgm:prSet>
      <dgm:spPr/>
    </dgm:pt>
    <dgm:pt modelId="{C01D73D5-033E-4DAC-BF30-6BF324E26B25}" type="pres">
      <dgm:prSet presAssocID="{77DD0376-72B6-424D-ACDF-6F72928A5925}" presName="hierChild3" presStyleCnt="0"/>
      <dgm:spPr/>
    </dgm:pt>
    <dgm:pt modelId="{ECE3935A-E899-4CFE-8E71-8862B5AC5B8B}" type="pres">
      <dgm:prSet presAssocID="{ABE8FA35-45BF-41EC-8688-D12FD71ACEA8}" presName="Name10" presStyleLbl="parChTrans1D2" presStyleIdx="7" presStyleCnt="8"/>
      <dgm:spPr/>
    </dgm:pt>
    <dgm:pt modelId="{2B7284C1-7449-4275-9CF9-223E39CD0219}" type="pres">
      <dgm:prSet presAssocID="{14FDD921-5EF4-4E3D-8FC7-F08CD35FB92F}" presName="hierRoot2" presStyleCnt="0"/>
      <dgm:spPr/>
    </dgm:pt>
    <dgm:pt modelId="{4B0CBD89-6FAF-4CB1-8CAE-EBC525CF466C}" type="pres">
      <dgm:prSet presAssocID="{14FDD921-5EF4-4E3D-8FC7-F08CD35FB92F}" presName="composite2" presStyleCnt="0"/>
      <dgm:spPr/>
    </dgm:pt>
    <dgm:pt modelId="{B7770FBD-3234-498E-8A70-D5E25361FB60}" type="pres">
      <dgm:prSet presAssocID="{14FDD921-5EF4-4E3D-8FC7-F08CD35FB92F}" presName="background2" presStyleLbl="node2" presStyleIdx="7" presStyleCnt="8"/>
      <dgm:spPr/>
    </dgm:pt>
    <dgm:pt modelId="{60CC6A73-732E-418D-BBCC-6E941C2F3693}" type="pres">
      <dgm:prSet presAssocID="{14FDD921-5EF4-4E3D-8FC7-F08CD35FB92F}" presName="text2" presStyleLbl="fgAcc2" presStyleIdx="7" presStyleCnt="8">
        <dgm:presLayoutVars>
          <dgm:chPref val="3"/>
        </dgm:presLayoutVars>
      </dgm:prSet>
      <dgm:spPr/>
    </dgm:pt>
    <dgm:pt modelId="{944E28D9-EF4D-4D71-A784-254F8C44A534}" type="pres">
      <dgm:prSet presAssocID="{14FDD921-5EF4-4E3D-8FC7-F08CD35FB92F}" presName="hierChild3" presStyleCnt="0"/>
      <dgm:spPr/>
    </dgm:pt>
  </dgm:ptLst>
  <dgm:cxnLst>
    <dgm:cxn modelId="{96022C03-AA27-40C9-B6B0-5A4F7E0D7F32}" type="presOf" srcId="{0E1F65B7-E28B-48D1-BB3F-671F5095A73E}" destId="{AB20FF3C-5C3C-4892-BD9E-1790B2D45231}" srcOrd="0" destOrd="0" presId="urn:microsoft.com/office/officeart/2005/8/layout/hierarchy1"/>
    <dgm:cxn modelId="{6EFDA806-59B5-45CE-ABB2-904B46BD872C}" type="presOf" srcId="{07DBB125-4EC0-44A8-AE6F-6D91D42B8C63}" destId="{A7D362AF-EF67-4C21-A903-A37823199506}" srcOrd="0" destOrd="0" presId="urn:microsoft.com/office/officeart/2005/8/layout/hierarchy1"/>
    <dgm:cxn modelId="{E70C6513-ED0E-4138-8689-D3825DA93DE4}" srcId="{EC5471A2-8CA9-443E-A75F-DAD082309D9C}" destId="{582C70D6-01BA-48BA-9AE2-8548D30AC31C}" srcOrd="5" destOrd="0" parTransId="{66252DDF-A1E0-4C9D-8C62-9AA345A47E48}" sibTransId="{592241DE-78C0-410D-A6F7-FA44C9D8FBB7}"/>
    <dgm:cxn modelId="{B5B75014-99D5-4758-85FE-DAA1B3CE3428}" type="presOf" srcId="{ABE8FA35-45BF-41EC-8688-D12FD71ACEA8}" destId="{ECE3935A-E899-4CFE-8E71-8862B5AC5B8B}" srcOrd="0" destOrd="0" presId="urn:microsoft.com/office/officeart/2005/8/layout/hierarchy1"/>
    <dgm:cxn modelId="{0FEA7B2C-8045-48C4-9189-E04D73EB4128}" srcId="{EC5471A2-8CA9-443E-A75F-DAD082309D9C}" destId="{203E8B4E-977E-47DB-8B60-DCA80A572C67}" srcOrd="2" destOrd="0" parTransId="{41C3C5D7-F9D3-4E5F-96BE-DD94ED5AB0F9}" sibTransId="{B4840EC5-E196-4F76-9174-01ABCC89630A}"/>
    <dgm:cxn modelId="{9BB5DE31-E02E-4498-B714-40C9C2FC2F05}" type="presOf" srcId="{EC5471A2-8CA9-443E-A75F-DAD082309D9C}" destId="{537A8E7C-0299-43F1-8689-5AAE9F6313AB}" srcOrd="0" destOrd="0" presId="urn:microsoft.com/office/officeart/2005/8/layout/hierarchy1"/>
    <dgm:cxn modelId="{FD494D34-418D-41B1-B3F0-B9A90189B7E4}" type="presOf" srcId="{F48AEC0E-D126-4AC3-882A-A1E768025235}" destId="{BA1C422C-1A92-4B77-B3C8-09848EA4E689}" srcOrd="0" destOrd="0" presId="urn:microsoft.com/office/officeart/2005/8/layout/hierarchy1"/>
    <dgm:cxn modelId="{8F984340-764C-4D81-B2E0-F09B52BAEADB}" type="presOf" srcId="{8105BBC9-049E-4F61-969B-B2E70E83B9B5}" destId="{74CE8F6B-83C1-446D-8775-9ED211657BBF}" srcOrd="0" destOrd="0" presId="urn:microsoft.com/office/officeart/2005/8/layout/hierarchy1"/>
    <dgm:cxn modelId="{ABEEFD5D-DC82-40FD-B3CB-A95674A03A50}" type="presOf" srcId="{582C70D6-01BA-48BA-9AE2-8548D30AC31C}" destId="{1AB3447A-3F51-488F-A227-6493C18048E0}" srcOrd="0" destOrd="0" presId="urn:microsoft.com/office/officeart/2005/8/layout/hierarchy1"/>
    <dgm:cxn modelId="{2322B461-858B-4DD4-A88F-4D6B4C32E02F}" type="presOf" srcId="{A7B31BA5-B3EE-484C-9E93-B96C89FCBBD5}" destId="{DBF0EB76-3994-4FC5-82C3-966848CD0CF3}" srcOrd="0" destOrd="0" presId="urn:microsoft.com/office/officeart/2005/8/layout/hierarchy1"/>
    <dgm:cxn modelId="{E502D265-C87B-4EB7-AEB8-E6D044753028}" type="presOf" srcId="{20300F81-7378-40AB-98B2-7BF8BE0B26D2}" destId="{EC9F475C-B7E7-4D8A-8FAC-1601E4DDF33A}" srcOrd="0" destOrd="0" presId="urn:microsoft.com/office/officeart/2005/8/layout/hierarchy1"/>
    <dgm:cxn modelId="{1E91D269-FBDF-45BC-AEFC-D9C308DBEF13}" type="presOf" srcId="{F0B2EB7A-5404-4482-878C-88707A5B2DE0}" destId="{E274B52E-F3E9-486B-86FD-DBCAC967D8A2}" srcOrd="0" destOrd="0" presId="urn:microsoft.com/office/officeart/2005/8/layout/hierarchy1"/>
    <dgm:cxn modelId="{B25CF249-72CD-4A20-BD9B-73629F535B4F}" type="presOf" srcId="{992A43D9-096B-4C4F-BA85-C45043563D0A}" destId="{36A60CAC-50BC-494A-AD1B-AF1242456B3B}" srcOrd="0" destOrd="0" presId="urn:microsoft.com/office/officeart/2005/8/layout/hierarchy1"/>
    <dgm:cxn modelId="{5D920C6C-4178-4D0A-A002-BB6ECCAC9CF5}" type="presOf" srcId="{66252DDF-A1E0-4C9D-8C62-9AA345A47E48}" destId="{CA41A7CB-7D67-450D-917A-CDE26EA78B89}" srcOrd="0" destOrd="0" presId="urn:microsoft.com/office/officeart/2005/8/layout/hierarchy1"/>
    <dgm:cxn modelId="{DB85FB73-AB65-4E72-B7F1-7DAE881E85A7}" srcId="{5A8FFDA7-B69D-4FB7-B127-EBC26331DCB5}" destId="{437578BA-5979-4EB6-9450-3B9D27553312}" srcOrd="3" destOrd="0" parTransId="{F48AEC0E-D126-4AC3-882A-A1E768025235}" sibTransId="{06598FDF-8848-4E91-A11B-84552ADFF4BE}"/>
    <dgm:cxn modelId="{1EC76F54-C3F4-4F4A-A20B-0FB137AFE531}" type="presOf" srcId="{DFBD9799-352C-4C8E-B42B-B107B5D49B86}" destId="{2CF06744-090D-431C-AE0B-5DB054F3B02B}" srcOrd="0" destOrd="0" presId="urn:microsoft.com/office/officeart/2005/8/layout/hierarchy1"/>
    <dgm:cxn modelId="{65641E7A-6271-43EB-B0E7-5D31D71AF5BF}" type="presOf" srcId="{C4FC60A9-9907-4942-A48F-2C03EF6E5754}" destId="{29606B3F-3CC5-4D72-8BEF-EF8F18DF8515}" srcOrd="0" destOrd="0" presId="urn:microsoft.com/office/officeart/2005/8/layout/hierarchy1"/>
    <dgm:cxn modelId="{06827C8E-CF87-469F-A679-E8197B5B961E}" type="presOf" srcId="{D075E788-39C6-4355-945D-89FA704BE12B}" destId="{7009F934-0F08-46E9-AC5F-659F8ADA129F}" srcOrd="0" destOrd="0" presId="urn:microsoft.com/office/officeart/2005/8/layout/hierarchy1"/>
    <dgm:cxn modelId="{2109D692-25F9-4668-90CB-2E385B18EE3C}" srcId="{EC5471A2-8CA9-443E-A75F-DAD082309D9C}" destId="{F1727457-957E-49C3-A377-0B27D49449D4}" srcOrd="4" destOrd="0" parTransId="{F0B2EB7A-5404-4482-878C-88707A5B2DE0}" sibTransId="{5CCC5538-59DE-452D-9AE7-7876D6F6B73F}"/>
    <dgm:cxn modelId="{DE357E93-027D-402C-AC84-A93326266843}" srcId="{DF388745-6643-46DC-83FE-E67F919F4708}" destId="{EC5471A2-8CA9-443E-A75F-DAD082309D9C}" srcOrd="0" destOrd="0" parTransId="{C67F564E-9441-480A-910D-B485F45F28EF}" sibTransId="{994D736B-2237-425C-8538-12D928E5CA68}"/>
    <dgm:cxn modelId="{2DB2C09A-01B6-4AEC-8827-58038415FDB5}" type="presOf" srcId="{DF388745-6643-46DC-83FE-E67F919F4708}" destId="{9A4DFF6D-07E8-4B1F-BD62-B8CD00CAC306}" srcOrd="0" destOrd="0" presId="urn:microsoft.com/office/officeart/2005/8/layout/hierarchy1"/>
    <dgm:cxn modelId="{E8C739A0-D855-4735-9E25-E6A5D8C25960}" type="presOf" srcId="{F1727457-957E-49C3-A377-0B27D49449D4}" destId="{A6FB23F9-9A47-4D2E-AACE-3068CC072A2E}" srcOrd="0" destOrd="0" presId="urn:microsoft.com/office/officeart/2005/8/layout/hierarchy1"/>
    <dgm:cxn modelId="{E641BCA0-BC8F-4CA6-826F-93CB8E50DD55}" type="presOf" srcId="{5A8FFDA7-B69D-4FB7-B127-EBC26331DCB5}" destId="{7FBA4C18-B383-412B-AC98-3C5E5CF3D0CF}" srcOrd="0" destOrd="0" presId="urn:microsoft.com/office/officeart/2005/8/layout/hierarchy1"/>
    <dgm:cxn modelId="{C8BE11AC-666B-4D39-B505-AD712B8DDC01}" type="presOf" srcId="{58EE3FDA-142A-415A-AD6E-95358E37E906}" destId="{5DD0ADD7-EBD1-4EFF-A5DE-98B477E4EE45}" srcOrd="0" destOrd="0" presId="urn:microsoft.com/office/officeart/2005/8/layout/hierarchy1"/>
    <dgm:cxn modelId="{CC671AAD-D635-45BE-81A5-4F23F14D3225}" srcId="{EC5471A2-8CA9-443E-A75F-DAD082309D9C}" destId="{992A43D9-096B-4C4F-BA85-C45043563D0A}" srcOrd="3" destOrd="0" parTransId="{0E1F65B7-E28B-48D1-BB3F-671F5095A73E}" sibTransId="{2725E65E-B981-4A6D-9C61-28E0128DBC65}"/>
    <dgm:cxn modelId="{869149AF-7E97-48FB-AED9-285AE379C56C}" srcId="{5A8FFDA7-B69D-4FB7-B127-EBC26331DCB5}" destId="{07DBB125-4EC0-44A8-AE6F-6D91D42B8C63}" srcOrd="4" destOrd="0" parTransId="{95423E65-1E7F-42D0-8839-F748CF31A7BC}" sibTransId="{4ADFD2B5-8542-4ABD-AC08-5FDCAFC60727}"/>
    <dgm:cxn modelId="{E2CDFBB1-C000-4A06-BED3-F01D052584BB}" type="presOf" srcId="{77DD0376-72B6-424D-ACDF-6F72928A5925}" destId="{14DCFC4B-B162-465B-9B8F-0DF19BF5BBE0}" srcOrd="0" destOrd="0" presId="urn:microsoft.com/office/officeart/2005/8/layout/hierarchy1"/>
    <dgm:cxn modelId="{ED1C76B6-BA4F-484A-9236-7C55B9B14996}" type="presOf" srcId="{665109BA-09D4-4738-B67E-5AA7B5E720E2}" destId="{242BDE96-0BF5-4A7B-98D4-0A56B7F71144}" srcOrd="0" destOrd="0" presId="urn:microsoft.com/office/officeart/2005/8/layout/hierarchy1"/>
    <dgm:cxn modelId="{271C88BC-8AEF-46D4-809D-51FF2FA9F7E5}" srcId="{EC5471A2-8CA9-443E-A75F-DAD082309D9C}" destId="{C4FC60A9-9907-4942-A48F-2C03EF6E5754}" srcOrd="1" destOrd="0" parTransId="{D075E788-39C6-4355-945D-89FA704BE12B}" sibTransId="{2533412B-8FF8-4A6A-BBC2-2D2979953C4A}"/>
    <dgm:cxn modelId="{1DF437BF-53AA-4C6E-8695-713AB53736D0}" type="presOf" srcId="{4B5FF853-4F5E-4346-AB5C-4B75F3C2A997}" destId="{A111CE60-9818-44F3-9163-ED5DA4F62B8E}" srcOrd="0" destOrd="0" presId="urn:microsoft.com/office/officeart/2005/8/layout/hierarchy1"/>
    <dgm:cxn modelId="{9FDD7FC1-1DB2-44FA-B35F-45970CDF2D71}" srcId="{EC5471A2-8CA9-443E-A75F-DAD082309D9C}" destId="{14FDD921-5EF4-4E3D-8FC7-F08CD35FB92F}" srcOrd="7" destOrd="0" parTransId="{ABE8FA35-45BF-41EC-8688-D12FD71ACEA8}" sibTransId="{ABA901CA-C908-436B-B023-595E6ED4200E}"/>
    <dgm:cxn modelId="{AE14A3CE-D81A-43FA-B444-7718ECFD6E92}" type="presOf" srcId="{14FDD921-5EF4-4E3D-8FC7-F08CD35FB92F}" destId="{60CC6A73-732E-418D-BBCC-6E941C2F3693}" srcOrd="0" destOrd="0" presId="urn:microsoft.com/office/officeart/2005/8/layout/hierarchy1"/>
    <dgm:cxn modelId="{D3894DD6-EB0E-4481-A529-98BC490589C7}" type="presOf" srcId="{95423E65-1E7F-42D0-8839-F748CF31A7BC}" destId="{AD933B36-F8B9-4973-881D-6A2ABCA08E95}" srcOrd="0" destOrd="0" presId="urn:microsoft.com/office/officeart/2005/8/layout/hierarchy1"/>
    <dgm:cxn modelId="{4425B0D8-3C18-413B-B4B6-474196DE774C}" type="presOf" srcId="{203E8B4E-977E-47DB-8B60-DCA80A572C67}" destId="{C3C6C919-C32F-484A-A1A3-C19225398F21}" srcOrd="0" destOrd="0" presId="urn:microsoft.com/office/officeart/2005/8/layout/hierarchy1"/>
    <dgm:cxn modelId="{1F5577DA-568E-4F6C-B078-205E47031950}" type="presOf" srcId="{41C3C5D7-F9D3-4E5F-96BE-DD94ED5AB0F9}" destId="{3DCF0642-3067-47C7-B582-B3DCBCF6D3DA}" srcOrd="0" destOrd="0" presId="urn:microsoft.com/office/officeart/2005/8/layout/hierarchy1"/>
    <dgm:cxn modelId="{0799DCDA-E109-4427-90AF-B0BD279C0D65}" type="presOf" srcId="{F10FA9E9-937A-4081-BD4A-A5C19284C885}" destId="{54F3E62B-A10B-416A-838D-7E19C81E6067}" srcOrd="0" destOrd="0" presId="urn:microsoft.com/office/officeart/2005/8/layout/hierarchy1"/>
    <dgm:cxn modelId="{0A6EE0DB-7E34-477A-A56D-E1C56CF2DBEE}" type="presOf" srcId="{437578BA-5979-4EB6-9450-3B9D27553312}" destId="{56017721-3B5D-46AF-B6FC-029984CA1F4D}" srcOrd="0" destOrd="0" presId="urn:microsoft.com/office/officeart/2005/8/layout/hierarchy1"/>
    <dgm:cxn modelId="{9CDDA7E2-EBFB-4A6D-9646-2F5834952A01}" srcId="{5A8FFDA7-B69D-4FB7-B127-EBC26331DCB5}" destId="{F10FA9E9-937A-4081-BD4A-A5C19284C885}" srcOrd="1" destOrd="0" parTransId="{A7B31BA5-B3EE-484C-9E93-B96C89FCBBD5}" sibTransId="{845E0510-D2D1-4218-AA49-6C9278CB80E4}"/>
    <dgm:cxn modelId="{D838F3E9-27F6-4FB8-9BFC-2FDF16DF2DCE}" srcId="{5A8FFDA7-B69D-4FB7-B127-EBC26331DCB5}" destId="{8105BBC9-049E-4F61-969B-B2E70E83B9B5}" srcOrd="2" destOrd="0" parTransId="{DFBD9799-352C-4C8E-B42B-B107B5D49B86}" sibTransId="{1E3F717F-9C38-4D88-BC5F-27530A795786}"/>
    <dgm:cxn modelId="{B80D01EA-88FE-4A67-8D28-7D04E6F1A97F}" srcId="{EC5471A2-8CA9-443E-A75F-DAD082309D9C}" destId="{77DD0376-72B6-424D-ACDF-6F72928A5925}" srcOrd="6" destOrd="0" parTransId="{58EE3FDA-142A-415A-AD6E-95358E37E906}" sibTransId="{150318BB-52B2-4BB8-B05E-ADFE140A0C3D}"/>
    <dgm:cxn modelId="{241C9BF6-FD71-436C-A411-C0B93A50899A}" srcId="{EC5471A2-8CA9-443E-A75F-DAD082309D9C}" destId="{5A8FFDA7-B69D-4FB7-B127-EBC26331DCB5}" srcOrd="0" destOrd="0" parTransId="{4B5FF853-4F5E-4346-AB5C-4B75F3C2A997}" sibTransId="{E2198155-E61A-4248-AC43-413ADC6E4AFC}"/>
    <dgm:cxn modelId="{51FBD6FE-AF1C-4535-880D-969589775108}" srcId="{5A8FFDA7-B69D-4FB7-B127-EBC26331DCB5}" destId="{665109BA-09D4-4738-B67E-5AA7B5E720E2}" srcOrd="0" destOrd="0" parTransId="{20300F81-7378-40AB-98B2-7BF8BE0B26D2}" sibTransId="{BA5EB986-EED9-4CFB-A383-7723AF322D0D}"/>
    <dgm:cxn modelId="{46CEF00A-C19F-4D40-9D3F-645C9B67DC41}" type="presParOf" srcId="{9A4DFF6D-07E8-4B1F-BD62-B8CD00CAC306}" destId="{29666DAF-8A39-4EC7-BA23-78225146799C}" srcOrd="0" destOrd="0" presId="urn:microsoft.com/office/officeart/2005/8/layout/hierarchy1"/>
    <dgm:cxn modelId="{9C86EC82-8346-4373-83B5-6C668B75F918}" type="presParOf" srcId="{29666DAF-8A39-4EC7-BA23-78225146799C}" destId="{5EDD769D-1012-429C-9469-501F2DD25289}" srcOrd="0" destOrd="0" presId="urn:microsoft.com/office/officeart/2005/8/layout/hierarchy1"/>
    <dgm:cxn modelId="{0097C723-30FB-489A-9ACF-EB3CE33B8783}" type="presParOf" srcId="{5EDD769D-1012-429C-9469-501F2DD25289}" destId="{134E35BE-E40F-47E1-8CB1-39A321F5EDBB}" srcOrd="0" destOrd="0" presId="urn:microsoft.com/office/officeart/2005/8/layout/hierarchy1"/>
    <dgm:cxn modelId="{1F1D7A1C-72B1-4D68-BBBE-57CFFD7C591A}" type="presParOf" srcId="{5EDD769D-1012-429C-9469-501F2DD25289}" destId="{537A8E7C-0299-43F1-8689-5AAE9F6313AB}" srcOrd="1" destOrd="0" presId="urn:microsoft.com/office/officeart/2005/8/layout/hierarchy1"/>
    <dgm:cxn modelId="{699FAB14-97FA-40E7-9EA5-3078EF985DB4}" type="presParOf" srcId="{29666DAF-8A39-4EC7-BA23-78225146799C}" destId="{2EF1AAED-B4FE-4484-938E-80B8D209F2D9}" srcOrd="1" destOrd="0" presId="urn:microsoft.com/office/officeart/2005/8/layout/hierarchy1"/>
    <dgm:cxn modelId="{72C3AA61-D982-4778-8B42-BD73ED98ACBE}" type="presParOf" srcId="{2EF1AAED-B4FE-4484-938E-80B8D209F2D9}" destId="{A111CE60-9818-44F3-9163-ED5DA4F62B8E}" srcOrd="0" destOrd="0" presId="urn:microsoft.com/office/officeart/2005/8/layout/hierarchy1"/>
    <dgm:cxn modelId="{5C497D65-F938-47A4-801A-A7B838ADE8EB}" type="presParOf" srcId="{2EF1AAED-B4FE-4484-938E-80B8D209F2D9}" destId="{F4069976-E7AA-40FA-A617-ED78AB19F682}" srcOrd="1" destOrd="0" presId="urn:microsoft.com/office/officeart/2005/8/layout/hierarchy1"/>
    <dgm:cxn modelId="{BE597532-62FA-4EE1-BA37-09F1B60A1263}" type="presParOf" srcId="{F4069976-E7AA-40FA-A617-ED78AB19F682}" destId="{EC845B68-C1BD-4EC0-8E3C-06CFA65A508E}" srcOrd="0" destOrd="0" presId="urn:microsoft.com/office/officeart/2005/8/layout/hierarchy1"/>
    <dgm:cxn modelId="{09215B8F-0189-4B89-A47F-88ADDC9146C2}" type="presParOf" srcId="{EC845B68-C1BD-4EC0-8E3C-06CFA65A508E}" destId="{CEE5B1A4-750B-4DE2-9F29-1C3DC8EAD5FF}" srcOrd="0" destOrd="0" presId="urn:microsoft.com/office/officeart/2005/8/layout/hierarchy1"/>
    <dgm:cxn modelId="{FE5D3213-39B5-45EF-94AC-EDE5C9E05307}" type="presParOf" srcId="{EC845B68-C1BD-4EC0-8E3C-06CFA65A508E}" destId="{7FBA4C18-B383-412B-AC98-3C5E5CF3D0CF}" srcOrd="1" destOrd="0" presId="urn:microsoft.com/office/officeart/2005/8/layout/hierarchy1"/>
    <dgm:cxn modelId="{21C8B8C3-F592-4D77-B411-E287C0888494}" type="presParOf" srcId="{F4069976-E7AA-40FA-A617-ED78AB19F682}" destId="{4E86528C-9EE6-47C6-AB32-8325E04D7639}" srcOrd="1" destOrd="0" presId="urn:microsoft.com/office/officeart/2005/8/layout/hierarchy1"/>
    <dgm:cxn modelId="{2919E3AE-19D7-4418-ACBC-A96D9682FD70}" type="presParOf" srcId="{4E86528C-9EE6-47C6-AB32-8325E04D7639}" destId="{EC9F475C-B7E7-4D8A-8FAC-1601E4DDF33A}" srcOrd="0" destOrd="0" presId="urn:microsoft.com/office/officeart/2005/8/layout/hierarchy1"/>
    <dgm:cxn modelId="{27713CAD-3689-48C7-B134-175B4AF521AE}" type="presParOf" srcId="{4E86528C-9EE6-47C6-AB32-8325E04D7639}" destId="{CFF35EEE-3E9E-4109-8DF5-D653AA06FD85}" srcOrd="1" destOrd="0" presId="urn:microsoft.com/office/officeart/2005/8/layout/hierarchy1"/>
    <dgm:cxn modelId="{EC3C78F4-5513-41F6-95C1-D9039534B275}" type="presParOf" srcId="{CFF35EEE-3E9E-4109-8DF5-D653AA06FD85}" destId="{8A1C9853-BBEC-4907-9684-7825A47E165C}" srcOrd="0" destOrd="0" presId="urn:microsoft.com/office/officeart/2005/8/layout/hierarchy1"/>
    <dgm:cxn modelId="{CCCECF07-2EEA-4879-BDC9-5250031B7B89}" type="presParOf" srcId="{8A1C9853-BBEC-4907-9684-7825A47E165C}" destId="{FCB53107-B48C-44C5-B207-0236584ECEEF}" srcOrd="0" destOrd="0" presId="urn:microsoft.com/office/officeart/2005/8/layout/hierarchy1"/>
    <dgm:cxn modelId="{886BA639-AE4A-415B-98DE-FB751C313E98}" type="presParOf" srcId="{8A1C9853-BBEC-4907-9684-7825A47E165C}" destId="{242BDE96-0BF5-4A7B-98D4-0A56B7F71144}" srcOrd="1" destOrd="0" presId="urn:microsoft.com/office/officeart/2005/8/layout/hierarchy1"/>
    <dgm:cxn modelId="{EF9F09D4-A533-4300-87F8-1F985DC195E9}" type="presParOf" srcId="{CFF35EEE-3E9E-4109-8DF5-D653AA06FD85}" destId="{4C861C3B-2544-4B52-B243-7959C8627783}" srcOrd="1" destOrd="0" presId="urn:microsoft.com/office/officeart/2005/8/layout/hierarchy1"/>
    <dgm:cxn modelId="{4040E55B-A749-49E0-B04F-5FD57B8099F5}" type="presParOf" srcId="{4E86528C-9EE6-47C6-AB32-8325E04D7639}" destId="{DBF0EB76-3994-4FC5-82C3-966848CD0CF3}" srcOrd="2" destOrd="0" presId="urn:microsoft.com/office/officeart/2005/8/layout/hierarchy1"/>
    <dgm:cxn modelId="{D3D51A28-6432-4326-9677-1BB8F0725067}" type="presParOf" srcId="{4E86528C-9EE6-47C6-AB32-8325E04D7639}" destId="{43CE8ECF-9E84-493E-8D02-17DF4692B559}" srcOrd="3" destOrd="0" presId="urn:microsoft.com/office/officeart/2005/8/layout/hierarchy1"/>
    <dgm:cxn modelId="{322CC464-8FC4-4B3A-9B89-FF918CC67851}" type="presParOf" srcId="{43CE8ECF-9E84-493E-8D02-17DF4692B559}" destId="{2AC48EDD-B452-4C5C-ADE8-4E9B00E1068B}" srcOrd="0" destOrd="0" presId="urn:microsoft.com/office/officeart/2005/8/layout/hierarchy1"/>
    <dgm:cxn modelId="{0B67445C-19CC-40D8-A72F-CBD8A2B4F346}" type="presParOf" srcId="{2AC48EDD-B452-4C5C-ADE8-4E9B00E1068B}" destId="{0E7DCC8B-70AB-4CE4-BFB5-621E60AD3D0C}" srcOrd="0" destOrd="0" presId="urn:microsoft.com/office/officeart/2005/8/layout/hierarchy1"/>
    <dgm:cxn modelId="{BCB6FECD-4455-400C-A04E-2F689166A81D}" type="presParOf" srcId="{2AC48EDD-B452-4C5C-ADE8-4E9B00E1068B}" destId="{54F3E62B-A10B-416A-838D-7E19C81E6067}" srcOrd="1" destOrd="0" presId="urn:microsoft.com/office/officeart/2005/8/layout/hierarchy1"/>
    <dgm:cxn modelId="{ABEB969A-A2A3-4DCA-B570-01C5910B6E6D}" type="presParOf" srcId="{43CE8ECF-9E84-493E-8D02-17DF4692B559}" destId="{2D0E5014-2DB3-4D2A-9DE5-0D4805D3120D}" srcOrd="1" destOrd="0" presId="urn:microsoft.com/office/officeart/2005/8/layout/hierarchy1"/>
    <dgm:cxn modelId="{193A333C-D0A7-4537-BD06-50AA21F822E1}" type="presParOf" srcId="{4E86528C-9EE6-47C6-AB32-8325E04D7639}" destId="{2CF06744-090D-431C-AE0B-5DB054F3B02B}" srcOrd="4" destOrd="0" presId="urn:microsoft.com/office/officeart/2005/8/layout/hierarchy1"/>
    <dgm:cxn modelId="{87C29A38-AC02-4F1B-9338-AE891951AD23}" type="presParOf" srcId="{4E86528C-9EE6-47C6-AB32-8325E04D7639}" destId="{E882B9C9-FBD0-4BF8-8FC2-2241FCA14C64}" srcOrd="5" destOrd="0" presId="urn:microsoft.com/office/officeart/2005/8/layout/hierarchy1"/>
    <dgm:cxn modelId="{229B62A7-F268-481A-A049-CF5FD59756A1}" type="presParOf" srcId="{E882B9C9-FBD0-4BF8-8FC2-2241FCA14C64}" destId="{A81DF37E-F6B9-4ADA-9A26-FD5083ECBC73}" srcOrd="0" destOrd="0" presId="urn:microsoft.com/office/officeart/2005/8/layout/hierarchy1"/>
    <dgm:cxn modelId="{C9152A0F-9CFF-4D9C-90ED-8CBA60061A95}" type="presParOf" srcId="{A81DF37E-F6B9-4ADA-9A26-FD5083ECBC73}" destId="{73BCE3F4-5704-4EC7-8882-A9982868AD08}" srcOrd="0" destOrd="0" presId="urn:microsoft.com/office/officeart/2005/8/layout/hierarchy1"/>
    <dgm:cxn modelId="{2A68A9A0-E36D-47A4-8B04-EDE5CF6CFA79}" type="presParOf" srcId="{A81DF37E-F6B9-4ADA-9A26-FD5083ECBC73}" destId="{74CE8F6B-83C1-446D-8775-9ED211657BBF}" srcOrd="1" destOrd="0" presId="urn:microsoft.com/office/officeart/2005/8/layout/hierarchy1"/>
    <dgm:cxn modelId="{95019161-4F57-4700-8CB6-4E90E4CA1B96}" type="presParOf" srcId="{E882B9C9-FBD0-4BF8-8FC2-2241FCA14C64}" destId="{217BA84E-3A79-4633-9174-A98D20585B42}" srcOrd="1" destOrd="0" presId="urn:microsoft.com/office/officeart/2005/8/layout/hierarchy1"/>
    <dgm:cxn modelId="{C1F57FC5-15F7-499E-8631-BBA8B9A18DE7}" type="presParOf" srcId="{4E86528C-9EE6-47C6-AB32-8325E04D7639}" destId="{BA1C422C-1A92-4B77-B3C8-09848EA4E689}" srcOrd="6" destOrd="0" presId="urn:microsoft.com/office/officeart/2005/8/layout/hierarchy1"/>
    <dgm:cxn modelId="{458DDB23-DC19-476C-A701-0DFE93037E55}" type="presParOf" srcId="{4E86528C-9EE6-47C6-AB32-8325E04D7639}" destId="{85904412-796F-48B7-808D-B1DC3BCE5B5F}" srcOrd="7" destOrd="0" presId="urn:microsoft.com/office/officeart/2005/8/layout/hierarchy1"/>
    <dgm:cxn modelId="{E455CD36-4882-41BE-B0D9-1ABE8B015096}" type="presParOf" srcId="{85904412-796F-48B7-808D-B1DC3BCE5B5F}" destId="{CD05BE80-0251-4E29-A82E-79F3C3190242}" srcOrd="0" destOrd="0" presId="urn:microsoft.com/office/officeart/2005/8/layout/hierarchy1"/>
    <dgm:cxn modelId="{ACBD4E8F-1480-4B60-A406-B3E52404F3DB}" type="presParOf" srcId="{CD05BE80-0251-4E29-A82E-79F3C3190242}" destId="{1F7B0EDD-99F3-42AD-8500-C1B0648FE764}" srcOrd="0" destOrd="0" presId="urn:microsoft.com/office/officeart/2005/8/layout/hierarchy1"/>
    <dgm:cxn modelId="{A212BF4C-0949-422D-9181-8688BF56C6D9}" type="presParOf" srcId="{CD05BE80-0251-4E29-A82E-79F3C3190242}" destId="{56017721-3B5D-46AF-B6FC-029984CA1F4D}" srcOrd="1" destOrd="0" presId="urn:microsoft.com/office/officeart/2005/8/layout/hierarchy1"/>
    <dgm:cxn modelId="{11C6F0C6-C3E3-4AE6-B1F9-F25CEB7A0E70}" type="presParOf" srcId="{85904412-796F-48B7-808D-B1DC3BCE5B5F}" destId="{772F5C15-2E21-429D-B951-330437CDF216}" srcOrd="1" destOrd="0" presId="urn:microsoft.com/office/officeart/2005/8/layout/hierarchy1"/>
    <dgm:cxn modelId="{233A8729-F75A-4CE0-9EE9-5BDF116BD19E}" type="presParOf" srcId="{4E86528C-9EE6-47C6-AB32-8325E04D7639}" destId="{AD933B36-F8B9-4973-881D-6A2ABCA08E95}" srcOrd="8" destOrd="0" presId="urn:microsoft.com/office/officeart/2005/8/layout/hierarchy1"/>
    <dgm:cxn modelId="{9B104A19-A667-4374-AE63-62B9E51C58A7}" type="presParOf" srcId="{4E86528C-9EE6-47C6-AB32-8325E04D7639}" destId="{3E5DC20B-28C9-432C-B3AA-D86C76667D32}" srcOrd="9" destOrd="0" presId="urn:microsoft.com/office/officeart/2005/8/layout/hierarchy1"/>
    <dgm:cxn modelId="{7D436537-AB18-4BE1-A5D2-0BE825D2A515}" type="presParOf" srcId="{3E5DC20B-28C9-432C-B3AA-D86C76667D32}" destId="{FF0B152D-7232-4175-A432-B050579A6DA3}" srcOrd="0" destOrd="0" presId="urn:microsoft.com/office/officeart/2005/8/layout/hierarchy1"/>
    <dgm:cxn modelId="{6618ED94-9BFC-41D5-B797-667C964E72C1}" type="presParOf" srcId="{FF0B152D-7232-4175-A432-B050579A6DA3}" destId="{9681513D-588A-49ED-8571-1A0BDCC71FD9}" srcOrd="0" destOrd="0" presId="urn:microsoft.com/office/officeart/2005/8/layout/hierarchy1"/>
    <dgm:cxn modelId="{41040302-F798-4F1F-81C2-6BFC1F4BD6C2}" type="presParOf" srcId="{FF0B152D-7232-4175-A432-B050579A6DA3}" destId="{A7D362AF-EF67-4C21-A903-A37823199506}" srcOrd="1" destOrd="0" presId="urn:microsoft.com/office/officeart/2005/8/layout/hierarchy1"/>
    <dgm:cxn modelId="{6FA97446-8FAA-4A89-9F78-D282D11DC470}" type="presParOf" srcId="{3E5DC20B-28C9-432C-B3AA-D86C76667D32}" destId="{ACC1CEE1-72EF-4489-90FB-39E652D17CC6}" srcOrd="1" destOrd="0" presId="urn:microsoft.com/office/officeart/2005/8/layout/hierarchy1"/>
    <dgm:cxn modelId="{D4E4F9E3-66EB-4BE2-BB8C-8B7B1B5C3A3B}" type="presParOf" srcId="{2EF1AAED-B4FE-4484-938E-80B8D209F2D9}" destId="{7009F934-0F08-46E9-AC5F-659F8ADA129F}" srcOrd="2" destOrd="0" presId="urn:microsoft.com/office/officeart/2005/8/layout/hierarchy1"/>
    <dgm:cxn modelId="{A4C3D408-F9BC-49CB-AA04-59E4F48EE1A5}" type="presParOf" srcId="{2EF1AAED-B4FE-4484-938E-80B8D209F2D9}" destId="{E46B7E7F-1247-432F-9D86-0423A4D7F468}" srcOrd="3" destOrd="0" presId="urn:microsoft.com/office/officeart/2005/8/layout/hierarchy1"/>
    <dgm:cxn modelId="{AC064F73-1B44-483A-B500-62DEAF47666C}" type="presParOf" srcId="{E46B7E7F-1247-432F-9D86-0423A4D7F468}" destId="{49898F3C-82E7-4FF0-8E70-2871EFCD608D}" srcOrd="0" destOrd="0" presId="urn:microsoft.com/office/officeart/2005/8/layout/hierarchy1"/>
    <dgm:cxn modelId="{C376835C-B89B-4D25-A8D3-62126D900CAE}" type="presParOf" srcId="{49898F3C-82E7-4FF0-8E70-2871EFCD608D}" destId="{B6C6149B-B699-4FC4-91F9-287A27FC008A}" srcOrd="0" destOrd="0" presId="urn:microsoft.com/office/officeart/2005/8/layout/hierarchy1"/>
    <dgm:cxn modelId="{93414255-7039-449C-A461-8388602DD962}" type="presParOf" srcId="{49898F3C-82E7-4FF0-8E70-2871EFCD608D}" destId="{29606B3F-3CC5-4D72-8BEF-EF8F18DF8515}" srcOrd="1" destOrd="0" presId="urn:microsoft.com/office/officeart/2005/8/layout/hierarchy1"/>
    <dgm:cxn modelId="{95E45622-625E-4058-B510-074183C91870}" type="presParOf" srcId="{E46B7E7F-1247-432F-9D86-0423A4D7F468}" destId="{1873C8F3-57DB-4985-8586-07FACE0FF73B}" srcOrd="1" destOrd="0" presId="urn:microsoft.com/office/officeart/2005/8/layout/hierarchy1"/>
    <dgm:cxn modelId="{662518E7-589A-4B07-B34F-B6DFBE40A19B}" type="presParOf" srcId="{2EF1AAED-B4FE-4484-938E-80B8D209F2D9}" destId="{3DCF0642-3067-47C7-B582-B3DCBCF6D3DA}" srcOrd="4" destOrd="0" presId="urn:microsoft.com/office/officeart/2005/8/layout/hierarchy1"/>
    <dgm:cxn modelId="{823C86B2-A461-4B2C-878B-E0C06049D382}" type="presParOf" srcId="{2EF1AAED-B4FE-4484-938E-80B8D209F2D9}" destId="{57AEF4C5-8991-4648-901B-E71E8FC59496}" srcOrd="5" destOrd="0" presId="urn:microsoft.com/office/officeart/2005/8/layout/hierarchy1"/>
    <dgm:cxn modelId="{11F99A36-5C01-4DAA-B55E-3695F830670E}" type="presParOf" srcId="{57AEF4C5-8991-4648-901B-E71E8FC59496}" destId="{2A3E365E-653C-44E2-AF0E-4C59CCA3CED8}" srcOrd="0" destOrd="0" presId="urn:microsoft.com/office/officeart/2005/8/layout/hierarchy1"/>
    <dgm:cxn modelId="{CAD361F4-8E0D-48D1-8BE4-9078D73B1C9C}" type="presParOf" srcId="{2A3E365E-653C-44E2-AF0E-4C59CCA3CED8}" destId="{7871BB76-3DA9-4E08-8FFE-4E57DC6BA5EB}" srcOrd="0" destOrd="0" presId="urn:microsoft.com/office/officeart/2005/8/layout/hierarchy1"/>
    <dgm:cxn modelId="{0465A844-23CE-4E51-B2BF-5F307D23FD26}" type="presParOf" srcId="{2A3E365E-653C-44E2-AF0E-4C59CCA3CED8}" destId="{C3C6C919-C32F-484A-A1A3-C19225398F21}" srcOrd="1" destOrd="0" presId="urn:microsoft.com/office/officeart/2005/8/layout/hierarchy1"/>
    <dgm:cxn modelId="{18D8C557-0FF8-4552-81C7-FE248F40A56F}" type="presParOf" srcId="{57AEF4C5-8991-4648-901B-E71E8FC59496}" destId="{DAA22AFC-FC63-438A-AA1C-DD94225FB477}" srcOrd="1" destOrd="0" presId="urn:microsoft.com/office/officeart/2005/8/layout/hierarchy1"/>
    <dgm:cxn modelId="{1CD42B55-8994-4D59-8F46-D4414787E567}" type="presParOf" srcId="{2EF1AAED-B4FE-4484-938E-80B8D209F2D9}" destId="{AB20FF3C-5C3C-4892-BD9E-1790B2D45231}" srcOrd="6" destOrd="0" presId="urn:microsoft.com/office/officeart/2005/8/layout/hierarchy1"/>
    <dgm:cxn modelId="{3F3572DD-3F13-43CB-9F97-05B8A3FFF1DC}" type="presParOf" srcId="{2EF1AAED-B4FE-4484-938E-80B8D209F2D9}" destId="{46214B6C-132F-4792-BB81-247EF19E679A}" srcOrd="7" destOrd="0" presId="urn:microsoft.com/office/officeart/2005/8/layout/hierarchy1"/>
    <dgm:cxn modelId="{F0648466-3189-4D30-859D-31CCD1C2051E}" type="presParOf" srcId="{46214B6C-132F-4792-BB81-247EF19E679A}" destId="{C281FB8A-AD17-44DB-BCED-8ABA77ABC25D}" srcOrd="0" destOrd="0" presId="urn:microsoft.com/office/officeart/2005/8/layout/hierarchy1"/>
    <dgm:cxn modelId="{8A9239E7-2E75-4B8F-B057-054EE4498F6D}" type="presParOf" srcId="{C281FB8A-AD17-44DB-BCED-8ABA77ABC25D}" destId="{E8C1FD02-E3CA-44B7-8198-9E79D42C1BB7}" srcOrd="0" destOrd="0" presId="urn:microsoft.com/office/officeart/2005/8/layout/hierarchy1"/>
    <dgm:cxn modelId="{AE53432E-C0D6-4C7B-9AB0-B387CE91D219}" type="presParOf" srcId="{C281FB8A-AD17-44DB-BCED-8ABA77ABC25D}" destId="{36A60CAC-50BC-494A-AD1B-AF1242456B3B}" srcOrd="1" destOrd="0" presId="urn:microsoft.com/office/officeart/2005/8/layout/hierarchy1"/>
    <dgm:cxn modelId="{40C9ACA2-4086-4FC0-BED4-471B9B07A09A}" type="presParOf" srcId="{46214B6C-132F-4792-BB81-247EF19E679A}" destId="{9908D27E-BD12-4D0C-B9AB-E2F4C5E6051D}" srcOrd="1" destOrd="0" presId="urn:microsoft.com/office/officeart/2005/8/layout/hierarchy1"/>
    <dgm:cxn modelId="{53981E11-B2E4-4DA4-9BC4-D4EF24CEA83B}" type="presParOf" srcId="{2EF1AAED-B4FE-4484-938E-80B8D209F2D9}" destId="{E274B52E-F3E9-486B-86FD-DBCAC967D8A2}" srcOrd="8" destOrd="0" presId="urn:microsoft.com/office/officeart/2005/8/layout/hierarchy1"/>
    <dgm:cxn modelId="{3F327D55-29C0-4096-8146-BB9811A48F42}" type="presParOf" srcId="{2EF1AAED-B4FE-4484-938E-80B8D209F2D9}" destId="{22A60736-343E-4E07-B3EF-995F60A0A311}" srcOrd="9" destOrd="0" presId="urn:microsoft.com/office/officeart/2005/8/layout/hierarchy1"/>
    <dgm:cxn modelId="{D575947B-F4D8-4B72-A1F4-516FBA9422D0}" type="presParOf" srcId="{22A60736-343E-4E07-B3EF-995F60A0A311}" destId="{E38B0932-FD13-44EB-A976-B88307B85A7A}" srcOrd="0" destOrd="0" presId="urn:microsoft.com/office/officeart/2005/8/layout/hierarchy1"/>
    <dgm:cxn modelId="{4F31B3A5-2320-4D47-8743-426A898EFBA4}" type="presParOf" srcId="{E38B0932-FD13-44EB-A976-B88307B85A7A}" destId="{A52BB9E6-4806-44B7-88AD-ACEA8B985FED}" srcOrd="0" destOrd="0" presId="urn:microsoft.com/office/officeart/2005/8/layout/hierarchy1"/>
    <dgm:cxn modelId="{1529D60E-979B-41E4-9298-F1E996C8520A}" type="presParOf" srcId="{E38B0932-FD13-44EB-A976-B88307B85A7A}" destId="{A6FB23F9-9A47-4D2E-AACE-3068CC072A2E}" srcOrd="1" destOrd="0" presId="urn:microsoft.com/office/officeart/2005/8/layout/hierarchy1"/>
    <dgm:cxn modelId="{BA832C40-B1A8-4D34-AB14-E3B806B9F212}" type="presParOf" srcId="{22A60736-343E-4E07-B3EF-995F60A0A311}" destId="{284D99D4-0A80-484D-8E1D-F88A0D778D54}" srcOrd="1" destOrd="0" presId="urn:microsoft.com/office/officeart/2005/8/layout/hierarchy1"/>
    <dgm:cxn modelId="{6B0EE35D-FC86-45B1-97B7-C3F60ABEAFCF}" type="presParOf" srcId="{2EF1AAED-B4FE-4484-938E-80B8D209F2D9}" destId="{CA41A7CB-7D67-450D-917A-CDE26EA78B89}" srcOrd="10" destOrd="0" presId="urn:microsoft.com/office/officeart/2005/8/layout/hierarchy1"/>
    <dgm:cxn modelId="{60EA7D0C-4F7D-428F-85E1-C32B87E0DBA1}" type="presParOf" srcId="{2EF1AAED-B4FE-4484-938E-80B8D209F2D9}" destId="{F6D540E1-0EFE-4B90-93BB-C032986B321D}" srcOrd="11" destOrd="0" presId="urn:microsoft.com/office/officeart/2005/8/layout/hierarchy1"/>
    <dgm:cxn modelId="{7D469511-ED90-4ADD-A8F1-66F45C87B847}" type="presParOf" srcId="{F6D540E1-0EFE-4B90-93BB-C032986B321D}" destId="{2814E2C4-A011-41F8-9052-DACC0C0D9C76}" srcOrd="0" destOrd="0" presId="urn:microsoft.com/office/officeart/2005/8/layout/hierarchy1"/>
    <dgm:cxn modelId="{3D500BA4-1977-4512-BBF2-81088AF75977}" type="presParOf" srcId="{2814E2C4-A011-41F8-9052-DACC0C0D9C76}" destId="{1AE2BC8D-41BA-4E35-821C-7CAC8C8FAB83}" srcOrd="0" destOrd="0" presId="urn:microsoft.com/office/officeart/2005/8/layout/hierarchy1"/>
    <dgm:cxn modelId="{7277AE29-C967-428C-9C29-CA87B9592373}" type="presParOf" srcId="{2814E2C4-A011-41F8-9052-DACC0C0D9C76}" destId="{1AB3447A-3F51-488F-A227-6493C18048E0}" srcOrd="1" destOrd="0" presId="urn:microsoft.com/office/officeart/2005/8/layout/hierarchy1"/>
    <dgm:cxn modelId="{646D28F1-5570-4789-B71D-0BAEF2DA8EA4}" type="presParOf" srcId="{F6D540E1-0EFE-4B90-93BB-C032986B321D}" destId="{BB3070CC-F5A9-470A-A7A0-C679F555B2AF}" srcOrd="1" destOrd="0" presId="urn:microsoft.com/office/officeart/2005/8/layout/hierarchy1"/>
    <dgm:cxn modelId="{F9E585A1-505B-49B9-AE06-3AC2C4F3D13E}" type="presParOf" srcId="{2EF1AAED-B4FE-4484-938E-80B8D209F2D9}" destId="{5DD0ADD7-EBD1-4EFF-A5DE-98B477E4EE45}" srcOrd="12" destOrd="0" presId="urn:microsoft.com/office/officeart/2005/8/layout/hierarchy1"/>
    <dgm:cxn modelId="{293E2C83-8686-4FFF-B27E-01724073BD8D}" type="presParOf" srcId="{2EF1AAED-B4FE-4484-938E-80B8D209F2D9}" destId="{57D65045-85D8-43A2-B973-888A99DDCF55}" srcOrd="13" destOrd="0" presId="urn:microsoft.com/office/officeart/2005/8/layout/hierarchy1"/>
    <dgm:cxn modelId="{4675285E-D740-4803-AF4A-163DB48A1B8E}" type="presParOf" srcId="{57D65045-85D8-43A2-B973-888A99DDCF55}" destId="{352E9552-8E70-40FB-9043-E00E8C01E50A}" srcOrd="0" destOrd="0" presId="urn:microsoft.com/office/officeart/2005/8/layout/hierarchy1"/>
    <dgm:cxn modelId="{8A5C18CC-E8A2-4981-96EE-2ED640E52304}" type="presParOf" srcId="{352E9552-8E70-40FB-9043-E00E8C01E50A}" destId="{90E1DD86-D97A-43AD-9541-F1E9DC754A84}" srcOrd="0" destOrd="0" presId="urn:microsoft.com/office/officeart/2005/8/layout/hierarchy1"/>
    <dgm:cxn modelId="{0F984B61-9805-403A-9EE8-DDD1064D2173}" type="presParOf" srcId="{352E9552-8E70-40FB-9043-E00E8C01E50A}" destId="{14DCFC4B-B162-465B-9B8F-0DF19BF5BBE0}" srcOrd="1" destOrd="0" presId="urn:microsoft.com/office/officeart/2005/8/layout/hierarchy1"/>
    <dgm:cxn modelId="{11DB102C-C6DB-4149-B38E-2FB1D598328E}" type="presParOf" srcId="{57D65045-85D8-43A2-B973-888A99DDCF55}" destId="{C01D73D5-033E-4DAC-BF30-6BF324E26B25}" srcOrd="1" destOrd="0" presId="urn:microsoft.com/office/officeart/2005/8/layout/hierarchy1"/>
    <dgm:cxn modelId="{92DC370C-4BD3-4F4A-BC83-F5B4206B5DE3}" type="presParOf" srcId="{2EF1AAED-B4FE-4484-938E-80B8D209F2D9}" destId="{ECE3935A-E899-4CFE-8E71-8862B5AC5B8B}" srcOrd="14" destOrd="0" presId="urn:microsoft.com/office/officeart/2005/8/layout/hierarchy1"/>
    <dgm:cxn modelId="{F10DE46F-EF54-406C-8D7B-EFF50BA6F244}" type="presParOf" srcId="{2EF1AAED-B4FE-4484-938E-80B8D209F2D9}" destId="{2B7284C1-7449-4275-9CF9-223E39CD0219}" srcOrd="15" destOrd="0" presId="urn:microsoft.com/office/officeart/2005/8/layout/hierarchy1"/>
    <dgm:cxn modelId="{53C50604-4161-4E62-B735-5427AF374CFB}" type="presParOf" srcId="{2B7284C1-7449-4275-9CF9-223E39CD0219}" destId="{4B0CBD89-6FAF-4CB1-8CAE-EBC525CF466C}" srcOrd="0" destOrd="0" presId="urn:microsoft.com/office/officeart/2005/8/layout/hierarchy1"/>
    <dgm:cxn modelId="{30FEA7C2-9DF6-47B0-ACDC-49851ABD6DE2}" type="presParOf" srcId="{4B0CBD89-6FAF-4CB1-8CAE-EBC525CF466C}" destId="{B7770FBD-3234-498E-8A70-D5E25361FB60}" srcOrd="0" destOrd="0" presId="urn:microsoft.com/office/officeart/2005/8/layout/hierarchy1"/>
    <dgm:cxn modelId="{73652CA9-9CA8-477E-B559-FAA5E48A0FC1}" type="presParOf" srcId="{4B0CBD89-6FAF-4CB1-8CAE-EBC525CF466C}" destId="{60CC6A73-732E-418D-BBCC-6E941C2F3693}" srcOrd="1" destOrd="0" presId="urn:microsoft.com/office/officeart/2005/8/layout/hierarchy1"/>
    <dgm:cxn modelId="{78AE3171-50A8-4AEC-92CF-99C49603DAB9}" type="presParOf" srcId="{2B7284C1-7449-4275-9CF9-223E39CD0219}" destId="{944E28D9-EF4D-4D71-A784-254F8C44A53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514D7F-9971-4095-898C-24840935472E}">
      <dsp:nvSpPr>
        <dsp:cNvPr id="0" name=""/>
        <dsp:cNvSpPr/>
      </dsp:nvSpPr>
      <dsp:spPr>
        <a:xfrm>
          <a:off x="3122861" y="2951699"/>
          <a:ext cx="234425" cy="17640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7212" y="0"/>
              </a:lnTo>
              <a:lnTo>
                <a:pt x="117212" y="1764049"/>
              </a:lnTo>
              <a:lnTo>
                <a:pt x="234425" y="17640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47E997-4B4F-42B8-AF0A-0F032AA24495}">
      <dsp:nvSpPr>
        <dsp:cNvPr id="0" name=""/>
        <dsp:cNvSpPr/>
      </dsp:nvSpPr>
      <dsp:spPr>
        <a:xfrm>
          <a:off x="3122861" y="2951699"/>
          <a:ext cx="234425" cy="12600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7212" y="0"/>
              </a:lnTo>
              <a:lnTo>
                <a:pt x="117212" y="1260035"/>
              </a:lnTo>
              <a:lnTo>
                <a:pt x="234425" y="12600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A2C50C-9A66-4D6E-B2B5-47450FCBE83F}">
      <dsp:nvSpPr>
        <dsp:cNvPr id="0" name=""/>
        <dsp:cNvSpPr/>
      </dsp:nvSpPr>
      <dsp:spPr>
        <a:xfrm>
          <a:off x="3122861" y="2951699"/>
          <a:ext cx="234425" cy="7560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7212" y="0"/>
              </a:lnTo>
              <a:lnTo>
                <a:pt x="117212" y="756021"/>
              </a:lnTo>
              <a:lnTo>
                <a:pt x="234425" y="7560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930771-88C0-4C2D-BF25-6091C345837B}">
      <dsp:nvSpPr>
        <dsp:cNvPr id="0" name=""/>
        <dsp:cNvSpPr/>
      </dsp:nvSpPr>
      <dsp:spPr>
        <a:xfrm>
          <a:off x="3122861" y="2951699"/>
          <a:ext cx="234425" cy="2520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7212" y="0"/>
              </a:lnTo>
              <a:lnTo>
                <a:pt x="117212" y="252007"/>
              </a:lnTo>
              <a:lnTo>
                <a:pt x="234425" y="25200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2D6F89-9B8B-42D2-8AE3-0589202CD94B}">
      <dsp:nvSpPr>
        <dsp:cNvPr id="0" name=""/>
        <dsp:cNvSpPr/>
      </dsp:nvSpPr>
      <dsp:spPr>
        <a:xfrm>
          <a:off x="3122861" y="2699692"/>
          <a:ext cx="234425" cy="252007"/>
        </a:xfrm>
        <a:custGeom>
          <a:avLst/>
          <a:gdLst/>
          <a:ahLst/>
          <a:cxnLst/>
          <a:rect l="0" t="0" r="0" b="0"/>
          <a:pathLst>
            <a:path>
              <a:moveTo>
                <a:pt x="0" y="252007"/>
              </a:moveTo>
              <a:lnTo>
                <a:pt x="117212" y="252007"/>
              </a:lnTo>
              <a:lnTo>
                <a:pt x="117212" y="0"/>
              </a:lnTo>
              <a:lnTo>
                <a:pt x="23442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B45500-6111-4477-96B1-B28E87CED625}">
      <dsp:nvSpPr>
        <dsp:cNvPr id="0" name=""/>
        <dsp:cNvSpPr/>
      </dsp:nvSpPr>
      <dsp:spPr>
        <a:xfrm>
          <a:off x="3122861" y="2195677"/>
          <a:ext cx="234425" cy="756021"/>
        </a:xfrm>
        <a:custGeom>
          <a:avLst/>
          <a:gdLst/>
          <a:ahLst/>
          <a:cxnLst/>
          <a:rect l="0" t="0" r="0" b="0"/>
          <a:pathLst>
            <a:path>
              <a:moveTo>
                <a:pt x="0" y="756021"/>
              </a:moveTo>
              <a:lnTo>
                <a:pt x="117212" y="756021"/>
              </a:lnTo>
              <a:lnTo>
                <a:pt x="117212" y="0"/>
              </a:lnTo>
              <a:lnTo>
                <a:pt x="23442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A5FA0C-6CCB-4359-B671-32489B3929C5}">
      <dsp:nvSpPr>
        <dsp:cNvPr id="0" name=""/>
        <dsp:cNvSpPr/>
      </dsp:nvSpPr>
      <dsp:spPr>
        <a:xfrm>
          <a:off x="3122861" y="1691663"/>
          <a:ext cx="234425" cy="1260035"/>
        </a:xfrm>
        <a:custGeom>
          <a:avLst/>
          <a:gdLst/>
          <a:ahLst/>
          <a:cxnLst/>
          <a:rect l="0" t="0" r="0" b="0"/>
          <a:pathLst>
            <a:path>
              <a:moveTo>
                <a:pt x="0" y="1260035"/>
              </a:moveTo>
              <a:lnTo>
                <a:pt x="117212" y="1260035"/>
              </a:lnTo>
              <a:lnTo>
                <a:pt x="117212" y="0"/>
              </a:lnTo>
              <a:lnTo>
                <a:pt x="23442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83EFDC-0204-4B5A-8BB6-2543DCEF2139}">
      <dsp:nvSpPr>
        <dsp:cNvPr id="0" name=""/>
        <dsp:cNvSpPr/>
      </dsp:nvSpPr>
      <dsp:spPr>
        <a:xfrm>
          <a:off x="4529413" y="1187649"/>
          <a:ext cx="234425" cy="10080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7212" y="0"/>
              </a:lnTo>
              <a:lnTo>
                <a:pt x="117212" y="1008028"/>
              </a:lnTo>
              <a:lnTo>
                <a:pt x="234425" y="10080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ACCA7B-5650-4DBC-AED8-B5F58252F9F8}">
      <dsp:nvSpPr>
        <dsp:cNvPr id="0" name=""/>
        <dsp:cNvSpPr/>
      </dsp:nvSpPr>
      <dsp:spPr>
        <a:xfrm>
          <a:off x="4529413" y="1187649"/>
          <a:ext cx="234425" cy="5040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7212" y="0"/>
              </a:lnTo>
              <a:lnTo>
                <a:pt x="117212" y="504014"/>
              </a:lnTo>
              <a:lnTo>
                <a:pt x="234425" y="50401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E6C309-ED70-40A4-AAB4-C348ACCFECCB}">
      <dsp:nvSpPr>
        <dsp:cNvPr id="0" name=""/>
        <dsp:cNvSpPr/>
      </dsp:nvSpPr>
      <dsp:spPr>
        <a:xfrm>
          <a:off x="4529413" y="1141929"/>
          <a:ext cx="23442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34425" y="4572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6F9EB5-F7A1-431F-998A-136D5059FB48}">
      <dsp:nvSpPr>
        <dsp:cNvPr id="0" name=""/>
        <dsp:cNvSpPr/>
      </dsp:nvSpPr>
      <dsp:spPr>
        <a:xfrm>
          <a:off x="4529413" y="683635"/>
          <a:ext cx="234425" cy="504014"/>
        </a:xfrm>
        <a:custGeom>
          <a:avLst/>
          <a:gdLst/>
          <a:ahLst/>
          <a:cxnLst/>
          <a:rect l="0" t="0" r="0" b="0"/>
          <a:pathLst>
            <a:path>
              <a:moveTo>
                <a:pt x="0" y="504014"/>
              </a:moveTo>
              <a:lnTo>
                <a:pt x="117212" y="504014"/>
              </a:lnTo>
              <a:lnTo>
                <a:pt x="117212" y="0"/>
              </a:lnTo>
              <a:lnTo>
                <a:pt x="234425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1AD172-559D-41A1-BE86-E1821F685D54}">
      <dsp:nvSpPr>
        <dsp:cNvPr id="0" name=""/>
        <dsp:cNvSpPr/>
      </dsp:nvSpPr>
      <dsp:spPr>
        <a:xfrm>
          <a:off x="4529413" y="179620"/>
          <a:ext cx="234425" cy="1008028"/>
        </a:xfrm>
        <a:custGeom>
          <a:avLst/>
          <a:gdLst/>
          <a:ahLst/>
          <a:cxnLst/>
          <a:rect l="0" t="0" r="0" b="0"/>
          <a:pathLst>
            <a:path>
              <a:moveTo>
                <a:pt x="0" y="1008028"/>
              </a:moveTo>
              <a:lnTo>
                <a:pt x="117212" y="1008028"/>
              </a:lnTo>
              <a:lnTo>
                <a:pt x="117212" y="0"/>
              </a:lnTo>
              <a:lnTo>
                <a:pt x="234425" y="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D80D10-4AF5-4C28-BFB9-FFE0F8AFEFC6}">
      <dsp:nvSpPr>
        <dsp:cNvPr id="0" name=""/>
        <dsp:cNvSpPr/>
      </dsp:nvSpPr>
      <dsp:spPr>
        <a:xfrm>
          <a:off x="3122861" y="1187649"/>
          <a:ext cx="234425" cy="1764049"/>
        </a:xfrm>
        <a:custGeom>
          <a:avLst/>
          <a:gdLst/>
          <a:ahLst/>
          <a:cxnLst/>
          <a:rect l="0" t="0" r="0" b="0"/>
          <a:pathLst>
            <a:path>
              <a:moveTo>
                <a:pt x="0" y="1764049"/>
              </a:moveTo>
              <a:lnTo>
                <a:pt x="117212" y="1764049"/>
              </a:lnTo>
              <a:lnTo>
                <a:pt x="117212" y="0"/>
              </a:lnTo>
              <a:lnTo>
                <a:pt x="23442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CFBAD3-1FBB-4AEC-A73A-6C0FF7228005}">
      <dsp:nvSpPr>
        <dsp:cNvPr id="0" name=""/>
        <dsp:cNvSpPr/>
      </dsp:nvSpPr>
      <dsp:spPr>
        <a:xfrm>
          <a:off x="1950735" y="2772950"/>
          <a:ext cx="1172126" cy="3574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Chief Executive</a:t>
          </a:r>
        </a:p>
      </dsp:txBody>
      <dsp:txXfrm>
        <a:off x="1950735" y="2772950"/>
        <a:ext cx="1172126" cy="357498"/>
      </dsp:txXfrm>
    </dsp:sp>
    <dsp:sp modelId="{E59C1CDF-B087-4ADD-A9F7-45C5AB6290AE}">
      <dsp:nvSpPr>
        <dsp:cNvPr id="0" name=""/>
        <dsp:cNvSpPr/>
      </dsp:nvSpPr>
      <dsp:spPr>
        <a:xfrm>
          <a:off x="3357286" y="1008900"/>
          <a:ext cx="1172126" cy="3574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Director Strategy, Transformation, Equalities and Performance</a:t>
          </a:r>
        </a:p>
      </dsp:txBody>
      <dsp:txXfrm>
        <a:off x="3357286" y="1008900"/>
        <a:ext cx="1172126" cy="357498"/>
      </dsp:txXfrm>
    </dsp:sp>
    <dsp:sp modelId="{889B63F7-953E-4A30-902C-EAE9A25F1069}">
      <dsp:nvSpPr>
        <dsp:cNvPr id="0" name=""/>
        <dsp:cNvSpPr/>
      </dsp:nvSpPr>
      <dsp:spPr>
        <a:xfrm>
          <a:off x="4763838" y="871"/>
          <a:ext cx="1172126" cy="3574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Head of Chief Executive’s Office</a:t>
          </a:r>
        </a:p>
      </dsp:txBody>
      <dsp:txXfrm>
        <a:off x="4763838" y="871"/>
        <a:ext cx="1172126" cy="357498"/>
      </dsp:txXfrm>
    </dsp:sp>
    <dsp:sp modelId="{FE8E45D0-4115-497B-804B-4E246BA0C89E}">
      <dsp:nvSpPr>
        <dsp:cNvPr id="0" name=""/>
        <dsp:cNvSpPr/>
      </dsp:nvSpPr>
      <dsp:spPr>
        <a:xfrm>
          <a:off x="4763838" y="504885"/>
          <a:ext cx="1172126" cy="3574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Disability Policy Officer</a:t>
          </a:r>
        </a:p>
      </dsp:txBody>
      <dsp:txXfrm>
        <a:off x="4763838" y="504885"/>
        <a:ext cx="1172126" cy="357498"/>
      </dsp:txXfrm>
    </dsp:sp>
    <dsp:sp modelId="{6BAF0724-E3A7-451A-AF11-86CD2C090244}">
      <dsp:nvSpPr>
        <dsp:cNvPr id="0" name=""/>
        <dsp:cNvSpPr/>
      </dsp:nvSpPr>
      <dsp:spPr>
        <a:xfrm>
          <a:off x="4763838" y="1008900"/>
          <a:ext cx="1172126" cy="3574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Head of Insight, Data and Performance</a:t>
          </a:r>
        </a:p>
      </dsp:txBody>
      <dsp:txXfrm>
        <a:off x="4763838" y="1008900"/>
        <a:ext cx="1172126" cy="357498"/>
      </dsp:txXfrm>
    </dsp:sp>
    <dsp:sp modelId="{936186F4-CB02-47F0-8AA5-8549E2AE882A}">
      <dsp:nvSpPr>
        <dsp:cNvPr id="0" name=""/>
        <dsp:cNvSpPr/>
      </dsp:nvSpPr>
      <dsp:spPr>
        <a:xfrm>
          <a:off x="4763838" y="1512914"/>
          <a:ext cx="1172126" cy="3574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Head of PMO</a:t>
          </a:r>
        </a:p>
      </dsp:txBody>
      <dsp:txXfrm>
        <a:off x="4763838" y="1512914"/>
        <a:ext cx="1172126" cy="357498"/>
      </dsp:txXfrm>
    </dsp:sp>
    <dsp:sp modelId="{4BBC9B33-AB35-449C-8688-FCB00EFF9F71}">
      <dsp:nvSpPr>
        <dsp:cNvPr id="0" name=""/>
        <dsp:cNvSpPr/>
      </dsp:nvSpPr>
      <dsp:spPr>
        <a:xfrm>
          <a:off x="4763838" y="2016928"/>
          <a:ext cx="1172126" cy="3574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Policy Officer</a:t>
          </a:r>
        </a:p>
      </dsp:txBody>
      <dsp:txXfrm>
        <a:off x="4763838" y="2016928"/>
        <a:ext cx="1172126" cy="357498"/>
      </dsp:txXfrm>
    </dsp:sp>
    <dsp:sp modelId="{A78F24D3-5B89-4150-AEF7-60501BB18E91}">
      <dsp:nvSpPr>
        <dsp:cNvPr id="0" name=""/>
        <dsp:cNvSpPr/>
      </dsp:nvSpPr>
      <dsp:spPr>
        <a:xfrm>
          <a:off x="3357286" y="1512914"/>
          <a:ext cx="1172126" cy="3574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Executive Director Place</a:t>
          </a:r>
        </a:p>
      </dsp:txBody>
      <dsp:txXfrm>
        <a:off x="3357286" y="1512914"/>
        <a:ext cx="1172126" cy="357498"/>
      </dsp:txXfrm>
    </dsp:sp>
    <dsp:sp modelId="{737CFF70-5059-4A86-8F7C-8CC7C8ACBCAC}">
      <dsp:nvSpPr>
        <dsp:cNvPr id="0" name=""/>
        <dsp:cNvSpPr/>
      </dsp:nvSpPr>
      <dsp:spPr>
        <a:xfrm>
          <a:off x="3357286" y="2016928"/>
          <a:ext cx="1172126" cy="3574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Executive Director Corporate Resources</a:t>
          </a:r>
        </a:p>
      </dsp:txBody>
      <dsp:txXfrm>
        <a:off x="3357286" y="2016928"/>
        <a:ext cx="1172126" cy="357498"/>
      </dsp:txXfrm>
    </dsp:sp>
    <dsp:sp modelId="{4006C91E-E4D7-498B-A8E4-2D1563B715EF}">
      <dsp:nvSpPr>
        <dsp:cNvPr id="0" name=""/>
        <dsp:cNvSpPr/>
      </dsp:nvSpPr>
      <dsp:spPr>
        <a:xfrm>
          <a:off x="3357286" y="2520942"/>
          <a:ext cx="1172126" cy="3574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Executive Director Adult Social Care and Health</a:t>
          </a:r>
        </a:p>
      </dsp:txBody>
      <dsp:txXfrm>
        <a:off x="3357286" y="2520942"/>
        <a:ext cx="1172126" cy="357498"/>
      </dsp:txXfrm>
    </dsp:sp>
    <dsp:sp modelId="{5C7386B0-BC19-433D-BA54-8A9322CE161D}">
      <dsp:nvSpPr>
        <dsp:cNvPr id="0" name=""/>
        <dsp:cNvSpPr/>
      </dsp:nvSpPr>
      <dsp:spPr>
        <a:xfrm>
          <a:off x="3357286" y="3024957"/>
          <a:ext cx="1172126" cy="3574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Executive Director Children and Young People</a:t>
          </a:r>
        </a:p>
      </dsp:txBody>
      <dsp:txXfrm>
        <a:off x="3357286" y="3024957"/>
        <a:ext cx="1172126" cy="357498"/>
      </dsp:txXfrm>
    </dsp:sp>
    <dsp:sp modelId="{BA107902-41C4-4B0D-B284-9DBA066EB06C}">
      <dsp:nvSpPr>
        <dsp:cNvPr id="0" name=""/>
        <dsp:cNvSpPr/>
      </dsp:nvSpPr>
      <dsp:spPr>
        <a:xfrm>
          <a:off x="3357286" y="3528971"/>
          <a:ext cx="1172126" cy="3574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Director People and OD</a:t>
          </a:r>
        </a:p>
      </dsp:txBody>
      <dsp:txXfrm>
        <a:off x="3357286" y="3528971"/>
        <a:ext cx="1172126" cy="357498"/>
      </dsp:txXfrm>
    </dsp:sp>
    <dsp:sp modelId="{D25C8F16-6A32-4409-A3A2-FF7682C2B122}">
      <dsp:nvSpPr>
        <dsp:cNvPr id="0" name=""/>
        <dsp:cNvSpPr/>
      </dsp:nvSpPr>
      <dsp:spPr>
        <a:xfrm>
          <a:off x="3357286" y="4032985"/>
          <a:ext cx="1172126" cy="3574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Director Communications and Engagement</a:t>
          </a:r>
        </a:p>
      </dsp:txBody>
      <dsp:txXfrm>
        <a:off x="3357286" y="4032985"/>
        <a:ext cx="1172126" cy="357498"/>
      </dsp:txXfrm>
    </dsp:sp>
    <dsp:sp modelId="{BA65B469-F1C9-41E2-B7B8-6F6F9E5CEE25}">
      <dsp:nvSpPr>
        <dsp:cNvPr id="0" name=""/>
        <dsp:cNvSpPr/>
      </dsp:nvSpPr>
      <dsp:spPr>
        <a:xfrm>
          <a:off x="3357286" y="4536999"/>
          <a:ext cx="1172126" cy="3574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kern="1200" dirty="0"/>
            <a:t>Director Law and Corporate Governance</a:t>
          </a:r>
        </a:p>
      </dsp:txBody>
      <dsp:txXfrm>
        <a:off x="3357286" y="4536999"/>
        <a:ext cx="1172126" cy="3574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E3935A-E899-4CFE-8E71-8862B5AC5B8B}">
      <dsp:nvSpPr>
        <dsp:cNvPr id="0" name=""/>
        <dsp:cNvSpPr/>
      </dsp:nvSpPr>
      <dsp:spPr>
        <a:xfrm>
          <a:off x="4702512" y="1514495"/>
          <a:ext cx="2783594" cy="189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967"/>
              </a:lnTo>
              <a:lnTo>
                <a:pt x="2783594" y="128967"/>
              </a:lnTo>
              <a:lnTo>
                <a:pt x="2783594" y="1892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D0ADD7-EBD1-4EFF-A5DE-98B477E4EE45}">
      <dsp:nvSpPr>
        <dsp:cNvPr id="0" name=""/>
        <dsp:cNvSpPr/>
      </dsp:nvSpPr>
      <dsp:spPr>
        <a:xfrm>
          <a:off x="4702512" y="1514495"/>
          <a:ext cx="1988282" cy="189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967"/>
              </a:lnTo>
              <a:lnTo>
                <a:pt x="1988282" y="128967"/>
              </a:lnTo>
              <a:lnTo>
                <a:pt x="1988282" y="1892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41A7CB-7D67-450D-917A-CDE26EA78B89}">
      <dsp:nvSpPr>
        <dsp:cNvPr id="0" name=""/>
        <dsp:cNvSpPr/>
      </dsp:nvSpPr>
      <dsp:spPr>
        <a:xfrm>
          <a:off x="4702512" y="1514495"/>
          <a:ext cx="1192969" cy="189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967"/>
              </a:lnTo>
              <a:lnTo>
                <a:pt x="1192969" y="128967"/>
              </a:lnTo>
              <a:lnTo>
                <a:pt x="1192969" y="1892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74B52E-F3E9-486B-86FD-DBCAC967D8A2}">
      <dsp:nvSpPr>
        <dsp:cNvPr id="0" name=""/>
        <dsp:cNvSpPr/>
      </dsp:nvSpPr>
      <dsp:spPr>
        <a:xfrm>
          <a:off x="4702512" y="1514495"/>
          <a:ext cx="397656" cy="189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967"/>
              </a:lnTo>
              <a:lnTo>
                <a:pt x="397656" y="128967"/>
              </a:lnTo>
              <a:lnTo>
                <a:pt x="397656" y="1892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0FF3C-5C3C-4892-BD9E-1790B2D45231}">
      <dsp:nvSpPr>
        <dsp:cNvPr id="0" name=""/>
        <dsp:cNvSpPr/>
      </dsp:nvSpPr>
      <dsp:spPr>
        <a:xfrm>
          <a:off x="4304855" y="1514495"/>
          <a:ext cx="397656" cy="189248"/>
        </a:xfrm>
        <a:custGeom>
          <a:avLst/>
          <a:gdLst/>
          <a:ahLst/>
          <a:cxnLst/>
          <a:rect l="0" t="0" r="0" b="0"/>
          <a:pathLst>
            <a:path>
              <a:moveTo>
                <a:pt x="397656" y="0"/>
              </a:moveTo>
              <a:lnTo>
                <a:pt x="397656" y="128967"/>
              </a:lnTo>
              <a:lnTo>
                <a:pt x="0" y="128967"/>
              </a:lnTo>
              <a:lnTo>
                <a:pt x="0" y="1892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CF0642-3067-47C7-B582-B3DCBCF6D3DA}">
      <dsp:nvSpPr>
        <dsp:cNvPr id="0" name=""/>
        <dsp:cNvSpPr/>
      </dsp:nvSpPr>
      <dsp:spPr>
        <a:xfrm>
          <a:off x="3509542" y="1514495"/>
          <a:ext cx="1192969" cy="189248"/>
        </a:xfrm>
        <a:custGeom>
          <a:avLst/>
          <a:gdLst/>
          <a:ahLst/>
          <a:cxnLst/>
          <a:rect l="0" t="0" r="0" b="0"/>
          <a:pathLst>
            <a:path>
              <a:moveTo>
                <a:pt x="1192969" y="0"/>
              </a:moveTo>
              <a:lnTo>
                <a:pt x="1192969" y="128967"/>
              </a:lnTo>
              <a:lnTo>
                <a:pt x="0" y="128967"/>
              </a:lnTo>
              <a:lnTo>
                <a:pt x="0" y="1892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09F934-0F08-46E9-AC5F-659F8ADA129F}">
      <dsp:nvSpPr>
        <dsp:cNvPr id="0" name=""/>
        <dsp:cNvSpPr/>
      </dsp:nvSpPr>
      <dsp:spPr>
        <a:xfrm>
          <a:off x="2714230" y="1514495"/>
          <a:ext cx="1988282" cy="189248"/>
        </a:xfrm>
        <a:custGeom>
          <a:avLst/>
          <a:gdLst/>
          <a:ahLst/>
          <a:cxnLst/>
          <a:rect l="0" t="0" r="0" b="0"/>
          <a:pathLst>
            <a:path>
              <a:moveTo>
                <a:pt x="1988282" y="0"/>
              </a:moveTo>
              <a:lnTo>
                <a:pt x="1988282" y="128967"/>
              </a:lnTo>
              <a:lnTo>
                <a:pt x="0" y="128967"/>
              </a:lnTo>
              <a:lnTo>
                <a:pt x="0" y="1892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933B36-F8B9-4973-881D-6A2ABCA08E95}">
      <dsp:nvSpPr>
        <dsp:cNvPr id="0" name=""/>
        <dsp:cNvSpPr/>
      </dsp:nvSpPr>
      <dsp:spPr>
        <a:xfrm>
          <a:off x="1918917" y="2116945"/>
          <a:ext cx="1590625" cy="189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967"/>
              </a:lnTo>
              <a:lnTo>
                <a:pt x="1590625" y="128967"/>
              </a:lnTo>
              <a:lnTo>
                <a:pt x="1590625" y="1892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1C422C-1A92-4B77-B3C8-09848EA4E689}">
      <dsp:nvSpPr>
        <dsp:cNvPr id="0" name=""/>
        <dsp:cNvSpPr/>
      </dsp:nvSpPr>
      <dsp:spPr>
        <a:xfrm>
          <a:off x="1918917" y="2116945"/>
          <a:ext cx="795312" cy="189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967"/>
              </a:lnTo>
              <a:lnTo>
                <a:pt x="795312" y="128967"/>
              </a:lnTo>
              <a:lnTo>
                <a:pt x="795312" y="1892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F06744-090D-431C-AE0B-5DB054F3B02B}">
      <dsp:nvSpPr>
        <dsp:cNvPr id="0" name=""/>
        <dsp:cNvSpPr/>
      </dsp:nvSpPr>
      <dsp:spPr>
        <a:xfrm>
          <a:off x="1873197" y="2116945"/>
          <a:ext cx="91440" cy="18924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92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F0EB76-3994-4FC5-82C3-966848CD0CF3}">
      <dsp:nvSpPr>
        <dsp:cNvPr id="0" name=""/>
        <dsp:cNvSpPr/>
      </dsp:nvSpPr>
      <dsp:spPr>
        <a:xfrm>
          <a:off x="1123604" y="2116945"/>
          <a:ext cx="795312" cy="189248"/>
        </a:xfrm>
        <a:custGeom>
          <a:avLst/>
          <a:gdLst/>
          <a:ahLst/>
          <a:cxnLst/>
          <a:rect l="0" t="0" r="0" b="0"/>
          <a:pathLst>
            <a:path>
              <a:moveTo>
                <a:pt x="795312" y="0"/>
              </a:moveTo>
              <a:lnTo>
                <a:pt x="795312" y="128967"/>
              </a:lnTo>
              <a:lnTo>
                <a:pt x="0" y="128967"/>
              </a:lnTo>
              <a:lnTo>
                <a:pt x="0" y="1892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9F475C-B7E7-4D8A-8FAC-1601E4DDF33A}">
      <dsp:nvSpPr>
        <dsp:cNvPr id="0" name=""/>
        <dsp:cNvSpPr/>
      </dsp:nvSpPr>
      <dsp:spPr>
        <a:xfrm>
          <a:off x="328291" y="2116945"/>
          <a:ext cx="1590625" cy="189248"/>
        </a:xfrm>
        <a:custGeom>
          <a:avLst/>
          <a:gdLst/>
          <a:ahLst/>
          <a:cxnLst/>
          <a:rect l="0" t="0" r="0" b="0"/>
          <a:pathLst>
            <a:path>
              <a:moveTo>
                <a:pt x="1590625" y="0"/>
              </a:moveTo>
              <a:lnTo>
                <a:pt x="1590625" y="128967"/>
              </a:lnTo>
              <a:lnTo>
                <a:pt x="0" y="128967"/>
              </a:lnTo>
              <a:lnTo>
                <a:pt x="0" y="18924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11CE60-9818-44F3-9163-ED5DA4F62B8E}">
      <dsp:nvSpPr>
        <dsp:cNvPr id="0" name=""/>
        <dsp:cNvSpPr/>
      </dsp:nvSpPr>
      <dsp:spPr>
        <a:xfrm>
          <a:off x="1918917" y="1514495"/>
          <a:ext cx="2783594" cy="189248"/>
        </a:xfrm>
        <a:custGeom>
          <a:avLst/>
          <a:gdLst/>
          <a:ahLst/>
          <a:cxnLst/>
          <a:rect l="0" t="0" r="0" b="0"/>
          <a:pathLst>
            <a:path>
              <a:moveTo>
                <a:pt x="2783594" y="0"/>
              </a:moveTo>
              <a:lnTo>
                <a:pt x="2783594" y="128967"/>
              </a:lnTo>
              <a:lnTo>
                <a:pt x="0" y="128967"/>
              </a:lnTo>
              <a:lnTo>
                <a:pt x="0" y="1892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4E35BE-E40F-47E1-8CB1-39A321F5EDBB}">
      <dsp:nvSpPr>
        <dsp:cNvPr id="0" name=""/>
        <dsp:cNvSpPr/>
      </dsp:nvSpPr>
      <dsp:spPr>
        <a:xfrm>
          <a:off x="4377157" y="1101294"/>
          <a:ext cx="650710" cy="4132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7A8E7C-0299-43F1-8689-5AAE9F6313AB}">
      <dsp:nvSpPr>
        <dsp:cNvPr id="0" name=""/>
        <dsp:cNvSpPr/>
      </dsp:nvSpPr>
      <dsp:spPr>
        <a:xfrm>
          <a:off x="4449458" y="1169980"/>
          <a:ext cx="650710" cy="4132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Chief Executive</a:t>
          </a:r>
        </a:p>
      </dsp:txBody>
      <dsp:txXfrm>
        <a:off x="4461560" y="1182082"/>
        <a:ext cx="626506" cy="388997"/>
      </dsp:txXfrm>
    </dsp:sp>
    <dsp:sp modelId="{CEE5B1A4-750B-4DE2-9F29-1C3DC8EAD5FF}">
      <dsp:nvSpPr>
        <dsp:cNvPr id="0" name=""/>
        <dsp:cNvSpPr/>
      </dsp:nvSpPr>
      <dsp:spPr>
        <a:xfrm>
          <a:off x="1593562" y="1703743"/>
          <a:ext cx="650710" cy="4132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BA4C18-B383-412B-AC98-3C5E5CF3D0CF}">
      <dsp:nvSpPr>
        <dsp:cNvPr id="0" name=""/>
        <dsp:cNvSpPr/>
      </dsp:nvSpPr>
      <dsp:spPr>
        <a:xfrm>
          <a:off x="1665863" y="1772429"/>
          <a:ext cx="650710" cy="4132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Director Strategy, Transformation, Equalities and Performance</a:t>
          </a:r>
        </a:p>
      </dsp:txBody>
      <dsp:txXfrm>
        <a:off x="1677965" y="1784531"/>
        <a:ext cx="626506" cy="388997"/>
      </dsp:txXfrm>
    </dsp:sp>
    <dsp:sp modelId="{FCB53107-B48C-44C5-B207-0236584ECEEF}">
      <dsp:nvSpPr>
        <dsp:cNvPr id="0" name=""/>
        <dsp:cNvSpPr/>
      </dsp:nvSpPr>
      <dsp:spPr>
        <a:xfrm>
          <a:off x="2936" y="2306193"/>
          <a:ext cx="650710" cy="4132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2BDE96-0BF5-4A7B-98D4-0A56B7F71144}">
      <dsp:nvSpPr>
        <dsp:cNvPr id="0" name=""/>
        <dsp:cNvSpPr/>
      </dsp:nvSpPr>
      <dsp:spPr>
        <a:xfrm>
          <a:off x="75237" y="2374879"/>
          <a:ext cx="650710" cy="4132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Head of Chief Executive’s Office</a:t>
          </a:r>
        </a:p>
      </dsp:txBody>
      <dsp:txXfrm>
        <a:off x="87339" y="2386981"/>
        <a:ext cx="626506" cy="388997"/>
      </dsp:txXfrm>
    </dsp:sp>
    <dsp:sp modelId="{0E7DCC8B-70AB-4CE4-BFB5-621E60AD3D0C}">
      <dsp:nvSpPr>
        <dsp:cNvPr id="0" name=""/>
        <dsp:cNvSpPr/>
      </dsp:nvSpPr>
      <dsp:spPr>
        <a:xfrm>
          <a:off x="798249" y="2306193"/>
          <a:ext cx="650710" cy="4132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F3E62B-A10B-416A-838D-7E19C81E6067}">
      <dsp:nvSpPr>
        <dsp:cNvPr id="0" name=""/>
        <dsp:cNvSpPr/>
      </dsp:nvSpPr>
      <dsp:spPr>
        <a:xfrm>
          <a:off x="870550" y="2374879"/>
          <a:ext cx="650710" cy="4132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Disability Policy Officer</a:t>
          </a:r>
        </a:p>
      </dsp:txBody>
      <dsp:txXfrm>
        <a:off x="882652" y="2386981"/>
        <a:ext cx="626506" cy="388997"/>
      </dsp:txXfrm>
    </dsp:sp>
    <dsp:sp modelId="{73BCE3F4-5704-4EC7-8882-A9982868AD08}">
      <dsp:nvSpPr>
        <dsp:cNvPr id="0" name=""/>
        <dsp:cNvSpPr/>
      </dsp:nvSpPr>
      <dsp:spPr>
        <a:xfrm>
          <a:off x="1593562" y="2306193"/>
          <a:ext cx="650710" cy="4132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CE8F6B-83C1-446D-8775-9ED211657BBF}">
      <dsp:nvSpPr>
        <dsp:cNvPr id="0" name=""/>
        <dsp:cNvSpPr/>
      </dsp:nvSpPr>
      <dsp:spPr>
        <a:xfrm>
          <a:off x="1665863" y="2374879"/>
          <a:ext cx="650710" cy="4132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Head of Insight, Data and Performance</a:t>
          </a:r>
        </a:p>
      </dsp:txBody>
      <dsp:txXfrm>
        <a:off x="1677965" y="2386981"/>
        <a:ext cx="626506" cy="388997"/>
      </dsp:txXfrm>
    </dsp:sp>
    <dsp:sp modelId="{1F7B0EDD-99F3-42AD-8500-C1B0648FE764}">
      <dsp:nvSpPr>
        <dsp:cNvPr id="0" name=""/>
        <dsp:cNvSpPr/>
      </dsp:nvSpPr>
      <dsp:spPr>
        <a:xfrm>
          <a:off x="2388874" y="2306193"/>
          <a:ext cx="650710" cy="4132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017721-3B5D-46AF-B6FC-029984CA1F4D}">
      <dsp:nvSpPr>
        <dsp:cNvPr id="0" name=""/>
        <dsp:cNvSpPr/>
      </dsp:nvSpPr>
      <dsp:spPr>
        <a:xfrm>
          <a:off x="2461176" y="2374879"/>
          <a:ext cx="650710" cy="4132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Head of PMO</a:t>
          </a:r>
        </a:p>
      </dsp:txBody>
      <dsp:txXfrm>
        <a:off x="2473278" y="2386981"/>
        <a:ext cx="626506" cy="388997"/>
      </dsp:txXfrm>
    </dsp:sp>
    <dsp:sp modelId="{9681513D-588A-49ED-8571-1A0BDCC71FD9}">
      <dsp:nvSpPr>
        <dsp:cNvPr id="0" name=""/>
        <dsp:cNvSpPr/>
      </dsp:nvSpPr>
      <dsp:spPr>
        <a:xfrm>
          <a:off x="3184187" y="2306193"/>
          <a:ext cx="650710" cy="4132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D362AF-EF67-4C21-A903-A37823199506}">
      <dsp:nvSpPr>
        <dsp:cNvPr id="0" name=""/>
        <dsp:cNvSpPr/>
      </dsp:nvSpPr>
      <dsp:spPr>
        <a:xfrm>
          <a:off x="3256488" y="2374879"/>
          <a:ext cx="650710" cy="4132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Policy Officer</a:t>
          </a:r>
        </a:p>
      </dsp:txBody>
      <dsp:txXfrm>
        <a:off x="3268590" y="2386981"/>
        <a:ext cx="626506" cy="388997"/>
      </dsp:txXfrm>
    </dsp:sp>
    <dsp:sp modelId="{B6C6149B-B699-4FC4-91F9-287A27FC008A}">
      <dsp:nvSpPr>
        <dsp:cNvPr id="0" name=""/>
        <dsp:cNvSpPr/>
      </dsp:nvSpPr>
      <dsp:spPr>
        <a:xfrm>
          <a:off x="2388874" y="1703743"/>
          <a:ext cx="650710" cy="4132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606B3F-3CC5-4D72-8BEF-EF8F18DF8515}">
      <dsp:nvSpPr>
        <dsp:cNvPr id="0" name=""/>
        <dsp:cNvSpPr/>
      </dsp:nvSpPr>
      <dsp:spPr>
        <a:xfrm>
          <a:off x="2461176" y="1772429"/>
          <a:ext cx="650710" cy="4132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Executive Director Place</a:t>
          </a:r>
        </a:p>
      </dsp:txBody>
      <dsp:txXfrm>
        <a:off x="2473278" y="1784531"/>
        <a:ext cx="626506" cy="388997"/>
      </dsp:txXfrm>
    </dsp:sp>
    <dsp:sp modelId="{7871BB76-3DA9-4E08-8FFE-4E57DC6BA5EB}">
      <dsp:nvSpPr>
        <dsp:cNvPr id="0" name=""/>
        <dsp:cNvSpPr/>
      </dsp:nvSpPr>
      <dsp:spPr>
        <a:xfrm>
          <a:off x="3184187" y="1703743"/>
          <a:ext cx="650710" cy="4132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C6C919-C32F-484A-A1A3-C19225398F21}">
      <dsp:nvSpPr>
        <dsp:cNvPr id="0" name=""/>
        <dsp:cNvSpPr/>
      </dsp:nvSpPr>
      <dsp:spPr>
        <a:xfrm>
          <a:off x="3256488" y="1772429"/>
          <a:ext cx="650710" cy="4132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Executive Director Corporate Resources</a:t>
          </a:r>
        </a:p>
      </dsp:txBody>
      <dsp:txXfrm>
        <a:off x="3268590" y="1784531"/>
        <a:ext cx="626506" cy="388997"/>
      </dsp:txXfrm>
    </dsp:sp>
    <dsp:sp modelId="{E8C1FD02-E3CA-44B7-8198-9E79D42C1BB7}">
      <dsp:nvSpPr>
        <dsp:cNvPr id="0" name=""/>
        <dsp:cNvSpPr/>
      </dsp:nvSpPr>
      <dsp:spPr>
        <a:xfrm>
          <a:off x="3979500" y="1703743"/>
          <a:ext cx="650710" cy="4132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A60CAC-50BC-494A-AD1B-AF1242456B3B}">
      <dsp:nvSpPr>
        <dsp:cNvPr id="0" name=""/>
        <dsp:cNvSpPr/>
      </dsp:nvSpPr>
      <dsp:spPr>
        <a:xfrm>
          <a:off x="4051801" y="1772429"/>
          <a:ext cx="650710" cy="4132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Executive Director Adult Social Care and Health</a:t>
          </a:r>
        </a:p>
      </dsp:txBody>
      <dsp:txXfrm>
        <a:off x="4063903" y="1784531"/>
        <a:ext cx="626506" cy="388997"/>
      </dsp:txXfrm>
    </dsp:sp>
    <dsp:sp modelId="{A52BB9E6-4806-44B7-88AD-ACEA8B985FED}">
      <dsp:nvSpPr>
        <dsp:cNvPr id="0" name=""/>
        <dsp:cNvSpPr/>
      </dsp:nvSpPr>
      <dsp:spPr>
        <a:xfrm>
          <a:off x="4774813" y="1703743"/>
          <a:ext cx="650710" cy="4132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FB23F9-9A47-4D2E-AACE-3068CC072A2E}">
      <dsp:nvSpPr>
        <dsp:cNvPr id="0" name=""/>
        <dsp:cNvSpPr/>
      </dsp:nvSpPr>
      <dsp:spPr>
        <a:xfrm>
          <a:off x="4847114" y="1772429"/>
          <a:ext cx="650710" cy="4132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Executive Director Children and Young People</a:t>
          </a:r>
        </a:p>
      </dsp:txBody>
      <dsp:txXfrm>
        <a:off x="4859216" y="1784531"/>
        <a:ext cx="626506" cy="388997"/>
      </dsp:txXfrm>
    </dsp:sp>
    <dsp:sp modelId="{1AE2BC8D-41BA-4E35-821C-7CAC8C8FAB83}">
      <dsp:nvSpPr>
        <dsp:cNvPr id="0" name=""/>
        <dsp:cNvSpPr/>
      </dsp:nvSpPr>
      <dsp:spPr>
        <a:xfrm>
          <a:off x="5570126" y="1703743"/>
          <a:ext cx="650710" cy="4132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B3447A-3F51-488F-A227-6493C18048E0}">
      <dsp:nvSpPr>
        <dsp:cNvPr id="0" name=""/>
        <dsp:cNvSpPr/>
      </dsp:nvSpPr>
      <dsp:spPr>
        <a:xfrm>
          <a:off x="5642427" y="1772429"/>
          <a:ext cx="650710" cy="4132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Director People and OD</a:t>
          </a:r>
        </a:p>
      </dsp:txBody>
      <dsp:txXfrm>
        <a:off x="5654529" y="1784531"/>
        <a:ext cx="626506" cy="388997"/>
      </dsp:txXfrm>
    </dsp:sp>
    <dsp:sp modelId="{90E1DD86-D97A-43AD-9541-F1E9DC754A84}">
      <dsp:nvSpPr>
        <dsp:cNvPr id="0" name=""/>
        <dsp:cNvSpPr/>
      </dsp:nvSpPr>
      <dsp:spPr>
        <a:xfrm>
          <a:off x="6365439" y="1703743"/>
          <a:ext cx="650710" cy="4132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DCFC4B-B162-465B-9B8F-0DF19BF5BBE0}">
      <dsp:nvSpPr>
        <dsp:cNvPr id="0" name=""/>
        <dsp:cNvSpPr/>
      </dsp:nvSpPr>
      <dsp:spPr>
        <a:xfrm>
          <a:off x="6437740" y="1772429"/>
          <a:ext cx="650710" cy="4132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Director Communications and Engagement</a:t>
          </a:r>
        </a:p>
      </dsp:txBody>
      <dsp:txXfrm>
        <a:off x="6449842" y="1784531"/>
        <a:ext cx="626506" cy="388997"/>
      </dsp:txXfrm>
    </dsp:sp>
    <dsp:sp modelId="{B7770FBD-3234-498E-8A70-D5E25361FB60}">
      <dsp:nvSpPr>
        <dsp:cNvPr id="0" name=""/>
        <dsp:cNvSpPr/>
      </dsp:nvSpPr>
      <dsp:spPr>
        <a:xfrm>
          <a:off x="7160751" y="1703743"/>
          <a:ext cx="650710" cy="4132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CC6A73-732E-418D-BBCC-6E941C2F3693}">
      <dsp:nvSpPr>
        <dsp:cNvPr id="0" name=""/>
        <dsp:cNvSpPr/>
      </dsp:nvSpPr>
      <dsp:spPr>
        <a:xfrm>
          <a:off x="7233053" y="1772429"/>
          <a:ext cx="650710" cy="41320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00" kern="1200" dirty="0"/>
            <a:t>Director Law and Corporate Governance</a:t>
          </a:r>
        </a:p>
      </dsp:txBody>
      <dsp:txXfrm>
        <a:off x="7245155" y="1784531"/>
        <a:ext cx="626506" cy="3889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A6F8AFC-F3B3-214D-B9CA-3CF6F4AB78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DE0907-D57D-3243-AD5D-B65E3325FF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80A96B-88BF-954F-A9B0-D0FE45E42E85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4E94A5-C7C4-364C-9B40-2A80E5102C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F40AF7-9EEA-E048-9243-35D4843F508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5F97FC-0625-2F4B-BD1C-008697A07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94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ront page - no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3651BD8-87F2-B14A-8C2E-14E4146340A9}"/>
              </a:ext>
            </a:extLst>
          </p:cNvPr>
          <p:cNvSpPr/>
          <p:nvPr userDrawn="1"/>
        </p:nvSpPr>
        <p:spPr>
          <a:xfrm>
            <a:off x="0" y="5404514"/>
            <a:ext cx="9144000" cy="310485"/>
          </a:xfrm>
          <a:prstGeom prst="rect">
            <a:avLst/>
          </a:prstGeom>
          <a:solidFill>
            <a:srgbClr val="029F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8707" y="1276070"/>
            <a:ext cx="5503459" cy="2328958"/>
          </a:xfrm>
        </p:spPr>
        <p:txBody>
          <a:bodyPr lIns="0" tIns="0" rIns="0" bIns="0" anchor="b">
            <a:normAutofit/>
          </a:bodyPr>
          <a:lstStyle>
            <a:lvl1pPr algn="l">
              <a:defRPr sz="3400" b="1">
                <a:solidFill>
                  <a:srgbClr val="2B49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8707" y="3681756"/>
            <a:ext cx="5503459" cy="1265561"/>
          </a:xfrm>
        </p:spPr>
        <p:txBody>
          <a:bodyPr lIns="0" tIns="0" rIns="0" bIns="0"/>
          <a:lstStyle>
            <a:lvl1pPr marL="0" indent="0" algn="l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2F3C1D-943D-A84B-8F8E-AF2A393AD833}"/>
              </a:ext>
            </a:extLst>
          </p:cNvPr>
          <p:cNvSpPr/>
          <p:nvPr userDrawn="1"/>
        </p:nvSpPr>
        <p:spPr>
          <a:xfrm>
            <a:off x="0" y="1"/>
            <a:ext cx="9144000" cy="310485"/>
          </a:xfrm>
          <a:prstGeom prst="rect">
            <a:avLst/>
          </a:prstGeom>
          <a:solidFill>
            <a:srgbClr val="029F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Lewisham Council">
            <a:extLst>
              <a:ext uri="{FF2B5EF4-FFF2-40B4-BE49-F238E27FC236}">
                <a16:creationId xmlns:a16="http://schemas.microsoft.com/office/drawing/2014/main" id="{91DCE698-D7AC-7946-B0E7-5861EDF604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8165" y="155243"/>
            <a:ext cx="843236" cy="843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208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ing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0B7132-59D8-6F4E-9A39-800C97C30BE4}"/>
              </a:ext>
            </a:extLst>
          </p:cNvPr>
          <p:cNvSpPr/>
          <p:nvPr userDrawn="1"/>
        </p:nvSpPr>
        <p:spPr>
          <a:xfrm>
            <a:off x="0" y="1"/>
            <a:ext cx="9144000" cy="5714999"/>
          </a:xfrm>
          <a:prstGeom prst="rect">
            <a:avLst/>
          </a:prstGeom>
          <a:solidFill>
            <a:srgbClr val="B1D3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DD0FAD0-3CB5-B745-B24F-14BA2DB7D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335" y="573206"/>
            <a:ext cx="4616355" cy="2397197"/>
          </a:xfrm>
        </p:spPr>
        <p:txBody>
          <a:bodyPr lIns="0" tIns="0" rIns="0" bIns="0" anchor="b">
            <a:normAutofit/>
          </a:bodyPr>
          <a:lstStyle>
            <a:lvl1pPr algn="l">
              <a:defRPr sz="34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6E232F4-83DA-2B4C-9075-80B278146D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335" y="3047132"/>
            <a:ext cx="4616355" cy="1379802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679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ing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0B7132-59D8-6F4E-9A39-800C97C30BE4}"/>
              </a:ext>
            </a:extLst>
          </p:cNvPr>
          <p:cNvSpPr/>
          <p:nvPr userDrawn="1"/>
        </p:nvSpPr>
        <p:spPr>
          <a:xfrm>
            <a:off x="0" y="1"/>
            <a:ext cx="9144000" cy="5714999"/>
          </a:xfrm>
          <a:prstGeom prst="rect">
            <a:avLst/>
          </a:prstGeom>
          <a:solidFill>
            <a:srgbClr val="FDB9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DD0FAD0-3CB5-B745-B24F-14BA2DB7D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335" y="702860"/>
            <a:ext cx="4616355" cy="2267543"/>
          </a:xfrm>
        </p:spPr>
        <p:txBody>
          <a:bodyPr lIns="0" tIns="0" rIns="0" bIns="0" anchor="b">
            <a:normAutofit/>
          </a:bodyPr>
          <a:lstStyle>
            <a:lvl1pPr algn="l">
              <a:defRPr sz="34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6E232F4-83DA-2B4C-9075-80B278146D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335" y="3047132"/>
            <a:ext cx="4616355" cy="1379802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425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1">
                <a:solidFill>
                  <a:srgbClr val="2B497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3378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68740"/>
            <a:ext cx="7886700" cy="474198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5297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ull ou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68740"/>
            <a:ext cx="5151177" cy="484495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9F13249-E410-F642-9962-00B22535B3BF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5882186" y="668740"/>
            <a:ext cx="2886502" cy="4844956"/>
          </a:xfrm>
          <a:solidFill>
            <a:srgbClr val="029FB0"/>
          </a:solidFill>
          <a:effectLst/>
        </p:spPr>
        <p:txBody>
          <a:bodyPr lIns="180000" tIns="180000" rIns="180000" bIns="18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515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- two colum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b="1">
                <a:solidFill>
                  <a:srgbClr val="2B497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99234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99234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0838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page with pull out are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8140038" cy="1104636"/>
          </a:xfrm>
        </p:spPr>
        <p:txBody>
          <a:bodyPr>
            <a:normAutofit/>
          </a:bodyPr>
          <a:lstStyle>
            <a:lvl1pPr>
              <a:defRPr sz="2800" b="1">
                <a:solidFill>
                  <a:srgbClr val="2B497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49" y="1521354"/>
            <a:ext cx="5048819" cy="399234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15252A-0DC9-BE46-893A-B4073EB97F65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5882186" y="1521354"/>
            <a:ext cx="2886502" cy="3992342"/>
          </a:xfrm>
          <a:solidFill>
            <a:srgbClr val="029FB0"/>
          </a:solidFill>
          <a:effectLst/>
        </p:spPr>
        <p:txBody>
          <a:bodyPr lIns="180000" tIns="180000" rIns="180000" bIns="18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346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 descr="Lewisham Council&#10;">
            <a:extLst>
              <a:ext uri="{FF2B5EF4-FFF2-40B4-BE49-F238E27FC236}">
                <a16:creationId xmlns:a16="http://schemas.microsoft.com/office/drawing/2014/main" id="{B863FE54-1304-A941-9FDC-A9800A18ED90}"/>
              </a:ext>
            </a:extLst>
          </p:cNvPr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Lewisham Council">
            <a:extLst>
              <a:ext uri="{FF2B5EF4-FFF2-40B4-BE49-F238E27FC236}">
                <a16:creationId xmlns:a16="http://schemas.microsoft.com/office/drawing/2014/main" id="{8DF7EB21-217C-B542-8B43-128C6F22960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170" y="2052644"/>
            <a:ext cx="1233660" cy="12336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00208"/>
            <a:ext cx="7886700" cy="419060"/>
          </a:xfrm>
        </p:spPr>
        <p:txBody>
          <a:bodyPr anchor="t" anchorCtr="0">
            <a:normAutofit/>
          </a:bodyPr>
          <a:lstStyle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www.lewisham.gov.uk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613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ont page - with photo-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3651BD8-87F2-B14A-8C2E-14E4146340A9}"/>
              </a:ext>
            </a:extLst>
          </p:cNvPr>
          <p:cNvSpPr/>
          <p:nvPr userDrawn="1"/>
        </p:nvSpPr>
        <p:spPr>
          <a:xfrm>
            <a:off x="0" y="5404514"/>
            <a:ext cx="9144000" cy="310485"/>
          </a:xfrm>
          <a:prstGeom prst="rect">
            <a:avLst/>
          </a:prstGeom>
          <a:solidFill>
            <a:srgbClr val="029F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36571" y="1013835"/>
            <a:ext cx="5305561" cy="2109055"/>
          </a:xfrm>
        </p:spPr>
        <p:txBody>
          <a:bodyPr lIns="0" tIns="0" rIns="0" bIns="0" anchor="b">
            <a:normAutofit/>
          </a:bodyPr>
          <a:lstStyle>
            <a:lvl1pPr algn="l">
              <a:defRPr sz="3400" b="1">
                <a:solidFill>
                  <a:srgbClr val="2B497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36571" y="3177798"/>
            <a:ext cx="5305561" cy="1146065"/>
          </a:xfrm>
        </p:spPr>
        <p:txBody>
          <a:bodyPr lIns="0" tIns="0" rIns="0" bIns="0"/>
          <a:lstStyle>
            <a:lvl1pPr marL="0" indent="0" algn="l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2F3C1D-943D-A84B-8F8E-AF2A393AD833}"/>
              </a:ext>
            </a:extLst>
          </p:cNvPr>
          <p:cNvSpPr/>
          <p:nvPr userDrawn="1"/>
        </p:nvSpPr>
        <p:spPr>
          <a:xfrm>
            <a:off x="0" y="1"/>
            <a:ext cx="9144000" cy="310485"/>
          </a:xfrm>
          <a:prstGeom prst="rect">
            <a:avLst/>
          </a:prstGeom>
          <a:solidFill>
            <a:srgbClr val="029F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Lewisham Council">
            <a:extLst>
              <a:ext uri="{FF2B5EF4-FFF2-40B4-BE49-F238E27FC236}">
                <a16:creationId xmlns:a16="http://schemas.microsoft.com/office/drawing/2014/main" id="{91DCE698-D7AC-7946-B0E7-5861EDF604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30164" y="170600"/>
            <a:ext cx="843236" cy="84323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5F95272-CE7A-114C-BEC2-DFBCB067FBB5}"/>
              </a:ext>
            </a:extLst>
          </p:cNvPr>
          <p:cNvSpPr txBox="1"/>
          <p:nvPr userDrawn="1"/>
        </p:nvSpPr>
        <p:spPr>
          <a:xfrm>
            <a:off x="218362" y="1841837"/>
            <a:ext cx="242930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This template is for front covers with photos.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photo/s should be placed in this area here,</a:t>
            </a:r>
          </a:p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Filling the white area up to the edges of the navy blue margins at the top and bottom of the page.</a:t>
            </a:r>
          </a:p>
        </p:txBody>
      </p:sp>
    </p:spTree>
    <p:extLst>
      <p:ext uri="{BB962C8B-B14F-4D97-AF65-F5344CB8AC3E}">
        <p14:creationId xmlns:p14="http://schemas.microsoft.com/office/powerpoint/2010/main" val="2902030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ing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0B7132-59D8-6F4E-9A39-800C97C30BE4}"/>
              </a:ext>
            </a:extLst>
          </p:cNvPr>
          <p:cNvSpPr/>
          <p:nvPr userDrawn="1"/>
        </p:nvSpPr>
        <p:spPr>
          <a:xfrm>
            <a:off x="0" y="1"/>
            <a:ext cx="9144000" cy="5714999"/>
          </a:xfrm>
          <a:prstGeom prst="rect">
            <a:avLst/>
          </a:prstGeom>
          <a:solidFill>
            <a:srgbClr val="029F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DD0FAD0-3CB5-B745-B24F-14BA2DB7D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335" y="607326"/>
            <a:ext cx="4616355" cy="2363078"/>
          </a:xfrm>
        </p:spPr>
        <p:txBody>
          <a:bodyPr lIns="0" tIns="0" rIns="0" bIns="0" anchor="b">
            <a:normAutofit/>
          </a:bodyPr>
          <a:lstStyle>
            <a:lvl1pPr algn="l">
              <a:defRPr sz="3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6E232F4-83DA-2B4C-9075-80B278146D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335" y="3047132"/>
            <a:ext cx="4616355" cy="1379802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732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ing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0B7132-59D8-6F4E-9A39-800C97C30BE4}"/>
              </a:ext>
            </a:extLst>
          </p:cNvPr>
          <p:cNvSpPr/>
          <p:nvPr userDrawn="1"/>
        </p:nvSpPr>
        <p:spPr>
          <a:xfrm>
            <a:off x="0" y="1"/>
            <a:ext cx="9144000" cy="5714999"/>
          </a:xfrm>
          <a:prstGeom prst="rect">
            <a:avLst/>
          </a:prstGeom>
          <a:solidFill>
            <a:srgbClr val="8628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DD0FAD0-3CB5-B745-B24F-14BA2DB7D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335" y="627798"/>
            <a:ext cx="4616355" cy="2342606"/>
          </a:xfrm>
        </p:spPr>
        <p:txBody>
          <a:bodyPr lIns="0" tIns="0" rIns="0" bIns="0" anchor="b">
            <a:normAutofit/>
          </a:bodyPr>
          <a:lstStyle>
            <a:lvl1pPr algn="l">
              <a:defRPr sz="3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6E232F4-83DA-2B4C-9075-80B278146D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335" y="3047132"/>
            <a:ext cx="4616355" cy="1379802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707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ing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0B7132-59D8-6F4E-9A39-800C97C30BE4}"/>
              </a:ext>
            </a:extLst>
          </p:cNvPr>
          <p:cNvSpPr/>
          <p:nvPr userDrawn="1"/>
        </p:nvSpPr>
        <p:spPr>
          <a:xfrm>
            <a:off x="0" y="1"/>
            <a:ext cx="9144000" cy="5714999"/>
          </a:xfrm>
          <a:prstGeom prst="rect">
            <a:avLst/>
          </a:prstGeom>
          <a:solidFill>
            <a:srgbClr val="EB6C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DD0FAD0-3CB5-B745-B24F-14BA2DB7D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335" y="620974"/>
            <a:ext cx="4616355" cy="2349430"/>
          </a:xfrm>
        </p:spPr>
        <p:txBody>
          <a:bodyPr lIns="0" tIns="0" rIns="0" bIns="0" anchor="b">
            <a:normAutofit/>
          </a:bodyPr>
          <a:lstStyle>
            <a:lvl1pPr algn="l">
              <a:defRPr sz="3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6E232F4-83DA-2B4C-9075-80B278146D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335" y="3047132"/>
            <a:ext cx="4616355" cy="1379802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929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ing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0B7132-59D8-6F4E-9A39-800C97C30BE4}"/>
              </a:ext>
            </a:extLst>
          </p:cNvPr>
          <p:cNvSpPr/>
          <p:nvPr userDrawn="1"/>
        </p:nvSpPr>
        <p:spPr>
          <a:xfrm>
            <a:off x="0" y="1"/>
            <a:ext cx="9144000" cy="5714999"/>
          </a:xfrm>
          <a:prstGeom prst="rect">
            <a:avLst/>
          </a:prstGeom>
          <a:solidFill>
            <a:srgbClr val="E660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DD0FAD0-3CB5-B745-B24F-14BA2DB7D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335" y="696036"/>
            <a:ext cx="4616355" cy="2274367"/>
          </a:xfrm>
        </p:spPr>
        <p:txBody>
          <a:bodyPr lIns="0" tIns="0" rIns="0" bIns="0" anchor="b">
            <a:normAutofit/>
          </a:bodyPr>
          <a:lstStyle>
            <a:lvl1pPr algn="l">
              <a:defRPr sz="3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6E232F4-83DA-2B4C-9075-80B278146D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335" y="3047132"/>
            <a:ext cx="4616355" cy="1379802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704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ing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0B7132-59D8-6F4E-9A39-800C97C30BE4}"/>
              </a:ext>
            </a:extLst>
          </p:cNvPr>
          <p:cNvSpPr/>
          <p:nvPr userDrawn="1"/>
        </p:nvSpPr>
        <p:spPr>
          <a:xfrm>
            <a:off x="0" y="1"/>
            <a:ext cx="9144000" cy="5714999"/>
          </a:xfrm>
          <a:prstGeom prst="rect">
            <a:avLst/>
          </a:prstGeom>
          <a:solidFill>
            <a:srgbClr val="F371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DD0FAD0-3CB5-B745-B24F-14BA2DB7D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335" y="655094"/>
            <a:ext cx="4616355" cy="2315310"/>
          </a:xfrm>
        </p:spPr>
        <p:txBody>
          <a:bodyPr lIns="0" tIns="0" rIns="0" bIns="0" anchor="b">
            <a:normAutofit/>
          </a:bodyPr>
          <a:lstStyle>
            <a:lvl1pPr algn="l">
              <a:defRPr sz="3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6E232F4-83DA-2B4C-9075-80B278146D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335" y="3047132"/>
            <a:ext cx="4616355" cy="1379802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827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ing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0B7132-59D8-6F4E-9A39-800C97C30BE4}"/>
              </a:ext>
            </a:extLst>
          </p:cNvPr>
          <p:cNvSpPr/>
          <p:nvPr userDrawn="1"/>
        </p:nvSpPr>
        <p:spPr>
          <a:xfrm>
            <a:off x="0" y="1"/>
            <a:ext cx="9144000" cy="5714999"/>
          </a:xfrm>
          <a:prstGeom prst="rect">
            <a:avLst/>
          </a:prstGeom>
          <a:solidFill>
            <a:srgbClr val="CA2B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DD0FAD0-3CB5-B745-B24F-14BA2DB7D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335" y="593678"/>
            <a:ext cx="4616355" cy="2376725"/>
          </a:xfrm>
        </p:spPr>
        <p:txBody>
          <a:bodyPr lIns="0" tIns="0" rIns="0" bIns="0" anchor="b">
            <a:normAutofit/>
          </a:bodyPr>
          <a:lstStyle>
            <a:lvl1pPr algn="l">
              <a:defRPr sz="3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6E232F4-83DA-2B4C-9075-80B278146D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335" y="3047132"/>
            <a:ext cx="4616355" cy="1379802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313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ing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10B7132-59D8-6F4E-9A39-800C97C30BE4}"/>
              </a:ext>
            </a:extLst>
          </p:cNvPr>
          <p:cNvSpPr/>
          <p:nvPr userDrawn="1"/>
        </p:nvSpPr>
        <p:spPr>
          <a:xfrm>
            <a:off x="0" y="1"/>
            <a:ext cx="9144000" cy="5714999"/>
          </a:xfrm>
          <a:prstGeom prst="rect">
            <a:avLst/>
          </a:prstGeom>
          <a:solidFill>
            <a:srgbClr val="139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DD0FAD0-3CB5-B745-B24F-14BA2DB7D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335" y="648270"/>
            <a:ext cx="4616355" cy="2322134"/>
          </a:xfrm>
        </p:spPr>
        <p:txBody>
          <a:bodyPr lIns="0" tIns="0" rIns="0" bIns="0" anchor="b">
            <a:normAutofit/>
          </a:bodyPr>
          <a:lstStyle>
            <a:lvl1pPr algn="l">
              <a:defRPr sz="3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6E232F4-83DA-2B4C-9075-80B278146D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335" y="3047132"/>
            <a:ext cx="4616355" cy="1379802"/>
          </a:xfrm>
        </p:spPr>
        <p:txBody>
          <a:bodyPr lIns="0" tIns="0" rIns="0" bIns="0"/>
          <a:lstStyle>
            <a:lvl1pPr marL="0" indent="0" algn="l"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91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889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8357B7-9513-E148-B328-F009D441C1AE}"/>
              </a:ext>
            </a:extLst>
          </p:cNvPr>
          <p:cNvSpPr/>
          <p:nvPr userDrawn="1"/>
        </p:nvSpPr>
        <p:spPr>
          <a:xfrm>
            <a:off x="0" y="1"/>
            <a:ext cx="9144000" cy="122829"/>
          </a:xfrm>
          <a:prstGeom prst="rect">
            <a:avLst/>
          </a:prstGeom>
          <a:solidFill>
            <a:srgbClr val="029F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565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8" r:id="rId2"/>
    <p:sldLayoutId id="2147483678" r:id="rId3"/>
    <p:sldLayoutId id="2147483680" r:id="rId4"/>
    <p:sldLayoutId id="2147483681" r:id="rId5"/>
    <p:sldLayoutId id="2147483682" r:id="rId6"/>
    <p:sldLayoutId id="2147483686" r:id="rId7"/>
    <p:sldLayoutId id="2147483683" r:id="rId8"/>
    <p:sldLayoutId id="2147483684" r:id="rId9"/>
    <p:sldLayoutId id="2147483685" r:id="rId10"/>
    <p:sldLayoutId id="2147483687" r:id="rId11"/>
    <p:sldLayoutId id="2147483674" r:id="rId12"/>
    <p:sldLayoutId id="2147483689" r:id="rId13"/>
    <p:sldLayoutId id="2147483691" r:id="rId14"/>
    <p:sldLayoutId id="2147483676" r:id="rId15"/>
    <p:sldLayoutId id="2147483690" r:id="rId16"/>
    <p:sldLayoutId id="2147483679" r:id="rId17"/>
  </p:sldLayoutIdLst>
  <p:txStyles>
    <p:titleStyle>
      <a:lvl1pPr algn="l" defTabSz="685800" rtl="0" eaLnBrk="1" fontAlgn="b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FE00BA5-A985-AA9B-29F0-C856C63DBD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8270244"/>
              </p:ext>
            </p:extLst>
          </p:nvPr>
        </p:nvGraphicFramePr>
        <p:xfrm>
          <a:off x="628650" y="514831"/>
          <a:ext cx="7886700" cy="48953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9583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FE00BA5-A985-AA9B-29F0-C856C63DBD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2203274"/>
              </p:ext>
            </p:extLst>
          </p:nvPr>
        </p:nvGraphicFramePr>
        <p:xfrm>
          <a:off x="628650" y="1520825"/>
          <a:ext cx="7886700" cy="3889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2268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9F18C0D-CDA3-4FAF-8518-9C3076245896}" vid="{47492759-51E7-4214-8FF4-D977EE3A2F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7931cdb5-da7d-4a5d-b523-19dbfe538874" ContentTypeId="0x01" PreviousValue="fals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Type xmlns="50d2f097-94db-4a6a-bb67-71ff54d15235">Template</DocumentType>
    <SharedWithUsers xmlns="ef4a09bb-758a-49e1-8b47-6b1b2eb32ef4">
      <UserInfo>
        <DisplayName>Duke, Richard</DisplayName>
        <AccountId>187</AccountId>
        <AccountType/>
      </UserInfo>
    </SharedWithUsers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1C1B4982776E4695AD28411CC904CC" ma:contentTypeVersion="9" ma:contentTypeDescription="Create a new document." ma:contentTypeScope="" ma:versionID="e30bc33cca4f4a29a484aa35845042c4">
  <xsd:schema xmlns:xsd="http://www.w3.org/2001/XMLSchema" xmlns:xs="http://www.w3.org/2001/XMLSchema" xmlns:p="http://schemas.microsoft.com/office/2006/metadata/properties" xmlns:ns2="50d2f097-94db-4a6a-bb67-71ff54d15235" xmlns:ns3="ef4a09bb-758a-49e1-8b47-6b1b2eb32ef4" targetNamespace="http://schemas.microsoft.com/office/2006/metadata/properties" ma:root="true" ma:fieldsID="0a1cb6e2dbb92da8f072c40826af9ad0" ns2:_="" ns3:_="">
    <xsd:import namespace="50d2f097-94db-4a6a-bb67-71ff54d15235"/>
    <xsd:import namespace="ef4a09bb-758a-49e1-8b47-6b1b2eb32ef4"/>
    <xsd:element name="properties">
      <xsd:complexType>
        <xsd:sequence>
          <xsd:element name="documentManagement">
            <xsd:complexType>
              <xsd:all>
                <xsd:element ref="ns2:DocumentType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d2f097-94db-4a6a-bb67-71ff54d15235" elementFormDefault="qualified">
    <xsd:import namespace="http://schemas.microsoft.com/office/2006/documentManagement/types"/>
    <xsd:import namespace="http://schemas.microsoft.com/office/infopath/2007/PartnerControls"/>
    <xsd:element name="DocumentType" ma:index="8" ma:displayName="Document Type" ma:format="Dropdown" ma:internalName="DocumentType">
      <xsd:simpleType>
        <xsd:restriction base="dms:Choice">
          <xsd:enumeration value="Policy"/>
          <xsd:enumeration value="Strategy"/>
          <xsd:enumeration value="Guidance"/>
          <xsd:enumeration value="Form"/>
          <xsd:enumeration value="Tool"/>
          <xsd:enumeration value="FAQ"/>
          <xsd:enumeration value="Report"/>
          <xsd:enumeration value="Template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4a09bb-758a-49e1-8b47-6b1b2eb32ef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0E9705-2519-4E77-BFF5-3834CE408A25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CBFDE0FC-1717-40C4-8928-F67D08DCBA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59F207-A1C6-4A02-B57A-EB829D46A01D}">
  <ds:schemaRefs>
    <ds:schemaRef ds:uri="http://schemas.microsoft.com/office/2006/documentManagement/types"/>
    <ds:schemaRef ds:uri="http://schemas.microsoft.com/sharepoint/v3"/>
    <ds:schemaRef ds:uri="ec29c379-de99-4603-b006-986c537831ec"/>
    <ds:schemaRef ds:uri="http://purl.org/dc/terms/"/>
    <ds:schemaRef ds:uri="788db730-7cb9-4d8a-a463-8bbb4736b0d4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50d2f097-94db-4a6a-bb67-71ff54d15235"/>
    <ds:schemaRef ds:uri="ef4a09bb-758a-49e1-8b47-6b1b2eb32ef4"/>
  </ds:schemaRefs>
</ds:datastoreItem>
</file>

<file path=customXml/itemProps4.xml><?xml version="1.0" encoding="utf-8"?>
<ds:datastoreItem xmlns:ds="http://schemas.openxmlformats.org/officeDocument/2006/customXml" ds:itemID="{A993006C-B738-4A28-9471-C7ADFA08E7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d2f097-94db-4a6a-bb67-71ff54d15235"/>
    <ds:schemaRef ds:uri="ef4a09bb-758a-49e1-8b47-6b1b2eb32ef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Lewisham Council PowerPoint template July 2022 (1)</Template>
  <TotalTime>12</TotalTime>
  <Words>126</Words>
  <Application>Microsoft Office PowerPoint</Application>
  <PresentationFormat>On-screen Show (16:10)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London Borough of Lewisham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title text</dc:title>
  <dc:creator>Menichetti, Claudia</dc:creator>
  <cp:lastModifiedBy>Menichetti, Claudia</cp:lastModifiedBy>
  <cp:revision>1</cp:revision>
  <dcterms:created xsi:type="dcterms:W3CDTF">2024-09-17T06:24:15Z</dcterms:created>
  <dcterms:modified xsi:type="dcterms:W3CDTF">2024-09-17T06:36:58Z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0x010100B01C1B4982776E4695AD28411CC904CC</vt:lpwstr>
  </property>
  <property fmtid="{D5CDD505-2E9C-101B-9397-08002B2CF9AE}" pid="3" name="_dlc_policyId">
    <vt:lpwstr>0x01010013F6098D58CD7D4893910EA60428FE2D004FC536D3407A3F4C8486B8B86653F215|-929127196</vt:lpwstr>
  </property>
  <property fmtid="{D5CDD505-2E9C-101B-9397-08002B2CF9AE}" pid="4" name="ItemRetentionFormula">
    <vt:lpwstr>&lt;formula id="Microsoft.Office.RecordsManagement.PolicyFeatures.Expiration.Formula.BuiltIn"&gt;&lt;number&gt;0&lt;/number&gt;&lt;property&gt;Review_x005f_x0020_date&lt;/property&gt;&lt;propertyId&gt;66548c1f-118b-46a1-986f-aeb57b8f4bf7&lt;/propertyId&gt;&lt;period&gt;days&lt;/period&gt;&lt;/formula&gt;</vt:lpwstr>
  </property>
  <property fmtid="{D5CDD505-2E9C-101B-9397-08002B2CF9AE}" pid="5" name="l955f9971dbf4032a02271b8f6e353e9">
    <vt:lpwstr/>
  </property>
  <property fmtid="{D5CDD505-2E9C-101B-9397-08002B2CF9AE}" pid="6" name="Knowledge_x0020_Base_x0020_category">
    <vt:lpwstr/>
  </property>
  <property fmtid="{D5CDD505-2E9C-101B-9397-08002B2CF9AE}" pid="7" name="Knowledge_x0020_Base_x0020_sub_x002d_category">
    <vt:lpwstr/>
  </property>
  <property fmtid="{D5CDD505-2E9C-101B-9397-08002B2CF9AE}" pid="8" name="j7a096c7604f41b98ede6c0b190b7e17">
    <vt:lpwstr/>
  </property>
  <property fmtid="{D5CDD505-2E9C-101B-9397-08002B2CF9AE}" pid="9" name="d54d70def6b14c53b807bc4febed6707">
    <vt:lpwstr/>
  </property>
  <property fmtid="{D5CDD505-2E9C-101B-9397-08002B2CF9AE}" pid="10" name="Intranet sections">
    <vt:lpwstr>103;#Communications|54264b97-8853-4b26-a61d-ca038392d790;#104;#Brand guidelines|7850e3aa-07c6-45e8-9c65-ca938698c53b</vt:lpwstr>
  </property>
  <property fmtid="{D5CDD505-2E9C-101B-9397-08002B2CF9AE}" pid="11" name="Tags">
    <vt:lpwstr/>
  </property>
  <property fmtid="{D5CDD505-2E9C-101B-9397-08002B2CF9AE}" pid="12" name="Knowledge Base category">
    <vt:lpwstr/>
  </property>
  <property fmtid="{D5CDD505-2E9C-101B-9397-08002B2CF9AE}" pid="13" name="Knowledge Base sub-category">
    <vt:lpwstr/>
  </property>
  <property fmtid="{D5CDD505-2E9C-101B-9397-08002B2CF9AE}" pid="14" name="Order">
    <vt:r8>18000</vt:r8>
  </property>
  <property fmtid="{D5CDD505-2E9C-101B-9397-08002B2CF9AE}" pid="15" name="xd_Signature">
    <vt:bool>false</vt:bool>
  </property>
  <property fmtid="{D5CDD505-2E9C-101B-9397-08002B2CF9AE}" pid="16" name="xd_ProgID">
    <vt:lpwstr/>
  </property>
  <property fmtid="{D5CDD505-2E9C-101B-9397-08002B2CF9AE}" pid="17" name="_SourceUrl">
    <vt:lpwstr/>
  </property>
  <property fmtid="{D5CDD505-2E9C-101B-9397-08002B2CF9AE}" pid="18" name="_SharedFileIndex">
    <vt:lpwstr/>
  </property>
  <property fmtid="{D5CDD505-2E9C-101B-9397-08002B2CF9AE}" pid="19" name="ComplianceAssetId">
    <vt:lpwstr/>
  </property>
  <property fmtid="{D5CDD505-2E9C-101B-9397-08002B2CF9AE}" pid="20" name="TemplateUrl">
    <vt:lpwstr/>
  </property>
  <property fmtid="{D5CDD505-2E9C-101B-9397-08002B2CF9AE}" pid="21" name="_ExtendedDescription">
    <vt:lpwstr/>
  </property>
  <property fmtid="{D5CDD505-2E9C-101B-9397-08002B2CF9AE}" pid="22" name="TriggerFlowInfo">
    <vt:lpwstr/>
  </property>
</Properties>
</file>