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9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661622-9C78-4695-9864-D2A19869CA43}" v="773" dt="2024-09-04T14:34:49.3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antha Falode" userId="1211dbb3-3361-41e5-8ab0-207a11d513da" providerId="ADAL" clId="{37661622-9C78-4695-9864-D2A19869CA43}"/>
    <pc:docChg chg="modSld">
      <pc:chgData name="Samantha Falode" userId="1211dbb3-3361-41e5-8ab0-207a11d513da" providerId="ADAL" clId="{37661622-9C78-4695-9864-D2A19869CA43}" dt="2024-09-04T14:34:49.332" v="814" actId="20577"/>
      <pc:docMkLst>
        <pc:docMk/>
      </pc:docMkLst>
      <pc:sldChg chg="modSp mod">
        <pc:chgData name="Samantha Falode" userId="1211dbb3-3361-41e5-8ab0-207a11d513da" providerId="ADAL" clId="{37661622-9C78-4695-9864-D2A19869CA43}" dt="2024-09-04T14:34:49.332" v="814" actId="20577"/>
        <pc:sldMkLst>
          <pc:docMk/>
          <pc:sldMk cId="1905574361" sldId="296"/>
        </pc:sldMkLst>
        <pc:spChg chg="mod">
          <ac:chgData name="Samantha Falode" userId="1211dbb3-3361-41e5-8ab0-207a11d513da" providerId="ADAL" clId="{37661622-9C78-4695-9864-D2A19869CA43}" dt="2024-09-04T14:34:36.652" v="783" actId="20577"/>
          <ac:spMkLst>
            <pc:docMk/>
            <pc:sldMk cId="1905574361" sldId="296"/>
            <ac:spMk id="9909" creationId="{01912626-93C8-D290-606D-7C5018667744}"/>
          </ac:spMkLst>
        </pc:spChg>
        <pc:graphicFrameChg chg="mod">
          <ac:chgData name="Samantha Falode" userId="1211dbb3-3361-41e5-8ab0-207a11d513da" providerId="ADAL" clId="{37661622-9C78-4695-9864-D2A19869CA43}" dt="2024-09-04T14:34:49.332" v="814" actId="20577"/>
          <ac:graphicFrameMkLst>
            <pc:docMk/>
            <pc:sldMk cId="1905574361" sldId="296"/>
            <ac:graphicFrameMk id="4" creationId="{A3B9716E-3F34-629E-7BA2-7FAC27DC9AEB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62D711-D905-4E86-A4E9-BB55B5AE077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BCA0A1-4C3C-41BB-95BC-6ECB0F666790}">
      <dgm:prSet phldrT="[Text]" phldr="0"/>
      <dgm:spPr/>
      <dgm:t>
        <a:bodyPr/>
        <a:lstStyle/>
        <a:p>
          <a:pPr rtl="0"/>
          <a:r>
            <a:rPr lang="en-US" dirty="0"/>
            <a:t>Interim Director of Highways  Operations and </a:t>
          </a:r>
          <a:r>
            <a:rPr lang="en-US"/>
            <a:t>Street Scene</a:t>
          </a:r>
          <a:endParaRPr lang="en-US" dirty="0"/>
        </a:p>
        <a:p>
          <a:pPr rtl="0"/>
          <a:r>
            <a:rPr lang="en-US" dirty="0"/>
            <a:t>Hughie Walsh</a:t>
          </a:r>
        </a:p>
      </dgm:t>
    </dgm:pt>
    <dgm:pt modelId="{27BA3A42-3283-4730-B8E7-52E906E9057D}" type="parTrans" cxnId="{81C2FE3B-1174-495E-8803-DDD66A287E8E}">
      <dgm:prSet/>
      <dgm:spPr/>
      <dgm:t>
        <a:bodyPr/>
        <a:lstStyle/>
        <a:p>
          <a:endParaRPr lang="en-US"/>
        </a:p>
      </dgm:t>
    </dgm:pt>
    <dgm:pt modelId="{B7781103-7737-416E-9981-D9BF6B63C8E1}" type="sibTrans" cxnId="{81C2FE3B-1174-495E-8803-DDD66A287E8E}">
      <dgm:prSet/>
      <dgm:spPr/>
      <dgm:t>
        <a:bodyPr/>
        <a:lstStyle/>
        <a:p>
          <a:endParaRPr lang="en-US"/>
        </a:p>
      </dgm:t>
    </dgm:pt>
    <dgm:pt modelId="{0D1ABBE3-C202-4940-8E5D-C74B5E14B507}">
      <dgm:prSet phldrT="[Text]" phldr="0"/>
      <dgm:spPr/>
      <dgm:t>
        <a:bodyPr/>
        <a:lstStyle/>
        <a:p>
          <a:pPr rtl="0"/>
          <a:r>
            <a:rPr lang="en-US" dirty="0"/>
            <a:t>Assistant Director of Network Management</a:t>
          </a:r>
        </a:p>
        <a:p>
          <a:pPr rtl="0"/>
          <a:r>
            <a:rPr lang="en-US" dirty="0"/>
            <a:t>Camillus Donnelly	</a:t>
          </a:r>
        </a:p>
      </dgm:t>
    </dgm:pt>
    <dgm:pt modelId="{0F14E9A1-FDCB-4581-9061-9974E2A0DADA}" type="parTrans" cxnId="{F13A9DA0-9CEF-400D-A449-BA8B65AD101E}">
      <dgm:prSet/>
      <dgm:spPr/>
      <dgm:t>
        <a:bodyPr/>
        <a:lstStyle/>
        <a:p>
          <a:endParaRPr lang="en-US"/>
        </a:p>
      </dgm:t>
    </dgm:pt>
    <dgm:pt modelId="{5990723D-DAEF-4D31-9032-82EB7E99D89F}" type="sibTrans" cxnId="{F13A9DA0-9CEF-400D-A449-BA8B65AD101E}">
      <dgm:prSet/>
      <dgm:spPr/>
      <dgm:t>
        <a:bodyPr/>
        <a:lstStyle/>
        <a:p>
          <a:endParaRPr lang="en-US"/>
        </a:p>
      </dgm:t>
    </dgm:pt>
    <dgm:pt modelId="{9055A8B3-697F-44D9-BF8C-6B8CEF801BD9}">
      <dgm:prSet phldr="0"/>
      <dgm:spPr/>
      <dgm:t>
        <a:bodyPr/>
        <a:lstStyle/>
        <a:p>
          <a:pPr rtl="0"/>
          <a:r>
            <a:rPr lang="en-US" dirty="0"/>
            <a:t>Finance and Systems Manager </a:t>
          </a:r>
        </a:p>
        <a:p>
          <a:pPr rtl="0"/>
          <a:r>
            <a:rPr lang="en-US" dirty="0"/>
            <a:t>Mario Agahan</a:t>
          </a:r>
        </a:p>
      </dgm:t>
    </dgm:pt>
    <dgm:pt modelId="{34108CA1-E469-44E6-9001-024A692DC84F}" type="parTrans" cxnId="{4DD67194-4FB8-470E-9A94-9AD57B22E7B7}">
      <dgm:prSet/>
      <dgm:spPr/>
      <dgm:t>
        <a:bodyPr/>
        <a:lstStyle/>
        <a:p>
          <a:endParaRPr lang="en-GB"/>
        </a:p>
      </dgm:t>
    </dgm:pt>
    <dgm:pt modelId="{24BA40D0-8FDF-443B-9BB4-D94696A5E92A}" type="sibTrans" cxnId="{4DD67194-4FB8-470E-9A94-9AD57B22E7B7}">
      <dgm:prSet/>
      <dgm:spPr/>
      <dgm:t>
        <a:bodyPr/>
        <a:lstStyle/>
        <a:p>
          <a:endParaRPr lang="en-US"/>
        </a:p>
      </dgm:t>
    </dgm:pt>
    <dgm:pt modelId="{3CFA8F9E-7263-4AD6-A1BB-19F0564E1ABC}">
      <dgm:prSet phldr="0"/>
      <dgm:spPr/>
      <dgm:t>
        <a:bodyPr/>
        <a:lstStyle/>
        <a:p>
          <a:pPr rtl="0"/>
          <a:r>
            <a:rPr lang="en-US" dirty="0"/>
            <a:t>Sign Shop Service  x 4 </a:t>
          </a:r>
        </a:p>
      </dgm:t>
    </dgm:pt>
    <dgm:pt modelId="{85582DE1-BFB4-4B11-873B-47361EDF423B}" type="parTrans" cxnId="{1D2EADCF-D663-4110-B1BB-C7071B7B57E0}">
      <dgm:prSet/>
      <dgm:spPr/>
      <dgm:t>
        <a:bodyPr/>
        <a:lstStyle/>
        <a:p>
          <a:endParaRPr lang="en-GB"/>
        </a:p>
      </dgm:t>
    </dgm:pt>
    <dgm:pt modelId="{3AED8238-A22D-4D75-A266-DFAFEEC0F04F}" type="sibTrans" cxnId="{1D2EADCF-D663-4110-B1BB-C7071B7B57E0}">
      <dgm:prSet/>
      <dgm:spPr/>
      <dgm:t>
        <a:bodyPr/>
        <a:lstStyle/>
        <a:p>
          <a:endParaRPr lang="en-US"/>
        </a:p>
      </dgm:t>
    </dgm:pt>
    <dgm:pt modelId="{BE8CD1C4-EDE7-4178-AC56-AD7A68DEBCBC}">
      <dgm:prSet phldr="0"/>
      <dgm:spPr/>
      <dgm:t>
        <a:bodyPr/>
        <a:lstStyle/>
        <a:p>
          <a:pPr rtl="0"/>
          <a:r>
            <a:rPr lang="en-US" dirty="0"/>
            <a:t>Network Management Service  x 13</a:t>
          </a:r>
        </a:p>
      </dgm:t>
    </dgm:pt>
    <dgm:pt modelId="{EF7CED92-F8BE-4D21-BDC0-044A07909FA1}" type="parTrans" cxnId="{9D405049-E8AF-418F-9819-F127D84B9B7A}">
      <dgm:prSet/>
      <dgm:spPr/>
      <dgm:t>
        <a:bodyPr/>
        <a:lstStyle/>
        <a:p>
          <a:endParaRPr lang="en-GB"/>
        </a:p>
      </dgm:t>
    </dgm:pt>
    <dgm:pt modelId="{E5D64CA7-B478-4E4B-8E7D-8A3A06CC808C}" type="sibTrans" cxnId="{9D405049-E8AF-418F-9819-F127D84B9B7A}">
      <dgm:prSet/>
      <dgm:spPr/>
      <dgm:t>
        <a:bodyPr/>
        <a:lstStyle/>
        <a:p>
          <a:endParaRPr lang="en-US"/>
        </a:p>
      </dgm:t>
    </dgm:pt>
    <dgm:pt modelId="{A8E23F02-3BF7-4FBE-8BBF-90014EC27879}">
      <dgm:prSet phldr="0"/>
      <dgm:spPr/>
      <dgm:t>
        <a:bodyPr/>
        <a:lstStyle/>
        <a:p>
          <a:pPr rtl="0"/>
          <a:r>
            <a:rPr lang="en-US" dirty="0"/>
            <a:t>Assistant Director of Direct Services </a:t>
          </a:r>
        </a:p>
      </dgm:t>
    </dgm:pt>
    <dgm:pt modelId="{F141B77C-FF11-4561-BEA0-B55E2A1DF961}" type="parTrans" cxnId="{F2A539B1-4A2E-45B6-A6AC-D40B0121F3A7}">
      <dgm:prSet/>
      <dgm:spPr/>
      <dgm:t>
        <a:bodyPr/>
        <a:lstStyle/>
        <a:p>
          <a:endParaRPr lang="en-GB"/>
        </a:p>
      </dgm:t>
    </dgm:pt>
    <dgm:pt modelId="{AEB13A8A-25EE-4C58-83BA-7B711B4C8E39}" type="sibTrans" cxnId="{F2A539B1-4A2E-45B6-A6AC-D40B0121F3A7}">
      <dgm:prSet/>
      <dgm:spPr/>
      <dgm:t>
        <a:bodyPr/>
        <a:lstStyle/>
        <a:p>
          <a:endParaRPr lang="en-US"/>
        </a:p>
      </dgm:t>
    </dgm:pt>
    <dgm:pt modelId="{B7F723DF-3DF8-4BFA-A23A-DDBB8C6D254D}">
      <dgm:prSet phldr="0"/>
      <dgm:spPr/>
      <dgm:t>
        <a:bodyPr/>
        <a:lstStyle/>
        <a:p>
          <a:pPr rtl="0"/>
          <a:r>
            <a:rPr lang="en-US" dirty="0"/>
            <a:t>Head of Inspection and Enforcement</a:t>
          </a:r>
        </a:p>
        <a:p>
          <a:pPr rtl="0"/>
          <a:r>
            <a:rPr lang="en-US" dirty="0"/>
            <a:t>Sharon Wright		</a:t>
          </a:r>
        </a:p>
      </dgm:t>
    </dgm:pt>
    <dgm:pt modelId="{255FFF8C-319A-4FC2-8229-82DEA7BE732E}" type="sibTrans" cxnId="{D211ECDF-1B6F-4BEB-A167-7B2FB5C671FF}">
      <dgm:prSet/>
      <dgm:spPr/>
      <dgm:t>
        <a:bodyPr/>
        <a:lstStyle/>
        <a:p>
          <a:endParaRPr lang="en-US"/>
        </a:p>
      </dgm:t>
    </dgm:pt>
    <dgm:pt modelId="{10B87857-4945-4ED2-AFDC-B69E52A91896}" type="parTrans" cxnId="{D211ECDF-1B6F-4BEB-A167-7B2FB5C671FF}">
      <dgm:prSet/>
      <dgm:spPr/>
      <dgm:t>
        <a:bodyPr/>
        <a:lstStyle/>
        <a:p>
          <a:endParaRPr lang="en-GB"/>
        </a:p>
      </dgm:t>
    </dgm:pt>
    <dgm:pt modelId="{91F405B1-9DFB-4051-8C9C-ACA5006CA7B3}">
      <dgm:prSet phldr="0"/>
      <dgm:spPr/>
      <dgm:t>
        <a:bodyPr/>
        <a:lstStyle/>
        <a:p>
          <a:pPr rtl="0"/>
          <a:r>
            <a:rPr lang="en-US" dirty="0"/>
            <a:t>Inspection &amp; Enforcement Service</a:t>
          </a:r>
        </a:p>
        <a:p>
          <a:pPr rtl="0"/>
          <a:r>
            <a:rPr lang="en-US" dirty="0"/>
            <a:t> X 30</a:t>
          </a:r>
        </a:p>
      </dgm:t>
    </dgm:pt>
    <dgm:pt modelId="{70FC57F3-3B0D-489E-9983-6A769D788E68}" type="parTrans" cxnId="{8EBE5E41-6B8C-4DE2-87E9-F5556FC12E29}">
      <dgm:prSet/>
      <dgm:spPr/>
      <dgm:t>
        <a:bodyPr/>
        <a:lstStyle/>
        <a:p>
          <a:endParaRPr lang="en-GB"/>
        </a:p>
      </dgm:t>
    </dgm:pt>
    <dgm:pt modelId="{2F3C9905-F2A0-4B72-AD71-35595241FEA6}" type="sibTrans" cxnId="{8EBE5E41-6B8C-4DE2-87E9-F5556FC12E29}">
      <dgm:prSet/>
      <dgm:spPr/>
      <dgm:t>
        <a:bodyPr/>
        <a:lstStyle/>
        <a:p>
          <a:endParaRPr lang="en-GB"/>
        </a:p>
      </dgm:t>
    </dgm:pt>
    <dgm:pt modelId="{C34BFC31-544E-4D64-A206-648FDFE6EC85}">
      <dgm:prSet phldr="0"/>
      <dgm:spPr/>
      <dgm:t>
        <a:bodyPr/>
        <a:lstStyle/>
        <a:p>
          <a:pPr rtl="0"/>
          <a:r>
            <a:rPr lang="en-US" dirty="0"/>
            <a:t>Building Maintenance</a:t>
          </a:r>
        </a:p>
      </dgm:t>
    </dgm:pt>
    <dgm:pt modelId="{266A8641-6F2A-4B21-A940-FFCE56939D91}" type="parTrans" cxnId="{C9A8D354-2A67-45A4-B3DC-449164E24FB9}">
      <dgm:prSet/>
      <dgm:spPr/>
      <dgm:t>
        <a:bodyPr/>
        <a:lstStyle/>
        <a:p>
          <a:endParaRPr lang="en-GB"/>
        </a:p>
      </dgm:t>
    </dgm:pt>
    <dgm:pt modelId="{C5B894BB-61F4-4322-87CE-422104725B23}" type="sibTrans" cxnId="{C9A8D354-2A67-45A4-B3DC-449164E24FB9}">
      <dgm:prSet/>
      <dgm:spPr/>
      <dgm:t>
        <a:bodyPr/>
        <a:lstStyle/>
        <a:p>
          <a:endParaRPr lang="en-GB"/>
        </a:p>
      </dgm:t>
    </dgm:pt>
    <dgm:pt modelId="{1C1B466C-73E6-466D-A901-747B7288B68E}">
      <dgm:prSet phldr="0"/>
      <dgm:spPr/>
      <dgm:t>
        <a:bodyPr/>
        <a:lstStyle/>
        <a:p>
          <a:pPr rtl="0"/>
          <a:r>
            <a:rPr lang="en-US" dirty="0"/>
            <a:t>Highways</a:t>
          </a:r>
        </a:p>
      </dgm:t>
    </dgm:pt>
    <dgm:pt modelId="{F2D2DB25-CB57-4547-9C58-F9675DAE980E}" type="parTrans" cxnId="{7D7E4FA7-1720-483F-A5D1-CB434634BA5B}">
      <dgm:prSet/>
      <dgm:spPr/>
      <dgm:t>
        <a:bodyPr/>
        <a:lstStyle/>
        <a:p>
          <a:endParaRPr lang="en-GB"/>
        </a:p>
      </dgm:t>
    </dgm:pt>
    <dgm:pt modelId="{9E1EAC93-B3FC-45FA-BB98-BA6F36CBC895}" type="sibTrans" cxnId="{7D7E4FA7-1720-483F-A5D1-CB434634BA5B}">
      <dgm:prSet/>
      <dgm:spPr/>
      <dgm:t>
        <a:bodyPr/>
        <a:lstStyle/>
        <a:p>
          <a:endParaRPr lang="en-GB"/>
        </a:p>
      </dgm:t>
    </dgm:pt>
    <dgm:pt modelId="{B0C88423-86A5-4C30-8E6C-A66D7C5FDE0A}">
      <dgm:prSet phldr="0"/>
      <dgm:spPr/>
      <dgm:t>
        <a:bodyPr/>
        <a:lstStyle/>
        <a:p>
          <a:pPr rtl="0"/>
          <a:r>
            <a:rPr lang="en-US" dirty="0"/>
            <a:t>Transport and Stores</a:t>
          </a:r>
        </a:p>
      </dgm:t>
    </dgm:pt>
    <dgm:pt modelId="{A0A0D289-C486-478A-968F-03D6DF4752E6}" type="parTrans" cxnId="{425C0323-F03A-4C75-A296-8D93A07921DA}">
      <dgm:prSet/>
      <dgm:spPr/>
      <dgm:t>
        <a:bodyPr/>
        <a:lstStyle/>
        <a:p>
          <a:endParaRPr lang="en-GB"/>
        </a:p>
      </dgm:t>
    </dgm:pt>
    <dgm:pt modelId="{EDA6E6BE-0B8D-46FF-BB4F-BC24FF7DDD09}" type="sibTrans" cxnId="{425C0323-F03A-4C75-A296-8D93A07921DA}">
      <dgm:prSet/>
      <dgm:spPr/>
      <dgm:t>
        <a:bodyPr/>
        <a:lstStyle/>
        <a:p>
          <a:endParaRPr lang="en-GB"/>
        </a:p>
      </dgm:t>
    </dgm:pt>
    <dgm:pt modelId="{06AF0380-EFD7-451E-8589-E25AFCDF4202}">
      <dgm:prSet phldr="0"/>
      <dgm:spPr/>
      <dgm:t>
        <a:bodyPr/>
        <a:lstStyle/>
        <a:p>
          <a:pPr rtl="0"/>
          <a:r>
            <a:rPr lang="en-US" dirty="0"/>
            <a:t>Highways Richmond</a:t>
          </a:r>
        </a:p>
      </dgm:t>
    </dgm:pt>
    <dgm:pt modelId="{68A07CCD-EB1E-4BEF-8FF1-9E870B1EA25F}" type="parTrans" cxnId="{12152572-88DC-4E85-B6C4-5D8417335BB0}">
      <dgm:prSet/>
      <dgm:spPr/>
      <dgm:t>
        <a:bodyPr/>
        <a:lstStyle/>
        <a:p>
          <a:endParaRPr lang="en-GB"/>
        </a:p>
      </dgm:t>
    </dgm:pt>
    <dgm:pt modelId="{97B631E9-3E1A-4980-BDB0-44A360120C4D}" type="sibTrans" cxnId="{12152572-88DC-4E85-B6C4-5D8417335BB0}">
      <dgm:prSet/>
      <dgm:spPr/>
      <dgm:t>
        <a:bodyPr/>
        <a:lstStyle/>
        <a:p>
          <a:endParaRPr lang="en-GB"/>
        </a:p>
      </dgm:t>
    </dgm:pt>
    <dgm:pt modelId="{615672C2-A9C3-4517-B15F-B2F0900C4DAD}">
      <dgm:prSet phldr="0"/>
      <dgm:spPr/>
      <dgm:t>
        <a:bodyPr/>
        <a:lstStyle/>
        <a:p>
          <a:pPr rtl="0"/>
          <a:r>
            <a:rPr lang="en-US" dirty="0"/>
            <a:t>Health and Safety </a:t>
          </a:r>
        </a:p>
      </dgm:t>
    </dgm:pt>
    <dgm:pt modelId="{AA1B5005-5684-441F-87DE-EB612573CFBF}" type="parTrans" cxnId="{BF9DF270-88D3-4AB4-8225-CF636180F2A7}">
      <dgm:prSet/>
      <dgm:spPr/>
      <dgm:t>
        <a:bodyPr/>
        <a:lstStyle/>
        <a:p>
          <a:endParaRPr lang="en-GB"/>
        </a:p>
      </dgm:t>
    </dgm:pt>
    <dgm:pt modelId="{42740056-5375-44C1-A672-5F9DBD54602D}" type="sibTrans" cxnId="{BF9DF270-88D3-4AB4-8225-CF636180F2A7}">
      <dgm:prSet/>
      <dgm:spPr/>
      <dgm:t>
        <a:bodyPr/>
        <a:lstStyle/>
        <a:p>
          <a:endParaRPr lang="en-GB"/>
        </a:p>
      </dgm:t>
    </dgm:pt>
    <dgm:pt modelId="{52B50A0E-D823-44E5-A613-54636FFA1797}">
      <dgm:prSet phldr="0"/>
      <dgm:spPr/>
      <dgm:t>
        <a:bodyPr/>
        <a:lstStyle/>
        <a:p>
          <a:pPr rtl="0"/>
          <a:r>
            <a:rPr lang="en-US" dirty="0"/>
            <a:t>Finance &amp; admin x 4</a:t>
          </a:r>
        </a:p>
      </dgm:t>
    </dgm:pt>
    <dgm:pt modelId="{38E6AF4F-5046-4EE1-86CF-6579DC6F23B1}" type="parTrans" cxnId="{0C5D423F-FD12-4BD4-B4D9-7C19F3014889}">
      <dgm:prSet/>
      <dgm:spPr/>
      <dgm:t>
        <a:bodyPr/>
        <a:lstStyle/>
        <a:p>
          <a:endParaRPr lang="en-GB"/>
        </a:p>
      </dgm:t>
    </dgm:pt>
    <dgm:pt modelId="{341399D7-087B-45D0-BFAB-2DF3A73848BC}" type="sibTrans" cxnId="{0C5D423F-FD12-4BD4-B4D9-7C19F3014889}">
      <dgm:prSet/>
      <dgm:spPr/>
      <dgm:t>
        <a:bodyPr/>
        <a:lstStyle/>
        <a:p>
          <a:endParaRPr lang="en-GB"/>
        </a:p>
      </dgm:t>
    </dgm:pt>
    <dgm:pt modelId="{EE84DEAB-5DB1-483A-9E63-BF4F26BCC767}" type="pres">
      <dgm:prSet presAssocID="{1862D711-D905-4E86-A4E9-BB55B5AE077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29D617B-3E72-465B-9E5D-FA8FCD177634}" type="pres">
      <dgm:prSet presAssocID="{5DBCA0A1-4C3C-41BB-95BC-6ECB0F666790}" presName="hierRoot1" presStyleCnt="0">
        <dgm:presLayoutVars>
          <dgm:hierBranch val="init"/>
        </dgm:presLayoutVars>
      </dgm:prSet>
      <dgm:spPr/>
    </dgm:pt>
    <dgm:pt modelId="{B9A93C15-C8B5-40FB-A689-E37E3D98162A}" type="pres">
      <dgm:prSet presAssocID="{5DBCA0A1-4C3C-41BB-95BC-6ECB0F666790}" presName="rootComposite1" presStyleCnt="0"/>
      <dgm:spPr/>
    </dgm:pt>
    <dgm:pt modelId="{4109A85C-3DB1-4068-96D8-F0733E293498}" type="pres">
      <dgm:prSet presAssocID="{5DBCA0A1-4C3C-41BB-95BC-6ECB0F666790}" presName="rootText1" presStyleLbl="node0" presStyleIdx="0" presStyleCnt="1" custLinFactNeighborX="-2835" custLinFactNeighborY="-3779">
        <dgm:presLayoutVars>
          <dgm:chPref val="3"/>
        </dgm:presLayoutVars>
      </dgm:prSet>
      <dgm:spPr/>
    </dgm:pt>
    <dgm:pt modelId="{A5AD7009-9BB1-425C-BD76-BE53BE82BB2F}" type="pres">
      <dgm:prSet presAssocID="{5DBCA0A1-4C3C-41BB-95BC-6ECB0F666790}" presName="rootConnector1" presStyleLbl="node1" presStyleIdx="0" presStyleCnt="0"/>
      <dgm:spPr/>
    </dgm:pt>
    <dgm:pt modelId="{AB6E70C4-4039-4A0A-B31E-7B17C6CB87B8}" type="pres">
      <dgm:prSet presAssocID="{5DBCA0A1-4C3C-41BB-95BC-6ECB0F666790}" presName="hierChild2" presStyleCnt="0"/>
      <dgm:spPr/>
    </dgm:pt>
    <dgm:pt modelId="{B793A5EB-FA06-49C2-9F47-2AC5D10E9559}" type="pres">
      <dgm:prSet presAssocID="{0F14E9A1-FDCB-4581-9061-9974E2A0DADA}" presName="Name37" presStyleLbl="parChTrans1D2" presStyleIdx="0" presStyleCnt="4"/>
      <dgm:spPr/>
    </dgm:pt>
    <dgm:pt modelId="{E4359668-EE3D-48C7-8F29-5122545E9D15}" type="pres">
      <dgm:prSet presAssocID="{0D1ABBE3-C202-4940-8E5D-C74B5E14B507}" presName="hierRoot2" presStyleCnt="0">
        <dgm:presLayoutVars>
          <dgm:hierBranch val="init"/>
        </dgm:presLayoutVars>
      </dgm:prSet>
      <dgm:spPr/>
    </dgm:pt>
    <dgm:pt modelId="{0DB41443-28EE-4CD3-B4FB-4DBC7018E5BB}" type="pres">
      <dgm:prSet presAssocID="{0D1ABBE3-C202-4940-8E5D-C74B5E14B507}" presName="rootComposite" presStyleCnt="0"/>
      <dgm:spPr/>
    </dgm:pt>
    <dgm:pt modelId="{2D041AD0-00FB-48D7-A08E-4ECE93870114}" type="pres">
      <dgm:prSet presAssocID="{0D1ABBE3-C202-4940-8E5D-C74B5E14B507}" presName="rootText" presStyleLbl="node2" presStyleIdx="0" presStyleCnt="4">
        <dgm:presLayoutVars>
          <dgm:chPref val="3"/>
        </dgm:presLayoutVars>
      </dgm:prSet>
      <dgm:spPr/>
    </dgm:pt>
    <dgm:pt modelId="{CA339C6E-3CB4-4F4C-A252-53ED65121DDD}" type="pres">
      <dgm:prSet presAssocID="{0D1ABBE3-C202-4940-8E5D-C74B5E14B507}" presName="rootConnector" presStyleLbl="node2" presStyleIdx="0" presStyleCnt="4"/>
      <dgm:spPr/>
    </dgm:pt>
    <dgm:pt modelId="{F889EC0C-4889-43E5-838D-A6A0970488B5}" type="pres">
      <dgm:prSet presAssocID="{0D1ABBE3-C202-4940-8E5D-C74B5E14B507}" presName="hierChild4" presStyleCnt="0"/>
      <dgm:spPr/>
    </dgm:pt>
    <dgm:pt modelId="{02AB35FA-02AF-4456-AF29-FF89325D2421}" type="pres">
      <dgm:prSet presAssocID="{85582DE1-BFB4-4B11-873B-47361EDF423B}" presName="Name37" presStyleLbl="parChTrans1D3" presStyleIdx="0" presStyleCnt="9"/>
      <dgm:spPr/>
    </dgm:pt>
    <dgm:pt modelId="{678EC26F-79E2-4133-92ED-C9F714045F44}" type="pres">
      <dgm:prSet presAssocID="{3CFA8F9E-7263-4AD6-A1BB-19F0564E1ABC}" presName="hierRoot2" presStyleCnt="0">
        <dgm:presLayoutVars>
          <dgm:hierBranch val="init"/>
        </dgm:presLayoutVars>
      </dgm:prSet>
      <dgm:spPr/>
    </dgm:pt>
    <dgm:pt modelId="{B3F1614B-94BC-477A-9EB8-C0114A7276A8}" type="pres">
      <dgm:prSet presAssocID="{3CFA8F9E-7263-4AD6-A1BB-19F0564E1ABC}" presName="rootComposite" presStyleCnt="0"/>
      <dgm:spPr/>
    </dgm:pt>
    <dgm:pt modelId="{C0333AFA-49BB-4733-A820-87178B567C7C}" type="pres">
      <dgm:prSet presAssocID="{3CFA8F9E-7263-4AD6-A1BB-19F0564E1ABC}" presName="rootText" presStyleLbl="node3" presStyleIdx="0" presStyleCnt="9">
        <dgm:presLayoutVars>
          <dgm:chPref val="3"/>
        </dgm:presLayoutVars>
      </dgm:prSet>
      <dgm:spPr/>
    </dgm:pt>
    <dgm:pt modelId="{C79A84A0-E1B6-4FA7-AB15-C416A52EE0CE}" type="pres">
      <dgm:prSet presAssocID="{3CFA8F9E-7263-4AD6-A1BB-19F0564E1ABC}" presName="rootConnector" presStyleLbl="node3" presStyleIdx="0" presStyleCnt="9"/>
      <dgm:spPr/>
    </dgm:pt>
    <dgm:pt modelId="{258AB89B-2D49-43BD-95BB-E7333F7CE372}" type="pres">
      <dgm:prSet presAssocID="{3CFA8F9E-7263-4AD6-A1BB-19F0564E1ABC}" presName="hierChild4" presStyleCnt="0"/>
      <dgm:spPr/>
    </dgm:pt>
    <dgm:pt modelId="{A670D771-E56F-4A35-9913-C3E1789A5FDB}" type="pres">
      <dgm:prSet presAssocID="{3CFA8F9E-7263-4AD6-A1BB-19F0564E1ABC}" presName="hierChild5" presStyleCnt="0"/>
      <dgm:spPr/>
    </dgm:pt>
    <dgm:pt modelId="{16A452AF-8B61-4C47-A0E2-4880F1482F48}" type="pres">
      <dgm:prSet presAssocID="{EF7CED92-F8BE-4D21-BDC0-044A07909FA1}" presName="Name37" presStyleLbl="parChTrans1D3" presStyleIdx="1" presStyleCnt="9"/>
      <dgm:spPr/>
    </dgm:pt>
    <dgm:pt modelId="{AEC91311-57FA-4B57-9AA6-D8D13F013557}" type="pres">
      <dgm:prSet presAssocID="{BE8CD1C4-EDE7-4178-AC56-AD7A68DEBCBC}" presName="hierRoot2" presStyleCnt="0">
        <dgm:presLayoutVars>
          <dgm:hierBranch val="init"/>
        </dgm:presLayoutVars>
      </dgm:prSet>
      <dgm:spPr/>
    </dgm:pt>
    <dgm:pt modelId="{BA6717F1-8A81-455C-943C-372A441395C9}" type="pres">
      <dgm:prSet presAssocID="{BE8CD1C4-EDE7-4178-AC56-AD7A68DEBCBC}" presName="rootComposite" presStyleCnt="0"/>
      <dgm:spPr/>
    </dgm:pt>
    <dgm:pt modelId="{DCCC9947-E9CA-4E6D-BC9F-0976E56F884E}" type="pres">
      <dgm:prSet presAssocID="{BE8CD1C4-EDE7-4178-AC56-AD7A68DEBCBC}" presName="rootText" presStyleLbl="node3" presStyleIdx="1" presStyleCnt="9">
        <dgm:presLayoutVars>
          <dgm:chPref val="3"/>
        </dgm:presLayoutVars>
      </dgm:prSet>
      <dgm:spPr/>
    </dgm:pt>
    <dgm:pt modelId="{8FAD564A-6C4F-4A89-B892-B8BB99E3AD58}" type="pres">
      <dgm:prSet presAssocID="{BE8CD1C4-EDE7-4178-AC56-AD7A68DEBCBC}" presName="rootConnector" presStyleLbl="node3" presStyleIdx="1" presStyleCnt="9"/>
      <dgm:spPr/>
    </dgm:pt>
    <dgm:pt modelId="{5C83B1A8-E590-460F-B4B0-7C8E5F913E89}" type="pres">
      <dgm:prSet presAssocID="{BE8CD1C4-EDE7-4178-AC56-AD7A68DEBCBC}" presName="hierChild4" presStyleCnt="0"/>
      <dgm:spPr/>
    </dgm:pt>
    <dgm:pt modelId="{43540D36-99C8-4B32-85C6-D69B4605C47E}" type="pres">
      <dgm:prSet presAssocID="{BE8CD1C4-EDE7-4178-AC56-AD7A68DEBCBC}" presName="hierChild5" presStyleCnt="0"/>
      <dgm:spPr/>
    </dgm:pt>
    <dgm:pt modelId="{1D8F61E7-FA7B-402C-9DD7-5CAD6F3ED5E4}" type="pres">
      <dgm:prSet presAssocID="{0D1ABBE3-C202-4940-8E5D-C74B5E14B507}" presName="hierChild5" presStyleCnt="0"/>
      <dgm:spPr/>
    </dgm:pt>
    <dgm:pt modelId="{1151D5E8-537A-4537-8CB7-8EAFDDC6AD8F}" type="pres">
      <dgm:prSet presAssocID="{F141B77C-FF11-4561-BEA0-B55E2A1DF961}" presName="Name37" presStyleLbl="parChTrans1D2" presStyleIdx="1" presStyleCnt="4"/>
      <dgm:spPr/>
    </dgm:pt>
    <dgm:pt modelId="{D9D13319-18AD-4CEB-B341-3B44BE647C2F}" type="pres">
      <dgm:prSet presAssocID="{A8E23F02-3BF7-4FBE-8BBF-90014EC27879}" presName="hierRoot2" presStyleCnt="0">
        <dgm:presLayoutVars>
          <dgm:hierBranch val="init"/>
        </dgm:presLayoutVars>
      </dgm:prSet>
      <dgm:spPr/>
    </dgm:pt>
    <dgm:pt modelId="{E663E402-A58B-4EE5-8049-58CCA0448E47}" type="pres">
      <dgm:prSet presAssocID="{A8E23F02-3BF7-4FBE-8BBF-90014EC27879}" presName="rootComposite" presStyleCnt="0"/>
      <dgm:spPr/>
    </dgm:pt>
    <dgm:pt modelId="{62B8BBF2-467D-41CA-863C-E2D437A051CA}" type="pres">
      <dgm:prSet presAssocID="{A8E23F02-3BF7-4FBE-8BBF-90014EC27879}" presName="rootText" presStyleLbl="node2" presStyleIdx="1" presStyleCnt="4">
        <dgm:presLayoutVars>
          <dgm:chPref val="3"/>
        </dgm:presLayoutVars>
      </dgm:prSet>
      <dgm:spPr/>
    </dgm:pt>
    <dgm:pt modelId="{E4A32062-1754-4F10-8CC2-A4C19E830059}" type="pres">
      <dgm:prSet presAssocID="{A8E23F02-3BF7-4FBE-8BBF-90014EC27879}" presName="rootConnector" presStyleLbl="node2" presStyleIdx="1" presStyleCnt="4"/>
      <dgm:spPr/>
    </dgm:pt>
    <dgm:pt modelId="{90C555B6-99D0-4ED2-AAF9-0B3568833EA6}" type="pres">
      <dgm:prSet presAssocID="{A8E23F02-3BF7-4FBE-8BBF-90014EC27879}" presName="hierChild4" presStyleCnt="0"/>
      <dgm:spPr/>
    </dgm:pt>
    <dgm:pt modelId="{97167883-7D93-445F-8D2F-48E8409C1E1C}" type="pres">
      <dgm:prSet presAssocID="{266A8641-6F2A-4B21-A940-FFCE56939D91}" presName="Name37" presStyleLbl="parChTrans1D3" presStyleIdx="2" presStyleCnt="9"/>
      <dgm:spPr/>
    </dgm:pt>
    <dgm:pt modelId="{B23F7C1A-1EC3-45B1-A648-9E8A6A478890}" type="pres">
      <dgm:prSet presAssocID="{C34BFC31-544E-4D64-A206-648FDFE6EC85}" presName="hierRoot2" presStyleCnt="0">
        <dgm:presLayoutVars>
          <dgm:hierBranch val="init"/>
        </dgm:presLayoutVars>
      </dgm:prSet>
      <dgm:spPr/>
    </dgm:pt>
    <dgm:pt modelId="{C9CD4377-165C-46E8-80A8-840708C1CFF9}" type="pres">
      <dgm:prSet presAssocID="{C34BFC31-544E-4D64-A206-648FDFE6EC85}" presName="rootComposite" presStyleCnt="0"/>
      <dgm:spPr/>
    </dgm:pt>
    <dgm:pt modelId="{6E3E6765-4D7D-4966-AA06-2707116C232F}" type="pres">
      <dgm:prSet presAssocID="{C34BFC31-544E-4D64-A206-648FDFE6EC85}" presName="rootText" presStyleLbl="node3" presStyleIdx="2" presStyleCnt="9">
        <dgm:presLayoutVars>
          <dgm:chPref val="3"/>
        </dgm:presLayoutVars>
      </dgm:prSet>
      <dgm:spPr/>
    </dgm:pt>
    <dgm:pt modelId="{E9C5B7EF-CA80-41FD-8D21-80B12E7AE1CB}" type="pres">
      <dgm:prSet presAssocID="{C34BFC31-544E-4D64-A206-648FDFE6EC85}" presName="rootConnector" presStyleLbl="node3" presStyleIdx="2" presStyleCnt="9"/>
      <dgm:spPr/>
    </dgm:pt>
    <dgm:pt modelId="{2645471F-79C2-436E-B743-EC929CCB4CC7}" type="pres">
      <dgm:prSet presAssocID="{C34BFC31-544E-4D64-A206-648FDFE6EC85}" presName="hierChild4" presStyleCnt="0"/>
      <dgm:spPr/>
    </dgm:pt>
    <dgm:pt modelId="{18F60268-AE53-4315-93FB-56CEE03924FF}" type="pres">
      <dgm:prSet presAssocID="{C34BFC31-544E-4D64-A206-648FDFE6EC85}" presName="hierChild5" presStyleCnt="0"/>
      <dgm:spPr/>
    </dgm:pt>
    <dgm:pt modelId="{E834DCF1-6385-4338-A647-1E0B87E6CD87}" type="pres">
      <dgm:prSet presAssocID="{F2D2DB25-CB57-4547-9C58-F9675DAE980E}" presName="Name37" presStyleLbl="parChTrans1D3" presStyleIdx="3" presStyleCnt="9"/>
      <dgm:spPr/>
    </dgm:pt>
    <dgm:pt modelId="{B11A61AC-D626-48DB-9417-A2C2EABCD208}" type="pres">
      <dgm:prSet presAssocID="{1C1B466C-73E6-466D-A901-747B7288B68E}" presName="hierRoot2" presStyleCnt="0">
        <dgm:presLayoutVars>
          <dgm:hierBranch val="init"/>
        </dgm:presLayoutVars>
      </dgm:prSet>
      <dgm:spPr/>
    </dgm:pt>
    <dgm:pt modelId="{F06486B8-9D4D-4908-83B9-BE912DE5AD13}" type="pres">
      <dgm:prSet presAssocID="{1C1B466C-73E6-466D-A901-747B7288B68E}" presName="rootComposite" presStyleCnt="0"/>
      <dgm:spPr/>
    </dgm:pt>
    <dgm:pt modelId="{DFBB2B3C-B0C3-4131-86AB-4EAB5F469B4F}" type="pres">
      <dgm:prSet presAssocID="{1C1B466C-73E6-466D-A901-747B7288B68E}" presName="rootText" presStyleLbl="node3" presStyleIdx="3" presStyleCnt="9">
        <dgm:presLayoutVars>
          <dgm:chPref val="3"/>
        </dgm:presLayoutVars>
      </dgm:prSet>
      <dgm:spPr/>
    </dgm:pt>
    <dgm:pt modelId="{72AE3035-E9DB-4382-8456-A7BB147FC5C0}" type="pres">
      <dgm:prSet presAssocID="{1C1B466C-73E6-466D-A901-747B7288B68E}" presName="rootConnector" presStyleLbl="node3" presStyleIdx="3" presStyleCnt="9"/>
      <dgm:spPr/>
    </dgm:pt>
    <dgm:pt modelId="{97EAD9A3-4786-4A7E-9241-F4F882C9A650}" type="pres">
      <dgm:prSet presAssocID="{1C1B466C-73E6-466D-A901-747B7288B68E}" presName="hierChild4" presStyleCnt="0"/>
      <dgm:spPr/>
    </dgm:pt>
    <dgm:pt modelId="{B65DFBC8-E908-454C-BB69-2B8D3D2F026B}" type="pres">
      <dgm:prSet presAssocID="{1C1B466C-73E6-466D-A901-747B7288B68E}" presName="hierChild5" presStyleCnt="0"/>
      <dgm:spPr/>
    </dgm:pt>
    <dgm:pt modelId="{EC377E9D-1AA7-441C-97CC-BC06E5C0E9E0}" type="pres">
      <dgm:prSet presAssocID="{A0A0D289-C486-478A-968F-03D6DF4752E6}" presName="Name37" presStyleLbl="parChTrans1D3" presStyleIdx="4" presStyleCnt="9"/>
      <dgm:spPr/>
    </dgm:pt>
    <dgm:pt modelId="{CD0714B8-A22F-4DA6-88F5-742869DAC356}" type="pres">
      <dgm:prSet presAssocID="{B0C88423-86A5-4C30-8E6C-A66D7C5FDE0A}" presName="hierRoot2" presStyleCnt="0">
        <dgm:presLayoutVars>
          <dgm:hierBranch val="init"/>
        </dgm:presLayoutVars>
      </dgm:prSet>
      <dgm:spPr/>
    </dgm:pt>
    <dgm:pt modelId="{8968FAC4-4437-4F6D-9412-EA0557AC9130}" type="pres">
      <dgm:prSet presAssocID="{B0C88423-86A5-4C30-8E6C-A66D7C5FDE0A}" presName="rootComposite" presStyleCnt="0"/>
      <dgm:spPr/>
    </dgm:pt>
    <dgm:pt modelId="{82DA8DF1-FE37-4E74-ABC7-7DB92BC13A49}" type="pres">
      <dgm:prSet presAssocID="{B0C88423-86A5-4C30-8E6C-A66D7C5FDE0A}" presName="rootText" presStyleLbl="node3" presStyleIdx="4" presStyleCnt="9">
        <dgm:presLayoutVars>
          <dgm:chPref val="3"/>
        </dgm:presLayoutVars>
      </dgm:prSet>
      <dgm:spPr/>
    </dgm:pt>
    <dgm:pt modelId="{715D7304-9C0A-4B06-9A59-2EC4E51A4229}" type="pres">
      <dgm:prSet presAssocID="{B0C88423-86A5-4C30-8E6C-A66D7C5FDE0A}" presName="rootConnector" presStyleLbl="node3" presStyleIdx="4" presStyleCnt="9"/>
      <dgm:spPr/>
    </dgm:pt>
    <dgm:pt modelId="{AFCA9EC3-E990-4053-9047-C19A90A03F5B}" type="pres">
      <dgm:prSet presAssocID="{B0C88423-86A5-4C30-8E6C-A66D7C5FDE0A}" presName="hierChild4" presStyleCnt="0"/>
      <dgm:spPr/>
    </dgm:pt>
    <dgm:pt modelId="{1F9A5E01-BB51-45C3-BDE3-BD780800930A}" type="pres">
      <dgm:prSet presAssocID="{B0C88423-86A5-4C30-8E6C-A66D7C5FDE0A}" presName="hierChild5" presStyleCnt="0"/>
      <dgm:spPr/>
    </dgm:pt>
    <dgm:pt modelId="{139E5387-9F3B-4769-A55D-BABEC734ED4F}" type="pres">
      <dgm:prSet presAssocID="{68A07CCD-EB1E-4BEF-8FF1-9E870B1EA25F}" presName="Name37" presStyleLbl="parChTrans1D3" presStyleIdx="5" presStyleCnt="9"/>
      <dgm:spPr/>
    </dgm:pt>
    <dgm:pt modelId="{FAACAF9C-F3F4-48D0-A037-8E1612C71594}" type="pres">
      <dgm:prSet presAssocID="{06AF0380-EFD7-451E-8589-E25AFCDF4202}" presName="hierRoot2" presStyleCnt="0">
        <dgm:presLayoutVars>
          <dgm:hierBranch val="init"/>
        </dgm:presLayoutVars>
      </dgm:prSet>
      <dgm:spPr/>
    </dgm:pt>
    <dgm:pt modelId="{29ABF5F1-BB6E-4498-A329-5228102946B1}" type="pres">
      <dgm:prSet presAssocID="{06AF0380-EFD7-451E-8589-E25AFCDF4202}" presName="rootComposite" presStyleCnt="0"/>
      <dgm:spPr/>
    </dgm:pt>
    <dgm:pt modelId="{27CB8672-4C20-4E0F-8EC7-E44758DEAB2F}" type="pres">
      <dgm:prSet presAssocID="{06AF0380-EFD7-451E-8589-E25AFCDF4202}" presName="rootText" presStyleLbl="node3" presStyleIdx="5" presStyleCnt="9">
        <dgm:presLayoutVars>
          <dgm:chPref val="3"/>
        </dgm:presLayoutVars>
      </dgm:prSet>
      <dgm:spPr/>
    </dgm:pt>
    <dgm:pt modelId="{E574C07A-2658-4794-A12A-F8175BEB1F23}" type="pres">
      <dgm:prSet presAssocID="{06AF0380-EFD7-451E-8589-E25AFCDF4202}" presName="rootConnector" presStyleLbl="node3" presStyleIdx="5" presStyleCnt="9"/>
      <dgm:spPr/>
    </dgm:pt>
    <dgm:pt modelId="{7C68C5DD-3491-4AC3-8438-2E6BE14570E6}" type="pres">
      <dgm:prSet presAssocID="{06AF0380-EFD7-451E-8589-E25AFCDF4202}" presName="hierChild4" presStyleCnt="0"/>
      <dgm:spPr/>
    </dgm:pt>
    <dgm:pt modelId="{D825DD01-2158-49E8-B51E-08EB741453F2}" type="pres">
      <dgm:prSet presAssocID="{06AF0380-EFD7-451E-8589-E25AFCDF4202}" presName="hierChild5" presStyleCnt="0"/>
      <dgm:spPr/>
    </dgm:pt>
    <dgm:pt modelId="{F23F682B-EDDE-4708-B7A2-93758BCCF896}" type="pres">
      <dgm:prSet presAssocID="{AA1B5005-5684-441F-87DE-EB612573CFBF}" presName="Name37" presStyleLbl="parChTrans1D3" presStyleIdx="6" presStyleCnt="9"/>
      <dgm:spPr/>
    </dgm:pt>
    <dgm:pt modelId="{853DC761-8B70-4F71-B54D-CFD1C3F76432}" type="pres">
      <dgm:prSet presAssocID="{615672C2-A9C3-4517-B15F-B2F0900C4DAD}" presName="hierRoot2" presStyleCnt="0">
        <dgm:presLayoutVars>
          <dgm:hierBranch val="init"/>
        </dgm:presLayoutVars>
      </dgm:prSet>
      <dgm:spPr/>
    </dgm:pt>
    <dgm:pt modelId="{4F0F3FCA-08E6-4BAC-9466-2319FE5AEC29}" type="pres">
      <dgm:prSet presAssocID="{615672C2-A9C3-4517-B15F-B2F0900C4DAD}" presName="rootComposite" presStyleCnt="0"/>
      <dgm:spPr/>
    </dgm:pt>
    <dgm:pt modelId="{C24E3540-9B0B-4B20-999D-D22605D91517}" type="pres">
      <dgm:prSet presAssocID="{615672C2-A9C3-4517-B15F-B2F0900C4DAD}" presName="rootText" presStyleLbl="node3" presStyleIdx="6" presStyleCnt="9">
        <dgm:presLayoutVars>
          <dgm:chPref val="3"/>
        </dgm:presLayoutVars>
      </dgm:prSet>
      <dgm:spPr/>
    </dgm:pt>
    <dgm:pt modelId="{B1B1F181-6575-4896-B3B4-03A6D1E18621}" type="pres">
      <dgm:prSet presAssocID="{615672C2-A9C3-4517-B15F-B2F0900C4DAD}" presName="rootConnector" presStyleLbl="node3" presStyleIdx="6" presStyleCnt="9"/>
      <dgm:spPr/>
    </dgm:pt>
    <dgm:pt modelId="{DEC82857-BB5E-46B4-8C44-5E7A57E62A05}" type="pres">
      <dgm:prSet presAssocID="{615672C2-A9C3-4517-B15F-B2F0900C4DAD}" presName="hierChild4" presStyleCnt="0"/>
      <dgm:spPr/>
    </dgm:pt>
    <dgm:pt modelId="{2805AA6A-CCD1-4F27-87F7-CB0F89CCFF57}" type="pres">
      <dgm:prSet presAssocID="{615672C2-A9C3-4517-B15F-B2F0900C4DAD}" presName="hierChild5" presStyleCnt="0"/>
      <dgm:spPr/>
    </dgm:pt>
    <dgm:pt modelId="{6B25A089-B2BB-4951-BEC0-0B2A722BB3B7}" type="pres">
      <dgm:prSet presAssocID="{A8E23F02-3BF7-4FBE-8BBF-90014EC27879}" presName="hierChild5" presStyleCnt="0"/>
      <dgm:spPr/>
    </dgm:pt>
    <dgm:pt modelId="{D2B50D64-D378-4901-9AB3-5CE657A8E12C}" type="pres">
      <dgm:prSet presAssocID="{10B87857-4945-4ED2-AFDC-B69E52A91896}" presName="Name37" presStyleLbl="parChTrans1D2" presStyleIdx="2" presStyleCnt="4"/>
      <dgm:spPr/>
    </dgm:pt>
    <dgm:pt modelId="{FCA34D6E-6F5E-4ACF-BCDF-211D9BE5E5D7}" type="pres">
      <dgm:prSet presAssocID="{B7F723DF-3DF8-4BFA-A23A-DDBB8C6D254D}" presName="hierRoot2" presStyleCnt="0">
        <dgm:presLayoutVars>
          <dgm:hierBranch val="init"/>
        </dgm:presLayoutVars>
      </dgm:prSet>
      <dgm:spPr/>
    </dgm:pt>
    <dgm:pt modelId="{FF792466-6834-4ED0-BB15-02DC5EF6CC88}" type="pres">
      <dgm:prSet presAssocID="{B7F723DF-3DF8-4BFA-A23A-DDBB8C6D254D}" presName="rootComposite" presStyleCnt="0"/>
      <dgm:spPr/>
    </dgm:pt>
    <dgm:pt modelId="{E9C2683F-596E-4043-A65B-0A3D3AD9449D}" type="pres">
      <dgm:prSet presAssocID="{B7F723DF-3DF8-4BFA-A23A-DDBB8C6D254D}" presName="rootText" presStyleLbl="node2" presStyleIdx="2" presStyleCnt="4">
        <dgm:presLayoutVars>
          <dgm:chPref val="3"/>
        </dgm:presLayoutVars>
      </dgm:prSet>
      <dgm:spPr/>
    </dgm:pt>
    <dgm:pt modelId="{A14864B8-A2BF-4E99-A933-286A7D7D19F4}" type="pres">
      <dgm:prSet presAssocID="{B7F723DF-3DF8-4BFA-A23A-DDBB8C6D254D}" presName="rootConnector" presStyleLbl="node2" presStyleIdx="2" presStyleCnt="4"/>
      <dgm:spPr/>
    </dgm:pt>
    <dgm:pt modelId="{FDBEBE1C-805B-4455-9146-F328C7558D29}" type="pres">
      <dgm:prSet presAssocID="{B7F723DF-3DF8-4BFA-A23A-DDBB8C6D254D}" presName="hierChild4" presStyleCnt="0"/>
      <dgm:spPr/>
    </dgm:pt>
    <dgm:pt modelId="{F92F7A40-3132-4CCA-A7AA-27F845DA2408}" type="pres">
      <dgm:prSet presAssocID="{70FC57F3-3B0D-489E-9983-6A769D788E68}" presName="Name37" presStyleLbl="parChTrans1D3" presStyleIdx="7" presStyleCnt="9"/>
      <dgm:spPr/>
    </dgm:pt>
    <dgm:pt modelId="{20F00F71-C390-4D6C-9E78-349160348FFC}" type="pres">
      <dgm:prSet presAssocID="{91F405B1-9DFB-4051-8C9C-ACA5006CA7B3}" presName="hierRoot2" presStyleCnt="0">
        <dgm:presLayoutVars>
          <dgm:hierBranch val="init"/>
        </dgm:presLayoutVars>
      </dgm:prSet>
      <dgm:spPr/>
    </dgm:pt>
    <dgm:pt modelId="{F78C6760-E51D-4FC1-A0CD-3D4CE33C00C3}" type="pres">
      <dgm:prSet presAssocID="{91F405B1-9DFB-4051-8C9C-ACA5006CA7B3}" presName="rootComposite" presStyleCnt="0"/>
      <dgm:spPr/>
    </dgm:pt>
    <dgm:pt modelId="{7D4BC2E3-F0F3-4B74-B1FD-373C929033A8}" type="pres">
      <dgm:prSet presAssocID="{91F405B1-9DFB-4051-8C9C-ACA5006CA7B3}" presName="rootText" presStyleLbl="node3" presStyleIdx="7" presStyleCnt="9">
        <dgm:presLayoutVars>
          <dgm:chPref val="3"/>
        </dgm:presLayoutVars>
      </dgm:prSet>
      <dgm:spPr/>
    </dgm:pt>
    <dgm:pt modelId="{BABE5A46-BBF5-4847-BF08-502B39C9CCB2}" type="pres">
      <dgm:prSet presAssocID="{91F405B1-9DFB-4051-8C9C-ACA5006CA7B3}" presName="rootConnector" presStyleLbl="node3" presStyleIdx="7" presStyleCnt="9"/>
      <dgm:spPr/>
    </dgm:pt>
    <dgm:pt modelId="{DA44F873-8C5A-4551-BE9B-A4737C429D1F}" type="pres">
      <dgm:prSet presAssocID="{91F405B1-9DFB-4051-8C9C-ACA5006CA7B3}" presName="hierChild4" presStyleCnt="0"/>
      <dgm:spPr/>
    </dgm:pt>
    <dgm:pt modelId="{CE4E6437-5761-4FF8-8E4B-963079B132CB}" type="pres">
      <dgm:prSet presAssocID="{91F405B1-9DFB-4051-8C9C-ACA5006CA7B3}" presName="hierChild5" presStyleCnt="0"/>
      <dgm:spPr/>
    </dgm:pt>
    <dgm:pt modelId="{4DF735DE-45ED-4A0F-9B4C-3030872F337D}" type="pres">
      <dgm:prSet presAssocID="{B7F723DF-3DF8-4BFA-A23A-DDBB8C6D254D}" presName="hierChild5" presStyleCnt="0"/>
      <dgm:spPr/>
    </dgm:pt>
    <dgm:pt modelId="{5E105163-CA34-4FF6-A1CF-4505CCC3FC97}" type="pres">
      <dgm:prSet presAssocID="{34108CA1-E469-44E6-9001-024A692DC84F}" presName="Name37" presStyleLbl="parChTrans1D2" presStyleIdx="3" presStyleCnt="4"/>
      <dgm:spPr/>
    </dgm:pt>
    <dgm:pt modelId="{BA33EF50-EB5A-40B7-8CA1-B1DD867B367B}" type="pres">
      <dgm:prSet presAssocID="{9055A8B3-697F-44D9-BF8C-6B8CEF801BD9}" presName="hierRoot2" presStyleCnt="0">
        <dgm:presLayoutVars>
          <dgm:hierBranch val="init"/>
        </dgm:presLayoutVars>
      </dgm:prSet>
      <dgm:spPr/>
    </dgm:pt>
    <dgm:pt modelId="{2A9B8D64-9915-4AD5-9CB5-8B91544ACA00}" type="pres">
      <dgm:prSet presAssocID="{9055A8B3-697F-44D9-BF8C-6B8CEF801BD9}" presName="rootComposite" presStyleCnt="0"/>
      <dgm:spPr/>
    </dgm:pt>
    <dgm:pt modelId="{6E4AB72C-C3BB-4674-8558-1E1346444E3B}" type="pres">
      <dgm:prSet presAssocID="{9055A8B3-697F-44D9-BF8C-6B8CEF801BD9}" presName="rootText" presStyleLbl="node2" presStyleIdx="3" presStyleCnt="4">
        <dgm:presLayoutVars>
          <dgm:chPref val="3"/>
        </dgm:presLayoutVars>
      </dgm:prSet>
      <dgm:spPr/>
    </dgm:pt>
    <dgm:pt modelId="{AB69EB82-2164-48DC-A99B-DAFF78ECDD76}" type="pres">
      <dgm:prSet presAssocID="{9055A8B3-697F-44D9-BF8C-6B8CEF801BD9}" presName="rootConnector" presStyleLbl="node2" presStyleIdx="3" presStyleCnt="4"/>
      <dgm:spPr/>
    </dgm:pt>
    <dgm:pt modelId="{3CCF42F1-E28C-4BB5-924F-264E1F375D16}" type="pres">
      <dgm:prSet presAssocID="{9055A8B3-697F-44D9-BF8C-6B8CEF801BD9}" presName="hierChild4" presStyleCnt="0"/>
      <dgm:spPr/>
    </dgm:pt>
    <dgm:pt modelId="{E8C993BE-001C-4648-8D26-23A5017D486C}" type="pres">
      <dgm:prSet presAssocID="{38E6AF4F-5046-4EE1-86CF-6579DC6F23B1}" presName="Name37" presStyleLbl="parChTrans1D3" presStyleIdx="8" presStyleCnt="9"/>
      <dgm:spPr/>
    </dgm:pt>
    <dgm:pt modelId="{A7D29472-8A04-485A-8398-F835BEC71295}" type="pres">
      <dgm:prSet presAssocID="{52B50A0E-D823-44E5-A613-54636FFA1797}" presName="hierRoot2" presStyleCnt="0">
        <dgm:presLayoutVars>
          <dgm:hierBranch val="init"/>
        </dgm:presLayoutVars>
      </dgm:prSet>
      <dgm:spPr/>
    </dgm:pt>
    <dgm:pt modelId="{A8DEF84A-2F30-4BB6-88C6-7C5A6046B14B}" type="pres">
      <dgm:prSet presAssocID="{52B50A0E-D823-44E5-A613-54636FFA1797}" presName="rootComposite" presStyleCnt="0"/>
      <dgm:spPr/>
    </dgm:pt>
    <dgm:pt modelId="{B551BBAB-1A2D-4394-B093-2860C917E62D}" type="pres">
      <dgm:prSet presAssocID="{52B50A0E-D823-44E5-A613-54636FFA1797}" presName="rootText" presStyleLbl="node3" presStyleIdx="8" presStyleCnt="9">
        <dgm:presLayoutVars>
          <dgm:chPref val="3"/>
        </dgm:presLayoutVars>
      </dgm:prSet>
      <dgm:spPr/>
    </dgm:pt>
    <dgm:pt modelId="{AF370483-CC2C-4018-B601-B2C5CDED684E}" type="pres">
      <dgm:prSet presAssocID="{52B50A0E-D823-44E5-A613-54636FFA1797}" presName="rootConnector" presStyleLbl="node3" presStyleIdx="8" presStyleCnt="9"/>
      <dgm:spPr/>
    </dgm:pt>
    <dgm:pt modelId="{2CD3C07B-C517-4DA1-9F49-B979214F8D3B}" type="pres">
      <dgm:prSet presAssocID="{52B50A0E-D823-44E5-A613-54636FFA1797}" presName="hierChild4" presStyleCnt="0"/>
      <dgm:spPr/>
    </dgm:pt>
    <dgm:pt modelId="{03A01975-D4F6-45A3-89E2-7AE3B4728054}" type="pres">
      <dgm:prSet presAssocID="{52B50A0E-D823-44E5-A613-54636FFA1797}" presName="hierChild5" presStyleCnt="0"/>
      <dgm:spPr/>
    </dgm:pt>
    <dgm:pt modelId="{CCD76782-58D8-489A-87B2-8BEBDD144DF9}" type="pres">
      <dgm:prSet presAssocID="{9055A8B3-697F-44D9-BF8C-6B8CEF801BD9}" presName="hierChild5" presStyleCnt="0"/>
      <dgm:spPr/>
    </dgm:pt>
    <dgm:pt modelId="{30A5ADF8-DCEA-42AB-A5E5-D5FBEA943A4E}" type="pres">
      <dgm:prSet presAssocID="{5DBCA0A1-4C3C-41BB-95BC-6ECB0F666790}" presName="hierChild3" presStyleCnt="0"/>
      <dgm:spPr/>
    </dgm:pt>
  </dgm:ptLst>
  <dgm:cxnLst>
    <dgm:cxn modelId="{7CA94A09-0EA3-4324-8B67-B1E27B3E53B9}" type="presOf" srcId="{1C1B466C-73E6-466D-A901-747B7288B68E}" destId="{72AE3035-E9DB-4382-8456-A7BB147FC5C0}" srcOrd="1" destOrd="0" presId="urn:microsoft.com/office/officeart/2005/8/layout/orgChart1"/>
    <dgm:cxn modelId="{4DC40814-1932-497B-8CD2-D237FDF56D51}" type="presOf" srcId="{C34BFC31-544E-4D64-A206-648FDFE6EC85}" destId="{6E3E6765-4D7D-4966-AA06-2707116C232F}" srcOrd="0" destOrd="0" presId="urn:microsoft.com/office/officeart/2005/8/layout/orgChart1"/>
    <dgm:cxn modelId="{F1511F19-A621-4015-9C08-6BDE53A6C6E1}" type="presOf" srcId="{AA1B5005-5684-441F-87DE-EB612573CFBF}" destId="{F23F682B-EDDE-4708-B7A2-93758BCCF896}" srcOrd="0" destOrd="0" presId="urn:microsoft.com/office/officeart/2005/8/layout/orgChart1"/>
    <dgm:cxn modelId="{CBCF8D22-63B4-400C-B0B6-F8F07792FA61}" type="presOf" srcId="{06AF0380-EFD7-451E-8589-E25AFCDF4202}" destId="{27CB8672-4C20-4E0F-8EC7-E44758DEAB2F}" srcOrd="0" destOrd="0" presId="urn:microsoft.com/office/officeart/2005/8/layout/orgChart1"/>
    <dgm:cxn modelId="{425C0323-F03A-4C75-A296-8D93A07921DA}" srcId="{A8E23F02-3BF7-4FBE-8BBF-90014EC27879}" destId="{B0C88423-86A5-4C30-8E6C-A66D7C5FDE0A}" srcOrd="2" destOrd="0" parTransId="{A0A0D289-C486-478A-968F-03D6DF4752E6}" sibTransId="{EDA6E6BE-0B8D-46FF-BB4F-BC24FF7DDD09}"/>
    <dgm:cxn modelId="{B6C54A23-0B5E-4448-A23A-D454E39580C1}" type="presOf" srcId="{85582DE1-BFB4-4B11-873B-47361EDF423B}" destId="{02AB35FA-02AF-4456-AF29-FF89325D2421}" srcOrd="0" destOrd="0" presId="urn:microsoft.com/office/officeart/2005/8/layout/orgChart1"/>
    <dgm:cxn modelId="{87A4C824-B091-41CF-A659-C0F060E86B0C}" type="presOf" srcId="{B0C88423-86A5-4C30-8E6C-A66D7C5FDE0A}" destId="{82DA8DF1-FE37-4E74-ABC7-7DB92BC13A49}" srcOrd="0" destOrd="0" presId="urn:microsoft.com/office/officeart/2005/8/layout/orgChart1"/>
    <dgm:cxn modelId="{5DD37329-970C-4BF7-8215-9130247DA777}" type="presOf" srcId="{10B87857-4945-4ED2-AFDC-B69E52A91896}" destId="{D2B50D64-D378-4901-9AB3-5CE657A8E12C}" srcOrd="0" destOrd="0" presId="urn:microsoft.com/office/officeart/2005/8/layout/orgChart1"/>
    <dgm:cxn modelId="{BA29862C-BB1A-4E1A-A2CA-29E5965E06AD}" type="presOf" srcId="{68A07CCD-EB1E-4BEF-8FF1-9E870B1EA25F}" destId="{139E5387-9F3B-4769-A55D-BABEC734ED4F}" srcOrd="0" destOrd="0" presId="urn:microsoft.com/office/officeart/2005/8/layout/orgChart1"/>
    <dgm:cxn modelId="{D0491E31-A84B-4E33-94AE-992EDA06C4FB}" type="presOf" srcId="{0F14E9A1-FDCB-4581-9061-9974E2A0DADA}" destId="{B793A5EB-FA06-49C2-9F47-2AC5D10E9559}" srcOrd="0" destOrd="0" presId="urn:microsoft.com/office/officeart/2005/8/layout/orgChart1"/>
    <dgm:cxn modelId="{9FB11036-190B-411B-B2C9-1770139BBC17}" type="presOf" srcId="{BE8CD1C4-EDE7-4178-AC56-AD7A68DEBCBC}" destId="{DCCC9947-E9CA-4E6D-BC9F-0976E56F884E}" srcOrd="0" destOrd="0" presId="urn:microsoft.com/office/officeart/2005/8/layout/orgChart1"/>
    <dgm:cxn modelId="{B5041338-B476-4834-B3FF-2224F87EDC4F}" type="presOf" srcId="{C34BFC31-544E-4D64-A206-648FDFE6EC85}" destId="{E9C5B7EF-CA80-41FD-8D21-80B12E7AE1CB}" srcOrd="1" destOrd="0" presId="urn:microsoft.com/office/officeart/2005/8/layout/orgChart1"/>
    <dgm:cxn modelId="{81C2FE3B-1174-495E-8803-DDD66A287E8E}" srcId="{1862D711-D905-4E86-A4E9-BB55B5AE0774}" destId="{5DBCA0A1-4C3C-41BB-95BC-6ECB0F666790}" srcOrd="0" destOrd="0" parTransId="{27BA3A42-3283-4730-B8E7-52E906E9057D}" sibTransId="{B7781103-7737-416E-9981-D9BF6B63C8E1}"/>
    <dgm:cxn modelId="{0C5D423F-FD12-4BD4-B4D9-7C19F3014889}" srcId="{9055A8B3-697F-44D9-BF8C-6B8CEF801BD9}" destId="{52B50A0E-D823-44E5-A613-54636FFA1797}" srcOrd="0" destOrd="0" parTransId="{38E6AF4F-5046-4EE1-86CF-6579DC6F23B1}" sibTransId="{341399D7-087B-45D0-BFAB-2DF3A73848BC}"/>
    <dgm:cxn modelId="{80F54B5E-578E-45DD-934C-6913E74EAFCF}" type="presOf" srcId="{06AF0380-EFD7-451E-8589-E25AFCDF4202}" destId="{E574C07A-2658-4794-A12A-F8175BEB1F23}" srcOrd="1" destOrd="0" presId="urn:microsoft.com/office/officeart/2005/8/layout/orgChart1"/>
    <dgm:cxn modelId="{84812061-266B-42E5-AC30-782EAFCC187D}" type="presOf" srcId="{5DBCA0A1-4C3C-41BB-95BC-6ECB0F666790}" destId="{4109A85C-3DB1-4068-96D8-F0733E293498}" srcOrd="0" destOrd="0" presId="urn:microsoft.com/office/officeart/2005/8/layout/orgChart1"/>
    <dgm:cxn modelId="{8EBE5E41-6B8C-4DE2-87E9-F5556FC12E29}" srcId="{B7F723DF-3DF8-4BFA-A23A-DDBB8C6D254D}" destId="{91F405B1-9DFB-4051-8C9C-ACA5006CA7B3}" srcOrd="0" destOrd="0" parTransId="{70FC57F3-3B0D-489E-9983-6A769D788E68}" sibTransId="{2F3C9905-F2A0-4B72-AD71-35595241FEA6}"/>
    <dgm:cxn modelId="{9D405049-E8AF-418F-9819-F127D84B9B7A}" srcId="{0D1ABBE3-C202-4940-8E5D-C74B5E14B507}" destId="{BE8CD1C4-EDE7-4178-AC56-AD7A68DEBCBC}" srcOrd="1" destOrd="0" parTransId="{EF7CED92-F8BE-4D21-BDC0-044A07909FA1}" sibTransId="{E5D64CA7-B478-4E4B-8E7D-8A3A06CC808C}"/>
    <dgm:cxn modelId="{2537944D-84A6-42BC-BD2A-481FD4A5BE78}" type="presOf" srcId="{615672C2-A9C3-4517-B15F-B2F0900C4DAD}" destId="{C24E3540-9B0B-4B20-999D-D22605D91517}" srcOrd="0" destOrd="0" presId="urn:microsoft.com/office/officeart/2005/8/layout/orgChart1"/>
    <dgm:cxn modelId="{1C26B64D-2F7A-4E7C-8794-74F391CCE5AA}" type="presOf" srcId="{1C1B466C-73E6-466D-A901-747B7288B68E}" destId="{DFBB2B3C-B0C3-4131-86AB-4EAB5F469B4F}" srcOrd="0" destOrd="0" presId="urn:microsoft.com/office/officeart/2005/8/layout/orgChart1"/>
    <dgm:cxn modelId="{188BEA6D-A892-4642-9450-C9794F153019}" type="presOf" srcId="{38E6AF4F-5046-4EE1-86CF-6579DC6F23B1}" destId="{E8C993BE-001C-4648-8D26-23A5017D486C}" srcOrd="0" destOrd="0" presId="urn:microsoft.com/office/officeart/2005/8/layout/orgChart1"/>
    <dgm:cxn modelId="{3697B350-8835-47D3-8455-72E31D9358EC}" type="presOf" srcId="{A8E23F02-3BF7-4FBE-8BBF-90014EC27879}" destId="{62B8BBF2-467D-41CA-863C-E2D437A051CA}" srcOrd="0" destOrd="0" presId="urn:microsoft.com/office/officeart/2005/8/layout/orgChart1"/>
    <dgm:cxn modelId="{BF9DF270-88D3-4AB4-8225-CF636180F2A7}" srcId="{A8E23F02-3BF7-4FBE-8BBF-90014EC27879}" destId="{615672C2-A9C3-4517-B15F-B2F0900C4DAD}" srcOrd="4" destOrd="0" parTransId="{AA1B5005-5684-441F-87DE-EB612573CFBF}" sibTransId="{42740056-5375-44C1-A672-5F9DBD54602D}"/>
    <dgm:cxn modelId="{75BBA071-5425-4D84-984B-5ABD7C8A1F6C}" type="presOf" srcId="{3CFA8F9E-7263-4AD6-A1BB-19F0564E1ABC}" destId="{C0333AFA-49BB-4733-A820-87178B567C7C}" srcOrd="0" destOrd="0" presId="urn:microsoft.com/office/officeart/2005/8/layout/orgChart1"/>
    <dgm:cxn modelId="{12152572-88DC-4E85-B6C4-5D8417335BB0}" srcId="{A8E23F02-3BF7-4FBE-8BBF-90014EC27879}" destId="{06AF0380-EFD7-451E-8589-E25AFCDF4202}" srcOrd="3" destOrd="0" parTransId="{68A07CCD-EB1E-4BEF-8FF1-9E870B1EA25F}" sibTransId="{97B631E9-3E1A-4980-BDB0-44A360120C4D}"/>
    <dgm:cxn modelId="{7C74A154-6809-4B9E-B9B3-4FA31639ACFB}" type="presOf" srcId="{B7F723DF-3DF8-4BFA-A23A-DDBB8C6D254D}" destId="{A14864B8-A2BF-4E99-A933-286A7D7D19F4}" srcOrd="1" destOrd="0" presId="urn:microsoft.com/office/officeart/2005/8/layout/orgChart1"/>
    <dgm:cxn modelId="{C9A8D354-2A67-45A4-B3DC-449164E24FB9}" srcId="{A8E23F02-3BF7-4FBE-8BBF-90014EC27879}" destId="{C34BFC31-544E-4D64-A206-648FDFE6EC85}" srcOrd="0" destOrd="0" parTransId="{266A8641-6F2A-4B21-A940-FFCE56939D91}" sibTransId="{C5B894BB-61F4-4322-87CE-422104725B23}"/>
    <dgm:cxn modelId="{2D69EF79-0605-42A2-A4B0-C64B3900B058}" type="presOf" srcId="{A0A0D289-C486-478A-968F-03D6DF4752E6}" destId="{EC377E9D-1AA7-441C-97CC-BC06E5C0E9E0}" srcOrd="0" destOrd="0" presId="urn:microsoft.com/office/officeart/2005/8/layout/orgChart1"/>
    <dgm:cxn modelId="{D8BADF5A-E30B-4AAD-8ECC-5E16DBB98AE2}" type="presOf" srcId="{52B50A0E-D823-44E5-A613-54636FFA1797}" destId="{AF370483-CC2C-4018-B601-B2C5CDED684E}" srcOrd="1" destOrd="0" presId="urn:microsoft.com/office/officeart/2005/8/layout/orgChart1"/>
    <dgm:cxn modelId="{9DEA0E86-08C5-4787-B1A6-79B63404545E}" type="presOf" srcId="{3CFA8F9E-7263-4AD6-A1BB-19F0564E1ABC}" destId="{C79A84A0-E1B6-4FA7-AB15-C416A52EE0CE}" srcOrd="1" destOrd="0" presId="urn:microsoft.com/office/officeart/2005/8/layout/orgChart1"/>
    <dgm:cxn modelId="{884F1E89-0350-40F7-BC62-281BEC699E6B}" type="presOf" srcId="{91F405B1-9DFB-4051-8C9C-ACA5006CA7B3}" destId="{7D4BC2E3-F0F3-4B74-B1FD-373C929033A8}" srcOrd="0" destOrd="0" presId="urn:microsoft.com/office/officeart/2005/8/layout/orgChart1"/>
    <dgm:cxn modelId="{5016DA8A-85A6-4EAA-9B81-00654EB10FAC}" type="presOf" srcId="{5DBCA0A1-4C3C-41BB-95BC-6ECB0F666790}" destId="{A5AD7009-9BB1-425C-BD76-BE53BE82BB2F}" srcOrd="1" destOrd="0" presId="urn:microsoft.com/office/officeart/2005/8/layout/orgChart1"/>
    <dgm:cxn modelId="{4DD67194-4FB8-470E-9A94-9AD57B22E7B7}" srcId="{5DBCA0A1-4C3C-41BB-95BC-6ECB0F666790}" destId="{9055A8B3-697F-44D9-BF8C-6B8CEF801BD9}" srcOrd="3" destOrd="0" parTransId="{34108CA1-E469-44E6-9001-024A692DC84F}" sibTransId="{24BA40D0-8FDF-443B-9BB4-D94696A5E92A}"/>
    <dgm:cxn modelId="{F13A9DA0-9CEF-400D-A449-BA8B65AD101E}" srcId="{5DBCA0A1-4C3C-41BB-95BC-6ECB0F666790}" destId="{0D1ABBE3-C202-4940-8E5D-C74B5E14B507}" srcOrd="0" destOrd="0" parTransId="{0F14E9A1-FDCB-4581-9061-9974E2A0DADA}" sibTransId="{5990723D-DAEF-4D31-9032-82EB7E99D89F}"/>
    <dgm:cxn modelId="{C4F273A5-5E27-40C3-A054-C2322BAADA4C}" type="presOf" srcId="{BE8CD1C4-EDE7-4178-AC56-AD7A68DEBCBC}" destId="{8FAD564A-6C4F-4A89-B892-B8BB99E3AD58}" srcOrd="1" destOrd="0" presId="urn:microsoft.com/office/officeart/2005/8/layout/orgChart1"/>
    <dgm:cxn modelId="{7D7E4FA7-1720-483F-A5D1-CB434634BA5B}" srcId="{A8E23F02-3BF7-4FBE-8BBF-90014EC27879}" destId="{1C1B466C-73E6-466D-A901-747B7288B68E}" srcOrd="1" destOrd="0" parTransId="{F2D2DB25-CB57-4547-9C58-F9675DAE980E}" sibTransId="{9E1EAC93-B3FC-45FA-BB98-BA6F36CBC895}"/>
    <dgm:cxn modelId="{FAB380A7-D154-4718-9CF9-588399528E3C}" type="presOf" srcId="{9055A8B3-697F-44D9-BF8C-6B8CEF801BD9}" destId="{AB69EB82-2164-48DC-A99B-DAFF78ECDD76}" srcOrd="1" destOrd="0" presId="urn:microsoft.com/office/officeart/2005/8/layout/orgChart1"/>
    <dgm:cxn modelId="{5CA3E6A8-AC03-41A6-9028-047929759EDB}" type="presOf" srcId="{52B50A0E-D823-44E5-A613-54636FFA1797}" destId="{B551BBAB-1A2D-4394-B093-2860C917E62D}" srcOrd="0" destOrd="0" presId="urn:microsoft.com/office/officeart/2005/8/layout/orgChart1"/>
    <dgm:cxn modelId="{F2A539B1-4A2E-45B6-A6AC-D40B0121F3A7}" srcId="{5DBCA0A1-4C3C-41BB-95BC-6ECB0F666790}" destId="{A8E23F02-3BF7-4FBE-8BBF-90014EC27879}" srcOrd="1" destOrd="0" parTransId="{F141B77C-FF11-4561-BEA0-B55E2A1DF961}" sibTransId="{AEB13A8A-25EE-4C58-83BA-7B711B4C8E39}"/>
    <dgm:cxn modelId="{17D8DFBB-4349-4B0C-82B1-538148A2FE2E}" type="presOf" srcId="{0D1ABBE3-C202-4940-8E5D-C74B5E14B507}" destId="{CA339C6E-3CB4-4F4C-A252-53ED65121DDD}" srcOrd="1" destOrd="0" presId="urn:microsoft.com/office/officeart/2005/8/layout/orgChart1"/>
    <dgm:cxn modelId="{8D7914C0-7841-4C57-BF40-BF63942EE1A6}" type="presOf" srcId="{1862D711-D905-4E86-A4E9-BB55B5AE0774}" destId="{EE84DEAB-5DB1-483A-9E63-BF4F26BCC767}" srcOrd="0" destOrd="0" presId="urn:microsoft.com/office/officeart/2005/8/layout/orgChart1"/>
    <dgm:cxn modelId="{86E932C0-5851-4E35-88AF-983A351238D9}" type="presOf" srcId="{EF7CED92-F8BE-4D21-BDC0-044A07909FA1}" destId="{16A452AF-8B61-4C47-A0E2-4880F1482F48}" srcOrd="0" destOrd="0" presId="urn:microsoft.com/office/officeart/2005/8/layout/orgChart1"/>
    <dgm:cxn modelId="{5F503DC4-DF33-4622-88C8-6E97BCE1C1CF}" type="presOf" srcId="{B0C88423-86A5-4C30-8E6C-A66D7C5FDE0A}" destId="{715D7304-9C0A-4B06-9A59-2EC4E51A4229}" srcOrd="1" destOrd="0" presId="urn:microsoft.com/office/officeart/2005/8/layout/orgChart1"/>
    <dgm:cxn modelId="{A701D2CB-1198-445C-888F-D77F9F34E5A7}" type="presOf" srcId="{70FC57F3-3B0D-489E-9983-6A769D788E68}" destId="{F92F7A40-3132-4CCA-A7AA-27F845DA2408}" srcOrd="0" destOrd="0" presId="urn:microsoft.com/office/officeart/2005/8/layout/orgChart1"/>
    <dgm:cxn modelId="{73702ACE-217A-4ADE-BC95-3369F61E6320}" type="presOf" srcId="{F141B77C-FF11-4561-BEA0-B55E2A1DF961}" destId="{1151D5E8-537A-4537-8CB7-8EAFDDC6AD8F}" srcOrd="0" destOrd="0" presId="urn:microsoft.com/office/officeart/2005/8/layout/orgChart1"/>
    <dgm:cxn modelId="{1D2EADCF-D663-4110-B1BB-C7071B7B57E0}" srcId="{0D1ABBE3-C202-4940-8E5D-C74B5E14B507}" destId="{3CFA8F9E-7263-4AD6-A1BB-19F0564E1ABC}" srcOrd="0" destOrd="0" parTransId="{85582DE1-BFB4-4B11-873B-47361EDF423B}" sibTransId="{3AED8238-A22D-4D75-A266-DFAFEEC0F04F}"/>
    <dgm:cxn modelId="{CE5F83D7-5238-47DF-A7EF-E5D1EC3F158A}" type="presOf" srcId="{A8E23F02-3BF7-4FBE-8BBF-90014EC27879}" destId="{E4A32062-1754-4F10-8CC2-A4C19E830059}" srcOrd="1" destOrd="0" presId="urn:microsoft.com/office/officeart/2005/8/layout/orgChart1"/>
    <dgm:cxn modelId="{756DC2DE-A8CC-4F37-B14C-3CEC159E6A23}" type="presOf" srcId="{9055A8B3-697F-44D9-BF8C-6B8CEF801BD9}" destId="{6E4AB72C-C3BB-4674-8558-1E1346444E3B}" srcOrd="0" destOrd="0" presId="urn:microsoft.com/office/officeart/2005/8/layout/orgChart1"/>
    <dgm:cxn modelId="{D211ECDF-1B6F-4BEB-A167-7B2FB5C671FF}" srcId="{5DBCA0A1-4C3C-41BB-95BC-6ECB0F666790}" destId="{B7F723DF-3DF8-4BFA-A23A-DDBB8C6D254D}" srcOrd="2" destOrd="0" parTransId="{10B87857-4945-4ED2-AFDC-B69E52A91896}" sibTransId="{255FFF8C-319A-4FC2-8229-82DEA7BE732E}"/>
    <dgm:cxn modelId="{03AFD2E3-C842-4676-A6AF-3DDE97C75A91}" type="presOf" srcId="{266A8641-6F2A-4B21-A940-FFCE56939D91}" destId="{97167883-7D93-445F-8D2F-48E8409C1E1C}" srcOrd="0" destOrd="0" presId="urn:microsoft.com/office/officeart/2005/8/layout/orgChart1"/>
    <dgm:cxn modelId="{2D93FBE3-3DDA-4A6F-BCB4-ADB336C92654}" type="presOf" srcId="{615672C2-A9C3-4517-B15F-B2F0900C4DAD}" destId="{B1B1F181-6575-4896-B3B4-03A6D1E18621}" srcOrd="1" destOrd="0" presId="urn:microsoft.com/office/officeart/2005/8/layout/orgChart1"/>
    <dgm:cxn modelId="{B9C8FEE3-C51E-4D4D-877E-0FD4332702F6}" type="presOf" srcId="{F2D2DB25-CB57-4547-9C58-F9675DAE980E}" destId="{E834DCF1-6385-4338-A647-1E0B87E6CD87}" srcOrd="0" destOrd="0" presId="urn:microsoft.com/office/officeart/2005/8/layout/orgChart1"/>
    <dgm:cxn modelId="{4D964CF8-6204-4564-A7E7-251BADD5A01A}" type="presOf" srcId="{34108CA1-E469-44E6-9001-024A692DC84F}" destId="{5E105163-CA34-4FF6-A1CF-4505CCC3FC97}" srcOrd="0" destOrd="0" presId="urn:microsoft.com/office/officeart/2005/8/layout/orgChart1"/>
    <dgm:cxn modelId="{EB0BCAF8-B42B-41D8-95E3-654884EC1D2B}" type="presOf" srcId="{91F405B1-9DFB-4051-8C9C-ACA5006CA7B3}" destId="{BABE5A46-BBF5-4847-BF08-502B39C9CCB2}" srcOrd="1" destOrd="0" presId="urn:microsoft.com/office/officeart/2005/8/layout/orgChart1"/>
    <dgm:cxn modelId="{DA6F0DFC-88A0-4EF1-992C-DA85E77F266A}" type="presOf" srcId="{B7F723DF-3DF8-4BFA-A23A-DDBB8C6D254D}" destId="{E9C2683F-596E-4043-A65B-0A3D3AD9449D}" srcOrd="0" destOrd="0" presId="urn:microsoft.com/office/officeart/2005/8/layout/orgChart1"/>
    <dgm:cxn modelId="{89F0EDFD-5E96-49D1-98E2-99A4E8FC93C5}" type="presOf" srcId="{0D1ABBE3-C202-4940-8E5D-C74B5E14B507}" destId="{2D041AD0-00FB-48D7-A08E-4ECE93870114}" srcOrd="0" destOrd="0" presId="urn:microsoft.com/office/officeart/2005/8/layout/orgChart1"/>
    <dgm:cxn modelId="{B5894349-986D-4F95-B5D2-113E0E06E217}" type="presParOf" srcId="{EE84DEAB-5DB1-483A-9E63-BF4F26BCC767}" destId="{E29D617B-3E72-465B-9E5D-FA8FCD177634}" srcOrd="0" destOrd="0" presId="urn:microsoft.com/office/officeart/2005/8/layout/orgChart1"/>
    <dgm:cxn modelId="{5A28B333-0628-480D-B84D-B58377C1898A}" type="presParOf" srcId="{E29D617B-3E72-465B-9E5D-FA8FCD177634}" destId="{B9A93C15-C8B5-40FB-A689-E37E3D98162A}" srcOrd="0" destOrd="0" presId="urn:microsoft.com/office/officeart/2005/8/layout/orgChart1"/>
    <dgm:cxn modelId="{A3D4AEDB-5363-4DCF-BECA-E644BB33635D}" type="presParOf" srcId="{B9A93C15-C8B5-40FB-A689-E37E3D98162A}" destId="{4109A85C-3DB1-4068-96D8-F0733E293498}" srcOrd="0" destOrd="0" presId="urn:microsoft.com/office/officeart/2005/8/layout/orgChart1"/>
    <dgm:cxn modelId="{05557BE7-CB18-4BEB-BB8F-DE96BDAD00EB}" type="presParOf" srcId="{B9A93C15-C8B5-40FB-A689-E37E3D98162A}" destId="{A5AD7009-9BB1-425C-BD76-BE53BE82BB2F}" srcOrd="1" destOrd="0" presId="urn:microsoft.com/office/officeart/2005/8/layout/orgChart1"/>
    <dgm:cxn modelId="{BA5630C5-EA21-4736-A195-E898B6039182}" type="presParOf" srcId="{E29D617B-3E72-465B-9E5D-FA8FCD177634}" destId="{AB6E70C4-4039-4A0A-B31E-7B17C6CB87B8}" srcOrd="1" destOrd="0" presId="urn:microsoft.com/office/officeart/2005/8/layout/orgChart1"/>
    <dgm:cxn modelId="{1B409B8C-84B2-4EFE-AF41-751FD1512CD0}" type="presParOf" srcId="{AB6E70C4-4039-4A0A-B31E-7B17C6CB87B8}" destId="{B793A5EB-FA06-49C2-9F47-2AC5D10E9559}" srcOrd="0" destOrd="0" presId="urn:microsoft.com/office/officeart/2005/8/layout/orgChart1"/>
    <dgm:cxn modelId="{48549716-2A6A-49CA-B2A7-88FB5BACA819}" type="presParOf" srcId="{AB6E70C4-4039-4A0A-B31E-7B17C6CB87B8}" destId="{E4359668-EE3D-48C7-8F29-5122545E9D15}" srcOrd="1" destOrd="0" presId="urn:microsoft.com/office/officeart/2005/8/layout/orgChart1"/>
    <dgm:cxn modelId="{D1518267-5108-4746-9F0C-02DE61DD2203}" type="presParOf" srcId="{E4359668-EE3D-48C7-8F29-5122545E9D15}" destId="{0DB41443-28EE-4CD3-B4FB-4DBC7018E5BB}" srcOrd="0" destOrd="0" presId="urn:microsoft.com/office/officeart/2005/8/layout/orgChart1"/>
    <dgm:cxn modelId="{D2CD6957-6D90-4051-9AEE-1E3F1EFDCA2B}" type="presParOf" srcId="{0DB41443-28EE-4CD3-B4FB-4DBC7018E5BB}" destId="{2D041AD0-00FB-48D7-A08E-4ECE93870114}" srcOrd="0" destOrd="0" presId="urn:microsoft.com/office/officeart/2005/8/layout/orgChart1"/>
    <dgm:cxn modelId="{EB27FA15-5F1D-40FE-8EA6-7553B6A1669F}" type="presParOf" srcId="{0DB41443-28EE-4CD3-B4FB-4DBC7018E5BB}" destId="{CA339C6E-3CB4-4F4C-A252-53ED65121DDD}" srcOrd="1" destOrd="0" presId="urn:microsoft.com/office/officeart/2005/8/layout/orgChart1"/>
    <dgm:cxn modelId="{BF37FEF9-1AE8-4633-A16D-62B2A228F68F}" type="presParOf" srcId="{E4359668-EE3D-48C7-8F29-5122545E9D15}" destId="{F889EC0C-4889-43E5-838D-A6A0970488B5}" srcOrd="1" destOrd="0" presId="urn:microsoft.com/office/officeart/2005/8/layout/orgChart1"/>
    <dgm:cxn modelId="{FBF2D02E-5D7C-4242-90A2-32F8019E4581}" type="presParOf" srcId="{F889EC0C-4889-43E5-838D-A6A0970488B5}" destId="{02AB35FA-02AF-4456-AF29-FF89325D2421}" srcOrd="0" destOrd="0" presId="urn:microsoft.com/office/officeart/2005/8/layout/orgChart1"/>
    <dgm:cxn modelId="{6058CE13-8C5D-4E73-84F0-A8F5C918E092}" type="presParOf" srcId="{F889EC0C-4889-43E5-838D-A6A0970488B5}" destId="{678EC26F-79E2-4133-92ED-C9F714045F44}" srcOrd="1" destOrd="0" presId="urn:microsoft.com/office/officeart/2005/8/layout/orgChart1"/>
    <dgm:cxn modelId="{978601F6-DF0E-46D1-94A1-81A75EEB89D2}" type="presParOf" srcId="{678EC26F-79E2-4133-92ED-C9F714045F44}" destId="{B3F1614B-94BC-477A-9EB8-C0114A7276A8}" srcOrd="0" destOrd="0" presId="urn:microsoft.com/office/officeart/2005/8/layout/orgChart1"/>
    <dgm:cxn modelId="{4876D4A1-3171-4B7F-9BDC-50E43A170097}" type="presParOf" srcId="{B3F1614B-94BC-477A-9EB8-C0114A7276A8}" destId="{C0333AFA-49BB-4733-A820-87178B567C7C}" srcOrd="0" destOrd="0" presId="urn:microsoft.com/office/officeart/2005/8/layout/orgChart1"/>
    <dgm:cxn modelId="{F42D8248-E188-4AC6-B5D7-2680D3B65837}" type="presParOf" srcId="{B3F1614B-94BC-477A-9EB8-C0114A7276A8}" destId="{C79A84A0-E1B6-4FA7-AB15-C416A52EE0CE}" srcOrd="1" destOrd="0" presId="urn:microsoft.com/office/officeart/2005/8/layout/orgChart1"/>
    <dgm:cxn modelId="{62929CAA-9094-4583-95AF-124505DC5C3C}" type="presParOf" srcId="{678EC26F-79E2-4133-92ED-C9F714045F44}" destId="{258AB89B-2D49-43BD-95BB-E7333F7CE372}" srcOrd="1" destOrd="0" presId="urn:microsoft.com/office/officeart/2005/8/layout/orgChart1"/>
    <dgm:cxn modelId="{B70896EF-E557-41FB-8B5E-F02212F57428}" type="presParOf" srcId="{678EC26F-79E2-4133-92ED-C9F714045F44}" destId="{A670D771-E56F-4A35-9913-C3E1789A5FDB}" srcOrd="2" destOrd="0" presId="urn:microsoft.com/office/officeart/2005/8/layout/orgChart1"/>
    <dgm:cxn modelId="{00161BC2-5256-4C66-9BB1-45F482F23CF7}" type="presParOf" srcId="{F889EC0C-4889-43E5-838D-A6A0970488B5}" destId="{16A452AF-8B61-4C47-A0E2-4880F1482F48}" srcOrd="2" destOrd="0" presId="urn:microsoft.com/office/officeart/2005/8/layout/orgChart1"/>
    <dgm:cxn modelId="{BD58F8EE-C14B-4914-B5D4-80ADE2097DCE}" type="presParOf" srcId="{F889EC0C-4889-43E5-838D-A6A0970488B5}" destId="{AEC91311-57FA-4B57-9AA6-D8D13F013557}" srcOrd="3" destOrd="0" presId="urn:microsoft.com/office/officeart/2005/8/layout/orgChart1"/>
    <dgm:cxn modelId="{2C022131-082F-4FA0-9F9B-3A94C9B6D215}" type="presParOf" srcId="{AEC91311-57FA-4B57-9AA6-D8D13F013557}" destId="{BA6717F1-8A81-455C-943C-372A441395C9}" srcOrd="0" destOrd="0" presId="urn:microsoft.com/office/officeart/2005/8/layout/orgChart1"/>
    <dgm:cxn modelId="{9925AD39-A9FB-4061-A7E6-D20CC961155B}" type="presParOf" srcId="{BA6717F1-8A81-455C-943C-372A441395C9}" destId="{DCCC9947-E9CA-4E6D-BC9F-0976E56F884E}" srcOrd="0" destOrd="0" presId="urn:microsoft.com/office/officeart/2005/8/layout/orgChart1"/>
    <dgm:cxn modelId="{0D6B0591-7CAA-49DC-B9E6-B2915DB9DD99}" type="presParOf" srcId="{BA6717F1-8A81-455C-943C-372A441395C9}" destId="{8FAD564A-6C4F-4A89-B892-B8BB99E3AD58}" srcOrd="1" destOrd="0" presId="urn:microsoft.com/office/officeart/2005/8/layout/orgChart1"/>
    <dgm:cxn modelId="{2CE38EF8-618A-4E38-AB41-7424953AF317}" type="presParOf" srcId="{AEC91311-57FA-4B57-9AA6-D8D13F013557}" destId="{5C83B1A8-E590-460F-B4B0-7C8E5F913E89}" srcOrd="1" destOrd="0" presId="urn:microsoft.com/office/officeart/2005/8/layout/orgChart1"/>
    <dgm:cxn modelId="{9D2709C7-A0F4-48CC-98F8-91A77C874515}" type="presParOf" srcId="{AEC91311-57FA-4B57-9AA6-D8D13F013557}" destId="{43540D36-99C8-4B32-85C6-D69B4605C47E}" srcOrd="2" destOrd="0" presId="urn:microsoft.com/office/officeart/2005/8/layout/orgChart1"/>
    <dgm:cxn modelId="{F3E70B2D-41D9-4A3E-9C44-E0D0B8947513}" type="presParOf" srcId="{E4359668-EE3D-48C7-8F29-5122545E9D15}" destId="{1D8F61E7-FA7B-402C-9DD7-5CAD6F3ED5E4}" srcOrd="2" destOrd="0" presId="urn:microsoft.com/office/officeart/2005/8/layout/orgChart1"/>
    <dgm:cxn modelId="{5FD5FD87-1BED-47A0-895B-AE5145412E7E}" type="presParOf" srcId="{AB6E70C4-4039-4A0A-B31E-7B17C6CB87B8}" destId="{1151D5E8-537A-4537-8CB7-8EAFDDC6AD8F}" srcOrd="2" destOrd="0" presId="urn:microsoft.com/office/officeart/2005/8/layout/orgChart1"/>
    <dgm:cxn modelId="{F132F6E3-83FC-4400-8E92-82BACDA36B43}" type="presParOf" srcId="{AB6E70C4-4039-4A0A-B31E-7B17C6CB87B8}" destId="{D9D13319-18AD-4CEB-B341-3B44BE647C2F}" srcOrd="3" destOrd="0" presId="urn:microsoft.com/office/officeart/2005/8/layout/orgChart1"/>
    <dgm:cxn modelId="{12973E47-571A-4F8C-AD7B-C18EFE52F96E}" type="presParOf" srcId="{D9D13319-18AD-4CEB-B341-3B44BE647C2F}" destId="{E663E402-A58B-4EE5-8049-58CCA0448E47}" srcOrd="0" destOrd="0" presId="urn:microsoft.com/office/officeart/2005/8/layout/orgChart1"/>
    <dgm:cxn modelId="{B4E702B2-52B7-48DA-869E-3397F7AC43E6}" type="presParOf" srcId="{E663E402-A58B-4EE5-8049-58CCA0448E47}" destId="{62B8BBF2-467D-41CA-863C-E2D437A051CA}" srcOrd="0" destOrd="0" presId="urn:microsoft.com/office/officeart/2005/8/layout/orgChart1"/>
    <dgm:cxn modelId="{728B77F0-B32D-47D9-ABA2-361F91AE64EA}" type="presParOf" srcId="{E663E402-A58B-4EE5-8049-58CCA0448E47}" destId="{E4A32062-1754-4F10-8CC2-A4C19E830059}" srcOrd="1" destOrd="0" presId="urn:microsoft.com/office/officeart/2005/8/layout/orgChart1"/>
    <dgm:cxn modelId="{95A0B695-F088-4047-B50B-5EE674A13FC4}" type="presParOf" srcId="{D9D13319-18AD-4CEB-B341-3B44BE647C2F}" destId="{90C555B6-99D0-4ED2-AAF9-0B3568833EA6}" srcOrd="1" destOrd="0" presId="urn:microsoft.com/office/officeart/2005/8/layout/orgChart1"/>
    <dgm:cxn modelId="{01293185-B314-48F1-8987-E597BB5A42CF}" type="presParOf" srcId="{90C555B6-99D0-4ED2-AAF9-0B3568833EA6}" destId="{97167883-7D93-445F-8D2F-48E8409C1E1C}" srcOrd="0" destOrd="0" presId="urn:microsoft.com/office/officeart/2005/8/layout/orgChart1"/>
    <dgm:cxn modelId="{02F0FD18-40C2-4D47-9CC7-0954D7A1FD1A}" type="presParOf" srcId="{90C555B6-99D0-4ED2-AAF9-0B3568833EA6}" destId="{B23F7C1A-1EC3-45B1-A648-9E8A6A478890}" srcOrd="1" destOrd="0" presId="urn:microsoft.com/office/officeart/2005/8/layout/orgChart1"/>
    <dgm:cxn modelId="{ED2EB9F4-DA32-4246-B858-8514F14A2612}" type="presParOf" srcId="{B23F7C1A-1EC3-45B1-A648-9E8A6A478890}" destId="{C9CD4377-165C-46E8-80A8-840708C1CFF9}" srcOrd="0" destOrd="0" presId="urn:microsoft.com/office/officeart/2005/8/layout/orgChart1"/>
    <dgm:cxn modelId="{52CCB077-81BA-4612-83CA-D19797F45741}" type="presParOf" srcId="{C9CD4377-165C-46E8-80A8-840708C1CFF9}" destId="{6E3E6765-4D7D-4966-AA06-2707116C232F}" srcOrd="0" destOrd="0" presId="urn:microsoft.com/office/officeart/2005/8/layout/orgChart1"/>
    <dgm:cxn modelId="{CEAB9A1C-BDA6-4CD8-87F4-808326051BD5}" type="presParOf" srcId="{C9CD4377-165C-46E8-80A8-840708C1CFF9}" destId="{E9C5B7EF-CA80-41FD-8D21-80B12E7AE1CB}" srcOrd="1" destOrd="0" presId="urn:microsoft.com/office/officeart/2005/8/layout/orgChart1"/>
    <dgm:cxn modelId="{3AACA2F3-8D2F-4250-BB79-46D00C30E005}" type="presParOf" srcId="{B23F7C1A-1EC3-45B1-A648-9E8A6A478890}" destId="{2645471F-79C2-436E-B743-EC929CCB4CC7}" srcOrd="1" destOrd="0" presId="urn:microsoft.com/office/officeart/2005/8/layout/orgChart1"/>
    <dgm:cxn modelId="{C830A3C8-E505-4151-B6F1-773FF5DF8EC2}" type="presParOf" srcId="{B23F7C1A-1EC3-45B1-A648-9E8A6A478890}" destId="{18F60268-AE53-4315-93FB-56CEE03924FF}" srcOrd="2" destOrd="0" presId="urn:microsoft.com/office/officeart/2005/8/layout/orgChart1"/>
    <dgm:cxn modelId="{3EFE4031-0098-4330-B202-781AADE29923}" type="presParOf" srcId="{90C555B6-99D0-4ED2-AAF9-0B3568833EA6}" destId="{E834DCF1-6385-4338-A647-1E0B87E6CD87}" srcOrd="2" destOrd="0" presId="urn:microsoft.com/office/officeart/2005/8/layout/orgChart1"/>
    <dgm:cxn modelId="{D55614AF-F785-41C9-B543-41BF671C0797}" type="presParOf" srcId="{90C555B6-99D0-4ED2-AAF9-0B3568833EA6}" destId="{B11A61AC-D626-48DB-9417-A2C2EABCD208}" srcOrd="3" destOrd="0" presId="urn:microsoft.com/office/officeart/2005/8/layout/orgChart1"/>
    <dgm:cxn modelId="{205B2EEA-4CEF-4028-9BCE-628299C3C7BB}" type="presParOf" srcId="{B11A61AC-D626-48DB-9417-A2C2EABCD208}" destId="{F06486B8-9D4D-4908-83B9-BE912DE5AD13}" srcOrd="0" destOrd="0" presId="urn:microsoft.com/office/officeart/2005/8/layout/orgChart1"/>
    <dgm:cxn modelId="{CA45D4F1-A812-45DB-8813-77E8A743FBDA}" type="presParOf" srcId="{F06486B8-9D4D-4908-83B9-BE912DE5AD13}" destId="{DFBB2B3C-B0C3-4131-86AB-4EAB5F469B4F}" srcOrd="0" destOrd="0" presId="urn:microsoft.com/office/officeart/2005/8/layout/orgChart1"/>
    <dgm:cxn modelId="{4A6339FE-0883-468C-A6A9-3F4F53B1E01F}" type="presParOf" srcId="{F06486B8-9D4D-4908-83B9-BE912DE5AD13}" destId="{72AE3035-E9DB-4382-8456-A7BB147FC5C0}" srcOrd="1" destOrd="0" presId="urn:microsoft.com/office/officeart/2005/8/layout/orgChart1"/>
    <dgm:cxn modelId="{49DBB3F0-ECBB-4DEF-AFD9-708BC249EAB9}" type="presParOf" srcId="{B11A61AC-D626-48DB-9417-A2C2EABCD208}" destId="{97EAD9A3-4786-4A7E-9241-F4F882C9A650}" srcOrd="1" destOrd="0" presId="urn:microsoft.com/office/officeart/2005/8/layout/orgChart1"/>
    <dgm:cxn modelId="{0D4434AB-70B2-4CE8-923A-705BB6BEAA04}" type="presParOf" srcId="{B11A61AC-D626-48DB-9417-A2C2EABCD208}" destId="{B65DFBC8-E908-454C-BB69-2B8D3D2F026B}" srcOrd="2" destOrd="0" presId="urn:microsoft.com/office/officeart/2005/8/layout/orgChart1"/>
    <dgm:cxn modelId="{5B6E77B6-9110-40A8-B62D-B6C2A2B82B68}" type="presParOf" srcId="{90C555B6-99D0-4ED2-AAF9-0B3568833EA6}" destId="{EC377E9D-1AA7-441C-97CC-BC06E5C0E9E0}" srcOrd="4" destOrd="0" presId="urn:microsoft.com/office/officeart/2005/8/layout/orgChart1"/>
    <dgm:cxn modelId="{8C9CF3CB-7C8F-48D4-939E-3290A8C7C580}" type="presParOf" srcId="{90C555B6-99D0-4ED2-AAF9-0B3568833EA6}" destId="{CD0714B8-A22F-4DA6-88F5-742869DAC356}" srcOrd="5" destOrd="0" presId="urn:microsoft.com/office/officeart/2005/8/layout/orgChart1"/>
    <dgm:cxn modelId="{3D2F7FE2-9F7F-467C-9104-CE8AAEAEAD28}" type="presParOf" srcId="{CD0714B8-A22F-4DA6-88F5-742869DAC356}" destId="{8968FAC4-4437-4F6D-9412-EA0557AC9130}" srcOrd="0" destOrd="0" presId="urn:microsoft.com/office/officeart/2005/8/layout/orgChart1"/>
    <dgm:cxn modelId="{85ED119B-6863-4762-9D0B-AEC225B7FBB5}" type="presParOf" srcId="{8968FAC4-4437-4F6D-9412-EA0557AC9130}" destId="{82DA8DF1-FE37-4E74-ABC7-7DB92BC13A49}" srcOrd="0" destOrd="0" presId="urn:microsoft.com/office/officeart/2005/8/layout/orgChart1"/>
    <dgm:cxn modelId="{AED00712-940B-4FFD-B475-EAC685746A42}" type="presParOf" srcId="{8968FAC4-4437-4F6D-9412-EA0557AC9130}" destId="{715D7304-9C0A-4B06-9A59-2EC4E51A4229}" srcOrd="1" destOrd="0" presId="urn:microsoft.com/office/officeart/2005/8/layout/orgChart1"/>
    <dgm:cxn modelId="{03D7ECD4-3B30-40F6-8755-0334ADF9B25A}" type="presParOf" srcId="{CD0714B8-A22F-4DA6-88F5-742869DAC356}" destId="{AFCA9EC3-E990-4053-9047-C19A90A03F5B}" srcOrd="1" destOrd="0" presId="urn:microsoft.com/office/officeart/2005/8/layout/orgChart1"/>
    <dgm:cxn modelId="{368688A8-A758-4636-8B55-B8827A3CA4E1}" type="presParOf" srcId="{CD0714B8-A22F-4DA6-88F5-742869DAC356}" destId="{1F9A5E01-BB51-45C3-BDE3-BD780800930A}" srcOrd="2" destOrd="0" presId="urn:microsoft.com/office/officeart/2005/8/layout/orgChart1"/>
    <dgm:cxn modelId="{63DE719B-403B-452F-9C66-2C1AE818EE03}" type="presParOf" srcId="{90C555B6-99D0-4ED2-AAF9-0B3568833EA6}" destId="{139E5387-9F3B-4769-A55D-BABEC734ED4F}" srcOrd="6" destOrd="0" presId="urn:microsoft.com/office/officeart/2005/8/layout/orgChart1"/>
    <dgm:cxn modelId="{629D7288-77B3-4A33-B4B7-15676FB0CB3C}" type="presParOf" srcId="{90C555B6-99D0-4ED2-AAF9-0B3568833EA6}" destId="{FAACAF9C-F3F4-48D0-A037-8E1612C71594}" srcOrd="7" destOrd="0" presId="urn:microsoft.com/office/officeart/2005/8/layout/orgChart1"/>
    <dgm:cxn modelId="{91EE8B73-F4B2-4767-AC1B-A000A3C63FCD}" type="presParOf" srcId="{FAACAF9C-F3F4-48D0-A037-8E1612C71594}" destId="{29ABF5F1-BB6E-4498-A329-5228102946B1}" srcOrd="0" destOrd="0" presId="urn:microsoft.com/office/officeart/2005/8/layout/orgChart1"/>
    <dgm:cxn modelId="{E1277F49-5394-4820-8D46-B4770E5E19EB}" type="presParOf" srcId="{29ABF5F1-BB6E-4498-A329-5228102946B1}" destId="{27CB8672-4C20-4E0F-8EC7-E44758DEAB2F}" srcOrd="0" destOrd="0" presId="urn:microsoft.com/office/officeart/2005/8/layout/orgChart1"/>
    <dgm:cxn modelId="{1DBDC306-8F66-4ED3-BDA1-DC6674DEBB61}" type="presParOf" srcId="{29ABF5F1-BB6E-4498-A329-5228102946B1}" destId="{E574C07A-2658-4794-A12A-F8175BEB1F23}" srcOrd="1" destOrd="0" presId="urn:microsoft.com/office/officeart/2005/8/layout/orgChart1"/>
    <dgm:cxn modelId="{20D3A0BA-EE20-4ED8-B6A7-40A66712A1FA}" type="presParOf" srcId="{FAACAF9C-F3F4-48D0-A037-8E1612C71594}" destId="{7C68C5DD-3491-4AC3-8438-2E6BE14570E6}" srcOrd="1" destOrd="0" presId="urn:microsoft.com/office/officeart/2005/8/layout/orgChart1"/>
    <dgm:cxn modelId="{0892CE6C-21AB-434E-904C-4FF4642987A7}" type="presParOf" srcId="{FAACAF9C-F3F4-48D0-A037-8E1612C71594}" destId="{D825DD01-2158-49E8-B51E-08EB741453F2}" srcOrd="2" destOrd="0" presId="urn:microsoft.com/office/officeart/2005/8/layout/orgChart1"/>
    <dgm:cxn modelId="{9C96595A-33C7-4347-8175-421FE9999962}" type="presParOf" srcId="{90C555B6-99D0-4ED2-AAF9-0B3568833EA6}" destId="{F23F682B-EDDE-4708-B7A2-93758BCCF896}" srcOrd="8" destOrd="0" presId="urn:microsoft.com/office/officeart/2005/8/layout/orgChart1"/>
    <dgm:cxn modelId="{5C451C4C-2767-400B-875D-EAB3ED77A8A1}" type="presParOf" srcId="{90C555B6-99D0-4ED2-AAF9-0B3568833EA6}" destId="{853DC761-8B70-4F71-B54D-CFD1C3F76432}" srcOrd="9" destOrd="0" presId="urn:microsoft.com/office/officeart/2005/8/layout/orgChart1"/>
    <dgm:cxn modelId="{42CCF22A-C74F-4FF4-8F35-E308F1CE03C3}" type="presParOf" srcId="{853DC761-8B70-4F71-B54D-CFD1C3F76432}" destId="{4F0F3FCA-08E6-4BAC-9466-2319FE5AEC29}" srcOrd="0" destOrd="0" presId="urn:microsoft.com/office/officeart/2005/8/layout/orgChart1"/>
    <dgm:cxn modelId="{0C82796C-A00F-44DC-BC2A-786453DC19F4}" type="presParOf" srcId="{4F0F3FCA-08E6-4BAC-9466-2319FE5AEC29}" destId="{C24E3540-9B0B-4B20-999D-D22605D91517}" srcOrd="0" destOrd="0" presId="urn:microsoft.com/office/officeart/2005/8/layout/orgChart1"/>
    <dgm:cxn modelId="{F3719F02-D210-4180-9A65-CBBAA429307E}" type="presParOf" srcId="{4F0F3FCA-08E6-4BAC-9466-2319FE5AEC29}" destId="{B1B1F181-6575-4896-B3B4-03A6D1E18621}" srcOrd="1" destOrd="0" presId="urn:microsoft.com/office/officeart/2005/8/layout/orgChart1"/>
    <dgm:cxn modelId="{FE0660D2-5291-4D14-8354-114C7CFB465F}" type="presParOf" srcId="{853DC761-8B70-4F71-B54D-CFD1C3F76432}" destId="{DEC82857-BB5E-46B4-8C44-5E7A57E62A05}" srcOrd="1" destOrd="0" presId="urn:microsoft.com/office/officeart/2005/8/layout/orgChart1"/>
    <dgm:cxn modelId="{D4A74898-222A-496F-8B1A-EB78E1C48531}" type="presParOf" srcId="{853DC761-8B70-4F71-B54D-CFD1C3F76432}" destId="{2805AA6A-CCD1-4F27-87F7-CB0F89CCFF57}" srcOrd="2" destOrd="0" presId="urn:microsoft.com/office/officeart/2005/8/layout/orgChart1"/>
    <dgm:cxn modelId="{D3B494AB-E5F8-42B1-B042-4EDEF2DBFE5C}" type="presParOf" srcId="{D9D13319-18AD-4CEB-B341-3B44BE647C2F}" destId="{6B25A089-B2BB-4951-BEC0-0B2A722BB3B7}" srcOrd="2" destOrd="0" presId="urn:microsoft.com/office/officeart/2005/8/layout/orgChart1"/>
    <dgm:cxn modelId="{26D19634-D2C0-4452-A7D3-C3BB401FB5F3}" type="presParOf" srcId="{AB6E70C4-4039-4A0A-B31E-7B17C6CB87B8}" destId="{D2B50D64-D378-4901-9AB3-5CE657A8E12C}" srcOrd="4" destOrd="0" presId="urn:microsoft.com/office/officeart/2005/8/layout/orgChart1"/>
    <dgm:cxn modelId="{3D165B1E-3868-4F34-A2C4-82F5AD5B85C0}" type="presParOf" srcId="{AB6E70C4-4039-4A0A-B31E-7B17C6CB87B8}" destId="{FCA34D6E-6F5E-4ACF-BCDF-211D9BE5E5D7}" srcOrd="5" destOrd="0" presId="urn:microsoft.com/office/officeart/2005/8/layout/orgChart1"/>
    <dgm:cxn modelId="{F8376DCC-FBCB-4942-B328-60529A836978}" type="presParOf" srcId="{FCA34D6E-6F5E-4ACF-BCDF-211D9BE5E5D7}" destId="{FF792466-6834-4ED0-BB15-02DC5EF6CC88}" srcOrd="0" destOrd="0" presId="urn:microsoft.com/office/officeart/2005/8/layout/orgChart1"/>
    <dgm:cxn modelId="{240C511B-B231-420E-BA0F-842BEE90AB11}" type="presParOf" srcId="{FF792466-6834-4ED0-BB15-02DC5EF6CC88}" destId="{E9C2683F-596E-4043-A65B-0A3D3AD9449D}" srcOrd="0" destOrd="0" presId="urn:microsoft.com/office/officeart/2005/8/layout/orgChart1"/>
    <dgm:cxn modelId="{E045C8D9-7AC5-4936-B7B2-702BEF7E8F36}" type="presParOf" srcId="{FF792466-6834-4ED0-BB15-02DC5EF6CC88}" destId="{A14864B8-A2BF-4E99-A933-286A7D7D19F4}" srcOrd="1" destOrd="0" presId="urn:microsoft.com/office/officeart/2005/8/layout/orgChart1"/>
    <dgm:cxn modelId="{E67BCED4-FB43-4D50-9413-D3A51E59E214}" type="presParOf" srcId="{FCA34D6E-6F5E-4ACF-BCDF-211D9BE5E5D7}" destId="{FDBEBE1C-805B-4455-9146-F328C7558D29}" srcOrd="1" destOrd="0" presId="urn:microsoft.com/office/officeart/2005/8/layout/orgChart1"/>
    <dgm:cxn modelId="{00892240-3D96-4353-A116-388287D3A6D6}" type="presParOf" srcId="{FDBEBE1C-805B-4455-9146-F328C7558D29}" destId="{F92F7A40-3132-4CCA-A7AA-27F845DA2408}" srcOrd="0" destOrd="0" presId="urn:microsoft.com/office/officeart/2005/8/layout/orgChart1"/>
    <dgm:cxn modelId="{7D894447-0A5F-451C-9EA5-F9C57BF67773}" type="presParOf" srcId="{FDBEBE1C-805B-4455-9146-F328C7558D29}" destId="{20F00F71-C390-4D6C-9E78-349160348FFC}" srcOrd="1" destOrd="0" presId="urn:microsoft.com/office/officeart/2005/8/layout/orgChart1"/>
    <dgm:cxn modelId="{2B68F7DD-E4A9-4053-AF47-0673DB87D753}" type="presParOf" srcId="{20F00F71-C390-4D6C-9E78-349160348FFC}" destId="{F78C6760-E51D-4FC1-A0CD-3D4CE33C00C3}" srcOrd="0" destOrd="0" presId="urn:microsoft.com/office/officeart/2005/8/layout/orgChart1"/>
    <dgm:cxn modelId="{2E61F45F-F771-4640-A027-764039413AEB}" type="presParOf" srcId="{F78C6760-E51D-4FC1-A0CD-3D4CE33C00C3}" destId="{7D4BC2E3-F0F3-4B74-B1FD-373C929033A8}" srcOrd="0" destOrd="0" presId="urn:microsoft.com/office/officeart/2005/8/layout/orgChart1"/>
    <dgm:cxn modelId="{7F523894-A1C2-4FD7-A773-987B0C00F91A}" type="presParOf" srcId="{F78C6760-E51D-4FC1-A0CD-3D4CE33C00C3}" destId="{BABE5A46-BBF5-4847-BF08-502B39C9CCB2}" srcOrd="1" destOrd="0" presId="urn:microsoft.com/office/officeart/2005/8/layout/orgChart1"/>
    <dgm:cxn modelId="{9025E207-4C67-4F10-A523-A25FA786BC43}" type="presParOf" srcId="{20F00F71-C390-4D6C-9E78-349160348FFC}" destId="{DA44F873-8C5A-4551-BE9B-A4737C429D1F}" srcOrd="1" destOrd="0" presId="urn:microsoft.com/office/officeart/2005/8/layout/orgChart1"/>
    <dgm:cxn modelId="{05FA7751-67B6-42F6-983F-C3E814F11D39}" type="presParOf" srcId="{20F00F71-C390-4D6C-9E78-349160348FFC}" destId="{CE4E6437-5761-4FF8-8E4B-963079B132CB}" srcOrd="2" destOrd="0" presId="urn:microsoft.com/office/officeart/2005/8/layout/orgChart1"/>
    <dgm:cxn modelId="{7EC1F87C-4E4C-4518-B318-6F109F18FBDB}" type="presParOf" srcId="{FCA34D6E-6F5E-4ACF-BCDF-211D9BE5E5D7}" destId="{4DF735DE-45ED-4A0F-9B4C-3030872F337D}" srcOrd="2" destOrd="0" presId="urn:microsoft.com/office/officeart/2005/8/layout/orgChart1"/>
    <dgm:cxn modelId="{249FA6F3-C32F-4E2C-B436-AA2E4A30C904}" type="presParOf" srcId="{AB6E70C4-4039-4A0A-B31E-7B17C6CB87B8}" destId="{5E105163-CA34-4FF6-A1CF-4505CCC3FC97}" srcOrd="6" destOrd="0" presId="urn:microsoft.com/office/officeart/2005/8/layout/orgChart1"/>
    <dgm:cxn modelId="{D591945F-1F48-4322-8586-DE270F874066}" type="presParOf" srcId="{AB6E70C4-4039-4A0A-B31E-7B17C6CB87B8}" destId="{BA33EF50-EB5A-40B7-8CA1-B1DD867B367B}" srcOrd="7" destOrd="0" presId="urn:microsoft.com/office/officeart/2005/8/layout/orgChart1"/>
    <dgm:cxn modelId="{D9E4F7A2-AE4E-4872-98E5-8EEAD16848C1}" type="presParOf" srcId="{BA33EF50-EB5A-40B7-8CA1-B1DD867B367B}" destId="{2A9B8D64-9915-4AD5-9CB5-8B91544ACA00}" srcOrd="0" destOrd="0" presId="urn:microsoft.com/office/officeart/2005/8/layout/orgChart1"/>
    <dgm:cxn modelId="{D4EA7212-B556-4F65-8478-7DFB4ADBA697}" type="presParOf" srcId="{2A9B8D64-9915-4AD5-9CB5-8B91544ACA00}" destId="{6E4AB72C-C3BB-4674-8558-1E1346444E3B}" srcOrd="0" destOrd="0" presId="urn:microsoft.com/office/officeart/2005/8/layout/orgChart1"/>
    <dgm:cxn modelId="{453DAEC7-E875-408C-B32A-AE74DA9F5273}" type="presParOf" srcId="{2A9B8D64-9915-4AD5-9CB5-8B91544ACA00}" destId="{AB69EB82-2164-48DC-A99B-DAFF78ECDD76}" srcOrd="1" destOrd="0" presId="urn:microsoft.com/office/officeart/2005/8/layout/orgChart1"/>
    <dgm:cxn modelId="{77CF1445-2527-4D21-8F20-13A995A31A2C}" type="presParOf" srcId="{BA33EF50-EB5A-40B7-8CA1-B1DD867B367B}" destId="{3CCF42F1-E28C-4BB5-924F-264E1F375D16}" srcOrd="1" destOrd="0" presId="urn:microsoft.com/office/officeart/2005/8/layout/orgChart1"/>
    <dgm:cxn modelId="{3FD02202-D8F2-472F-B6EB-EB1251902199}" type="presParOf" srcId="{3CCF42F1-E28C-4BB5-924F-264E1F375D16}" destId="{E8C993BE-001C-4648-8D26-23A5017D486C}" srcOrd="0" destOrd="0" presId="urn:microsoft.com/office/officeart/2005/8/layout/orgChart1"/>
    <dgm:cxn modelId="{C189C982-A4FE-480C-A596-4E27E59FD752}" type="presParOf" srcId="{3CCF42F1-E28C-4BB5-924F-264E1F375D16}" destId="{A7D29472-8A04-485A-8398-F835BEC71295}" srcOrd="1" destOrd="0" presId="urn:microsoft.com/office/officeart/2005/8/layout/orgChart1"/>
    <dgm:cxn modelId="{A673491D-A605-4F4D-A791-F4E144DA547B}" type="presParOf" srcId="{A7D29472-8A04-485A-8398-F835BEC71295}" destId="{A8DEF84A-2F30-4BB6-88C6-7C5A6046B14B}" srcOrd="0" destOrd="0" presId="urn:microsoft.com/office/officeart/2005/8/layout/orgChart1"/>
    <dgm:cxn modelId="{47257A5A-1D62-4A57-B706-7E5C95677181}" type="presParOf" srcId="{A8DEF84A-2F30-4BB6-88C6-7C5A6046B14B}" destId="{B551BBAB-1A2D-4394-B093-2860C917E62D}" srcOrd="0" destOrd="0" presId="urn:microsoft.com/office/officeart/2005/8/layout/orgChart1"/>
    <dgm:cxn modelId="{E82570CA-D767-438F-B4ED-3F4DEB25041A}" type="presParOf" srcId="{A8DEF84A-2F30-4BB6-88C6-7C5A6046B14B}" destId="{AF370483-CC2C-4018-B601-B2C5CDED684E}" srcOrd="1" destOrd="0" presId="urn:microsoft.com/office/officeart/2005/8/layout/orgChart1"/>
    <dgm:cxn modelId="{AF66CE21-E141-436A-A9A2-4D25E183752D}" type="presParOf" srcId="{A7D29472-8A04-485A-8398-F835BEC71295}" destId="{2CD3C07B-C517-4DA1-9F49-B979214F8D3B}" srcOrd="1" destOrd="0" presId="urn:microsoft.com/office/officeart/2005/8/layout/orgChart1"/>
    <dgm:cxn modelId="{D40B550F-393C-4781-8628-3D3D488B7AD6}" type="presParOf" srcId="{A7D29472-8A04-485A-8398-F835BEC71295}" destId="{03A01975-D4F6-45A3-89E2-7AE3B4728054}" srcOrd="2" destOrd="0" presId="urn:microsoft.com/office/officeart/2005/8/layout/orgChart1"/>
    <dgm:cxn modelId="{243B80F4-713B-4031-B54A-E3A72EFC1560}" type="presParOf" srcId="{BA33EF50-EB5A-40B7-8CA1-B1DD867B367B}" destId="{CCD76782-58D8-489A-87B2-8BEBDD144DF9}" srcOrd="2" destOrd="0" presId="urn:microsoft.com/office/officeart/2005/8/layout/orgChart1"/>
    <dgm:cxn modelId="{668017A4-99E6-47DC-B548-9735CF74EA27}" type="presParOf" srcId="{E29D617B-3E72-465B-9E5D-FA8FCD177634}" destId="{30A5ADF8-DCEA-42AB-A5E5-D5FBEA943A4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C993BE-001C-4648-8D26-23A5017D486C}">
      <dsp:nvSpPr>
        <dsp:cNvPr id="0" name=""/>
        <dsp:cNvSpPr/>
      </dsp:nvSpPr>
      <dsp:spPr>
        <a:xfrm>
          <a:off x="6435558" y="1107469"/>
          <a:ext cx="136948" cy="419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975"/>
              </a:lnTo>
              <a:lnTo>
                <a:pt x="136948" y="41997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105163-CA34-4FF6-A1CF-4505CCC3FC97}">
      <dsp:nvSpPr>
        <dsp:cNvPr id="0" name=""/>
        <dsp:cNvSpPr/>
      </dsp:nvSpPr>
      <dsp:spPr>
        <a:xfrm>
          <a:off x="5117792" y="456495"/>
          <a:ext cx="1682961" cy="194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614"/>
              </a:lnTo>
              <a:lnTo>
                <a:pt x="1682961" y="98614"/>
              </a:lnTo>
              <a:lnTo>
                <a:pt x="1682961" y="19447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2F7A40-3132-4CCA-A7AA-27F845DA2408}">
      <dsp:nvSpPr>
        <dsp:cNvPr id="0" name=""/>
        <dsp:cNvSpPr/>
      </dsp:nvSpPr>
      <dsp:spPr>
        <a:xfrm>
          <a:off x="5330839" y="1107469"/>
          <a:ext cx="136948" cy="419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975"/>
              </a:lnTo>
              <a:lnTo>
                <a:pt x="136948" y="41997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B50D64-D378-4901-9AB3-5CE657A8E12C}">
      <dsp:nvSpPr>
        <dsp:cNvPr id="0" name=""/>
        <dsp:cNvSpPr/>
      </dsp:nvSpPr>
      <dsp:spPr>
        <a:xfrm>
          <a:off x="5117792" y="456495"/>
          <a:ext cx="578242" cy="194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614"/>
              </a:lnTo>
              <a:lnTo>
                <a:pt x="578242" y="98614"/>
              </a:lnTo>
              <a:lnTo>
                <a:pt x="578242" y="19447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3F682B-EDDE-4708-B7A2-93758BCCF896}">
      <dsp:nvSpPr>
        <dsp:cNvPr id="0" name=""/>
        <dsp:cNvSpPr/>
      </dsp:nvSpPr>
      <dsp:spPr>
        <a:xfrm>
          <a:off x="4226120" y="1107469"/>
          <a:ext cx="136948" cy="3012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2869"/>
              </a:lnTo>
              <a:lnTo>
                <a:pt x="136948" y="301286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9E5387-9F3B-4769-A55D-BABEC734ED4F}">
      <dsp:nvSpPr>
        <dsp:cNvPr id="0" name=""/>
        <dsp:cNvSpPr/>
      </dsp:nvSpPr>
      <dsp:spPr>
        <a:xfrm>
          <a:off x="4226120" y="1107469"/>
          <a:ext cx="136948" cy="2364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4646"/>
              </a:lnTo>
              <a:lnTo>
                <a:pt x="136948" y="2364646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377E9D-1AA7-441C-97CC-BC06E5C0E9E0}">
      <dsp:nvSpPr>
        <dsp:cNvPr id="0" name=""/>
        <dsp:cNvSpPr/>
      </dsp:nvSpPr>
      <dsp:spPr>
        <a:xfrm>
          <a:off x="4226120" y="1107469"/>
          <a:ext cx="136948" cy="1716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6422"/>
              </a:lnTo>
              <a:lnTo>
                <a:pt x="136948" y="171642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34DCF1-6385-4338-A647-1E0B87E6CD87}">
      <dsp:nvSpPr>
        <dsp:cNvPr id="0" name=""/>
        <dsp:cNvSpPr/>
      </dsp:nvSpPr>
      <dsp:spPr>
        <a:xfrm>
          <a:off x="4226120" y="1107469"/>
          <a:ext cx="136948" cy="10681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8199"/>
              </a:lnTo>
              <a:lnTo>
                <a:pt x="136948" y="106819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167883-7D93-445F-8D2F-48E8409C1E1C}">
      <dsp:nvSpPr>
        <dsp:cNvPr id="0" name=""/>
        <dsp:cNvSpPr/>
      </dsp:nvSpPr>
      <dsp:spPr>
        <a:xfrm>
          <a:off x="4226120" y="1107469"/>
          <a:ext cx="136948" cy="419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975"/>
              </a:lnTo>
              <a:lnTo>
                <a:pt x="136948" y="41997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51D5E8-537A-4537-8CB7-8EAFDDC6AD8F}">
      <dsp:nvSpPr>
        <dsp:cNvPr id="0" name=""/>
        <dsp:cNvSpPr/>
      </dsp:nvSpPr>
      <dsp:spPr>
        <a:xfrm>
          <a:off x="4591316" y="456495"/>
          <a:ext cx="526476" cy="194478"/>
        </a:xfrm>
        <a:custGeom>
          <a:avLst/>
          <a:gdLst/>
          <a:ahLst/>
          <a:cxnLst/>
          <a:rect l="0" t="0" r="0" b="0"/>
          <a:pathLst>
            <a:path>
              <a:moveTo>
                <a:pt x="526476" y="0"/>
              </a:moveTo>
              <a:lnTo>
                <a:pt x="526476" y="98614"/>
              </a:lnTo>
              <a:lnTo>
                <a:pt x="0" y="98614"/>
              </a:lnTo>
              <a:lnTo>
                <a:pt x="0" y="19447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A452AF-8B61-4C47-A0E2-4880F1482F48}">
      <dsp:nvSpPr>
        <dsp:cNvPr id="0" name=""/>
        <dsp:cNvSpPr/>
      </dsp:nvSpPr>
      <dsp:spPr>
        <a:xfrm>
          <a:off x="3121401" y="1107469"/>
          <a:ext cx="136948" cy="10681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8199"/>
              </a:lnTo>
              <a:lnTo>
                <a:pt x="136948" y="106819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AB35FA-02AF-4456-AF29-FF89325D2421}">
      <dsp:nvSpPr>
        <dsp:cNvPr id="0" name=""/>
        <dsp:cNvSpPr/>
      </dsp:nvSpPr>
      <dsp:spPr>
        <a:xfrm>
          <a:off x="3121401" y="1107469"/>
          <a:ext cx="136948" cy="419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975"/>
              </a:lnTo>
              <a:lnTo>
                <a:pt x="136948" y="41997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93A5EB-FA06-49C2-9F47-2AC5D10E9559}">
      <dsp:nvSpPr>
        <dsp:cNvPr id="0" name=""/>
        <dsp:cNvSpPr/>
      </dsp:nvSpPr>
      <dsp:spPr>
        <a:xfrm>
          <a:off x="3486597" y="456495"/>
          <a:ext cx="1631194" cy="194478"/>
        </a:xfrm>
        <a:custGeom>
          <a:avLst/>
          <a:gdLst/>
          <a:ahLst/>
          <a:cxnLst/>
          <a:rect l="0" t="0" r="0" b="0"/>
          <a:pathLst>
            <a:path>
              <a:moveTo>
                <a:pt x="1631194" y="0"/>
              </a:moveTo>
              <a:lnTo>
                <a:pt x="1631194" y="98614"/>
              </a:lnTo>
              <a:lnTo>
                <a:pt x="0" y="98614"/>
              </a:lnTo>
              <a:lnTo>
                <a:pt x="0" y="19447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09A85C-3DB1-4068-96D8-F0733E293498}">
      <dsp:nvSpPr>
        <dsp:cNvPr id="0" name=""/>
        <dsp:cNvSpPr/>
      </dsp:nvSpPr>
      <dsp:spPr>
        <a:xfrm>
          <a:off x="4661297" y="0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Interim Director of Highways  Operations and </a:t>
          </a:r>
          <a:r>
            <a:rPr lang="en-US" sz="700" kern="1200"/>
            <a:t>Street Scene</a:t>
          </a:r>
          <a:endParaRPr lang="en-US" sz="700" kern="1200" dirty="0"/>
        </a:p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Hughie Walsh</a:t>
          </a:r>
        </a:p>
      </dsp:txBody>
      <dsp:txXfrm>
        <a:off x="4661297" y="0"/>
        <a:ext cx="912990" cy="456495"/>
      </dsp:txXfrm>
    </dsp:sp>
    <dsp:sp modelId="{2D041AD0-00FB-48D7-A08E-4ECE93870114}">
      <dsp:nvSpPr>
        <dsp:cNvPr id="0" name=""/>
        <dsp:cNvSpPr/>
      </dsp:nvSpPr>
      <dsp:spPr>
        <a:xfrm>
          <a:off x="3030102" y="650974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Assistant Director of Network Management</a:t>
          </a:r>
        </a:p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Camillus Donnelly	</a:t>
          </a:r>
        </a:p>
      </dsp:txBody>
      <dsp:txXfrm>
        <a:off x="3030102" y="650974"/>
        <a:ext cx="912990" cy="456495"/>
      </dsp:txXfrm>
    </dsp:sp>
    <dsp:sp modelId="{C0333AFA-49BB-4733-A820-87178B567C7C}">
      <dsp:nvSpPr>
        <dsp:cNvPr id="0" name=""/>
        <dsp:cNvSpPr/>
      </dsp:nvSpPr>
      <dsp:spPr>
        <a:xfrm>
          <a:off x="3258350" y="1299197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Sign Shop Service  x 4 </a:t>
          </a:r>
        </a:p>
      </dsp:txBody>
      <dsp:txXfrm>
        <a:off x="3258350" y="1299197"/>
        <a:ext cx="912990" cy="456495"/>
      </dsp:txXfrm>
    </dsp:sp>
    <dsp:sp modelId="{DCCC9947-E9CA-4E6D-BC9F-0976E56F884E}">
      <dsp:nvSpPr>
        <dsp:cNvPr id="0" name=""/>
        <dsp:cNvSpPr/>
      </dsp:nvSpPr>
      <dsp:spPr>
        <a:xfrm>
          <a:off x="3258350" y="1947421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Network Management Service  x 13</a:t>
          </a:r>
        </a:p>
      </dsp:txBody>
      <dsp:txXfrm>
        <a:off x="3258350" y="1947421"/>
        <a:ext cx="912990" cy="456495"/>
      </dsp:txXfrm>
    </dsp:sp>
    <dsp:sp modelId="{62B8BBF2-467D-41CA-863C-E2D437A051CA}">
      <dsp:nvSpPr>
        <dsp:cNvPr id="0" name=""/>
        <dsp:cNvSpPr/>
      </dsp:nvSpPr>
      <dsp:spPr>
        <a:xfrm>
          <a:off x="4134821" y="650974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Assistant Director of Direct Services </a:t>
          </a:r>
        </a:p>
      </dsp:txBody>
      <dsp:txXfrm>
        <a:off x="4134821" y="650974"/>
        <a:ext cx="912990" cy="456495"/>
      </dsp:txXfrm>
    </dsp:sp>
    <dsp:sp modelId="{6E3E6765-4D7D-4966-AA06-2707116C232F}">
      <dsp:nvSpPr>
        <dsp:cNvPr id="0" name=""/>
        <dsp:cNvSpPr/>
      </dsp:nvSpPr>
      <dsp:spPr>
        <a:xfrm>
          <a:off x="4363069" y="1299197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Building Maintenance</a:t>
          </a:r>
        </a:p>
      </dsp:txBody>
      <dsp:txXfrm>
        <a:off x="4363069" y="1299197"/>
        <a:ext cx="912990" cy="456495"/>
      </dsp:txXfrm>
    </dsp:sp>
    <dsp:sp modelId="{DFBB2B3C-B0C3-4131-86AB-4EAB5F469B4F}">
      <dsp:nvSpPr>
        <dsp:cNvPr id="0" name=""/>
        <dsp:cNvSpPr/>
      </dsp:nvSpPr>
      <dsp:spPr>
        <a:xfrm>
          <a:off x="4363069" y="1947421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Highways</a:t>
          </a:r>
        </a:p>
      </dsp:txBody>
      <dsp:txXfrm>
        <a:off x="4363069" y="1947421"/>
        <a:ext cx="912990" cy="456495"/>
      </dsp:txXfrm>
    </dsp:sp>
    <dsp:sp modelId="{82DA8DF1-FE37-4E74-ABC7-7DB92BC13A49}">
      <dsp:nvSpPr>
        <dsp:cNvPr id="0" name=""/>
        <dsp:cNvSpPr/>
      </dsp:nvSpPr>
      <dsp:spPr>
        <a:xfrm>
          <a:off x="4363069" y="2595644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Transport and Stores</a:t>
          </a:r>
        </a:p>
      </dsp:txBody>
      <dsp:txXfrm>
        <a:off x="4363069" y="2595644"/>
        <a:ext cx="912990" cy="456495"/>
      </dsp:txXfrm>
    </dsp:sp>
    <dsp:sp modelId="{27CB8672-4C20-4E0F-8EC7-E44758DEAB2F}">
      <dsp:nvSpPr>
        <dsp:cNvPr id="0" name=""/>
        <dsp:cNvSpPr/>
      </dsp:nvSpPr>
      <dsp:spPr>
        <a:xfrm>
          <a:off x="4363069" y="3243868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Highways Richmond</a:t>
          </a:r>
        </a:p>
      </dsp:txBody>
      <dsp:txXfrm>
        <a:off x="4363069" y="3243868"/>
        <a:ext cx="912990" cy="456495"/>
      </dsp:txXfrm>
    </dsp:sp>
    <dsp:sp modelId="{C24E3540-9B0B-4B20-999D-D22605D91517}">
      <dsp:nvSpPr>
        <dsp:cNvPr id="0" name=""/>
        <dsp:cNvSpPr/>
      </dsp:nvSpPr>
      <dsp:spPr>
        <a:xfrm>
          <a:off x="4363069" y="3892091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Health and Safety </a:t>
          </a:r>
        </a:p>
      </dsp:txBody>
      <dsp:txXfrm>
        <a:off x="4363069" y="3892091"/>
        <a:ext cx="912990" cy="456495"/>
      </dsp:txXfrm>
    </dsp:sp>
    <dsp:sp modelId="{E9C2683F-596E-4043-A65B-0A3D3AD9449D}">
      <dsp:nvSpPr>
        <dsp:cNvPr id="0" name=""/>
        <dsp:cNvSpPr/>
      </dsp:nvSpPr>
      <dsp:spPr>
        <a:xfrm>
          <a:off x="5239540" y="650974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Head of Inspection and Enforcement</a:t>
          </a:r>
        </a:p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Sharon Wright		</a:t>
          </a:r>
        </a:p>
      </dsp:txBody>
      <dsp:txXfrm>
        <a:off x="5239540" y="650974"/>
        <a:ext cx="912990" cy="456495"/>
      </dsp:txXfrm>
    </dsp:sp>
    <dsp:sp modelId="{7D4BC2E3-F0F3-4B74-B1FD-373C929033A8}">
      <dsp:nvSpPr>
        <dsp:cNvPr id="0" name=""/>
        <dsp:cNvSpPr/>
      </dsp:nvSpPr>
      <dsp:spPr>
        <a:xfrm>
          <a:off x="5467787" y="1299197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Inspection &amp; Enforcement Service</a:t>
          </a:r>
        </a:p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 X 30</a:t>
          </a:r>
        </a:p>
      </dsp:txBody>
      <dsp:txXfrm>
        <a:off x="5467787" y="1299197"/>
        <a:ext cx="912990" cy="456495"/>
      </dsp:txXfrm>
    </dsp:sp>
    <dsp:sp modelId="{6E4AB72C-C3BB-4674-8558-1E1346444E3B}">
      <dsp:nvSpPr>
        <dsp:cNvPr id="0" name=""/>
        <dsp:cNvSpPr/>
      </dsp:nvSpPr>
      <dsp:spPr>
        <a:xfrm>
          <a:off x="6344259" y="650974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Finance and Systems Manager </a:t>
          </a:r>
        </a:p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Mario Agahan</a:t>
          </a:r>
        </a:p>
      </dsp:txBody>
      <dsp:txXfrm>
        <a:off x="6344259" y="650974"/>
        <a:ext cx="912990" cy="456495"/>
      </dsp:txXfrm>
    </dsp:sp>
    <dsp:sp modelId="{B551BBAB-1A2D-4394-B093-2860C917E62D}">
      <dsp:nvSpPr>
        <dsp:cNvPr id="0" name=""/>
        <dsp:cNvSpPr/>
      </dsp:nvSpPr>
      <dsp:spPr>
        <a:xfrm>
          <a:off x="6572506" y="1299197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Finance &amp; admin x 4</a:t>
          </a:r>
        </a:p>
      </dsp:txBody>
      <dsp:txXfrm>
        <a:off x="6572506" y="1299197"/>
        <a:ext cx="912990" cy="4564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1E5968-0E23-4094-8E92-0306A5F97826}" type="datetimeFigureOut">
              <a:t>9/4/2024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9DED7C-CBE7-4AC8-902A-2E255DFA2FE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28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20DBFB-B27A-4152-B93B-E0544768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2886AB-F309-4048-8F99-FCDCD13F4C28}" type="datetime1">
              <a:rPr lang="en-GB" noProof="0" smtClean="0"/>
              <a:t>04/09/2024</a:t>
            </a:fld>
            <a:endParaRPr lang="en-GB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2609EE-8677-453E-B000-7C9D37C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5346EE-7757-43D9-8F90-C5A66E3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3337" y="310287"/>
            <a:ext cx="5238313" cy="853352"/>
          </a:xfrm>
        </p:spPr>
        <p:txBody>
          <a:bodyPr rtlCol="0">
            <a:normAutofit/>
          </a:bodyPr>
          <a:lstStyle>
            <a:lvl1pPr>
              <a:defRPr sz="3600" b="1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3337" y="981076"/>
            <a:ext cx="3581400" cy="365126"/>
          </a:xfrm>
        </p:spPr>
        <p:txBody>
          <a:bodyPr rtlCol="0">
            <a:norm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6264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A2BCAB-AD18-0FD3-5ABD-95004E15A2E4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500" y="63500"/>
            <a:ext cx="38893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3B9716E-3F34-629E-7BA2-7FAC27DC9A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214902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906" name="Picture 9905" descr="The 2 Logos">
            <a:extLst>
              <a:ext uri="{FF2B5EF4-FFF2-40B4-BE49-F238E27FC236}">
                <a16:creationId xmlns:a16="http://schemas.microsoft.com/office/drawing/2014/main" id="{C64D785A-E512-FE57-3E98-5F5AF039662C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270"/>
          <a:stretch>
            <a:fillRect/>
          </a:stretch>
        </p:blipFill>
        <p:spPr bwMode="auto">
          <a:xfrm>
            <a:off x="8455233" y="255208"/>
            <a:ext cx="1891938" cy="793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08" name="Picture 9907" descr="The 2 Logos">
            <a:extLst>
              <a:ext uri="{FF2B5EF4-FFF2-40B4-BE49-F238E27FC236}">
                <a16:creationId xmlns:a16="http://schemas.microsoft.com/office/drawing/2014/main" id="{D6295E16-54AE-D9B0-CCD5-CC374328CA58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67"/>
          <a:stretch>
            <a:fillRect/>
          </a:stretch>
        </p:blipFill>
        <p:spPr bwMode="auto">
          <a:xfrm>
            <a:off x="10728094" y="256874"/>
            <a:ext cx="1073802" cy="712809"/>
          </a:xfrm>
          <a:prstGeom prst="rect">
            <a:avLst/>
          </a:prstGeom>
          <a:noFill/>
          <a:ln>
            <a:noFill/>
          </a:ln>
        </p:spPr>
      </p:pic>
      <p:sp>
        <p:nvSpPr>
          <p:cNvPr id="9909" name="TextBox 9908">
            <a:extLst>
              <a:ext uri="{FF2B5EF4-FFF2-40B4-BE49-F238E27FC236}">
                <a16:creationId xmlns:a16="http://schemas.microsoft.com/office/drawing/2014/main" id="{01912626-93C8-D290-606D-7C5018667744}"/>
              </a:ext>
            </a:extLst>
          </p:cNvPr>
          <p:cNvSpPr txBox="1"/>
          <p:nvPr/>
        </p:nvSpPr>
        <p:spPr>
          <a:xfrm>
            <a:off x="553453" y="403058"/>
            <a:ext cx="6914147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3600" b="1" dirty="0">
                <a:latin typeface="Aptos Display"/>
              </a:rPr>
              <a:t>Highways Operations and Street Scene Structure</a:t>
            </a:r>
            <a:r>
              <a:rPr lang="en-US" sz="3600" dirty="0">
                <a:latin typeface="Aptos Display"/>
              </a:rPr>
              <a:t>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574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6AC41353D68F4E9AD343A181700BAE" ma:contentTypeVersion="23" ma:contentTypeDescription="Create a new document." ma:contentTypeScope="" ma:versionID="d03bf22cf0ed77534f824c89e5c025cb">
  <xsd:schema xmlns:xsd="http://www.w3.org/2001/XMLSchema" xmlns:xs="http://www.w3.org/2001/XMLSchema" xmlns:p="http://schemas.microsoft.com/office/2006/metadata/properties" xmlns:ns2="133f32fb-178e-4c4f-9132-03ceda392260" xmlns:ns3="b5b66374-1668-473b-849f-96791e24114b" targetNamespace="http://schemas.microsoft.com/office/2006/metadata/properties" ma:root="true" ma:fieldsID="709fae263e59286f1c5b700a32695d67" ns2:_="" ns3:_="">
    <xsd:import namespace="133f32fb-178e-4c4f-9132-03ceda392260"/>
    <xsd:import namespace="b5b66374-1668-473b-849f-96791e2411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Number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3f32fb-178e-4c4f-9132-03ceda3922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86254092-d88a-4bcb-8efc-ceac39504d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b66374-1668-473b-849f-96791e24114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d0a8715-4854-41b2-9cb6-41f26fb7fc64}" ma:internalName="TaxCatchAll" ma:showField="CatchAllData" ma:web="b5b66374-1668-473b-849f-96791e2411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FAEF24-ECF1-4162-8C85-72EF5AA4A9B3}"/>
</file>

<file path=customXml/itemProps2.xml><?xml version="1.0" encoding="utf-8"?>
<ds:datastoreItem xmlns:ds="http://schemas.openxmlformats.org/officeDocument/2006/customXml" ds:itemID="{B9A2CAF3-9C4F-4EDD-A70E-9A6C83CADE65}"/>
</file>

<file path=docMetadata/LabelInfo.xml><?xml version="1.0" encoding="utf-8"?>
<clbl:labelList xmlns:clbl="http://schemas.microsoft.com/office/2020/mipLabelMetadata">
  <clbl:label id="{763da656-5c75-4f6d-9461-4a3ce9a537cc}" enabled="1" method="Standard" siteId="{d9d3f5ac-f803-49be-949f-14a7074d74a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78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Samantha Falode</cp:lastModifiedBy>
  <cp:revision>112</cp:revision>
  <dcterms:created xsi:type="dcterms:W3CDTF">2013-07-15T20:26:40Z</dcterms:created>
  <dcterms:modified xsi:type="dcterms:W3CDTF">2024-09-04T14:34:58Z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HeaderLocations">
    <vt:lpwstr>office theme:8</vt:lpwstr>
  </property>
  <property fmtid="{D5CDD505-2E9C-101B-9397-08002B2CF9AE}" pid="3" name="ClassificationContentMarkingHeaderText">
    <vt:lpwstr>Official</vt:lpwstr>
  </property>
</Properties>
</file>