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4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45116-2AF4-401F-B0ED-AD11C53C07E5}" v="1171" dt="2024-06-27T13:04:56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C745D-4730-40D6-BE48-585EB76B73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E2CD15-BD0C-4141-8FD1-12D14671CCA5}">
      <dgm:prSet phldrT="[Text]"/>
      <dgm:spPr/>
      <dgm:t>
        <a:bodyPr/>
        <a:lstStyle/>
        <a:p>
          <a:r>
            <a:rPr lang="en-GB" dirty="0"/>
            <a:t>Corporate Director of Comms and Campaigns</a:t>
          </a:r>
        </a:p>
      </dgm:t>
    </dgm:pt>
    <dgm:pt modelId="{BE2837CC-F406-4C1D-A7DA-95FE20273D99}" type="parTrans" cxnId="{CC71E5D4-9D4B-442F-84D4-D1CF990B8E3D}">
      <dgm:prSet/>
      <dgm:spPr/>
      <dgm:t>
        <a:bodyPr/>
        <a:lstStyle/>
        <a:p>
          <a:endParaRPr lang="en-GB"/>
        </a:p>
      </dgm:t>
    </dgm:pt>
    <dgm:pt modelId="{D723928C-5951-45C1-8985-CF95FAFE22E5}" type="sibTrans" cxnId="{CC71E5D4-9D4B-442F-84D4-D1CF990B8E3D}">
      <dgm:prSet/>
      <dgm:spPr/>
      <dgm:t>
        <a:bodyPr/>
        <a:lstStyle/>
        <a:p>
          <a:endParaRPr lang="en-GB"/>
        </a:p>
      </dgm:t>
    </dgm:pt>
    <dgm:pt modelId="{FA31DDE6-EB60-4F1C-B5C6-AB6F66D27B23}" type="asst">
      <dgm:prSet phldrT="[Text]"/>
      <dgm:spPr/>
      <dgm:t>
        <a:bodyPr/>
        <a:lstStyle/>
        <a:p>
          <a:r>
            <a:rPr lang="en-GB" dirty="0"/>
            <a:t>Communications Team</a:t>
          </a:r>
        </a:p>
      </dgm:t>
    </dgm:pt>
    <dgm:pt modelId="{44F5EDC4-8838-4B51-97C3-A7ED3E33D595}" type="parTrans" cxnId="{188CB9CB-44BF-4387-AEEB-878E18703B04}">
      <dgm:prSet/>
      <dgm:spPr/>
      <dgm:t>
        <a:bodyPr/>
        <a:lstStyle/>
        <a:p>
          <a:endParaRPr lang="en-GB"/>
        </a:p>
      </dgm:t>
    </dgm:pt>
    <dgm:pt modelId="{0FC068A6-D134-45D5-A866-5FAD071D4F20}" type="sibTrans" cxnId="{188CB9CB-44BF-4387-AEEB-878E18703B04}">
      <dgm:prSet/>
      <dgm:spPr/>
      <dgm:t>
        <a:bodyPr/>
        <a:lstStyle/>
        <a:p>
          <a:endParaRPr lang="en-GB"/>
        </a:p>
      </dgm:t>
    </dgm:pt>
    <dgm:pt modelId="{44E06D5F-85A0-439C-A40F-EBEA9209EEBB}" type="asst">
      <dgm:prSet phldrT="[Text]"/>
      <dgm:spPr/>
      <dgm:t>
        <a:bodyPr/>
        <a:lstStyle/>
        <a:p>
          <a:r>
            <a:rPr lang="en-GB" dirty="0"/>
            <a:t>Leadership office</a:t>
          </a:r>
        </a:p>
      </dgm:t>
    </dgm:pt>
    <dgm:pt modelId="{2D1D2538-B19F-4F91-A011-2CD3368E1CA8}" type="parTrans" cxnId="{3A5EC9DA-F8C6-4F09-9F2E-8C030DE0E836}">
      <dgm:prSet/>
      <dgm:spPr/>
      <dgm:t>
        <a:bodyPr/>
        <a:lstStyle/>
        <a:p>
          <a:endParaRPr lang="en-GB"/>
        </a:p>
      </dgm:t>
    </dgm:pt>
    <dgm:pt modelId="{D42A5256-C034-42DE-A20B-B5CE18D90F31}" type="sibTrans" cxnId="{3A5EC9DA-F8C6-4F09-9F2E-8C030DE0E836}">
      <dgm:prSet/>
      <dgm:spPr/>
      <dgm:t>
        <a:bodyPr/>
        <a:lstStyle/>
        <a:p>
          <a:endParaRPr lang="en-GB"/>
        </a:p>
      </dgm:t>
    </dgm:pt>
    <dgm:pt modelId="{11D21CD5-6AAC-45F6-A57F-12A0F94936CF}" type="pres">
      <dgm:prSet presAssocID="{566C745D-4730-40D6-BE48-585EB76B73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599D9A-3015-45B3-AC68-5171A2F86BA3}" type="pres">
      <dgm:prSet presAssocID="{52E2CD15-BD0C-4141-8FD1-12D14671CCA5}" presName="hierRoot1" presStyleCnt="0">
        <dgm:presLayoutVars>
          <dgm:hierBranch val="init"/>
        </dgm:presLayoutVars>
      </dgm:prSet>
      <dgm:spPr/>
    </dgm:pt>
    <dgm:pt modelId="{6C02478A-BC2E-4A2D-BE88-BEFE71A96CBF}" type="pres">
      <dgm:prSet presAssocID="{52E2CD15-BD0C-4141-8FD1-12D14671CCA5}" presName="rootComposite1" presStyleCnt="0"/>
      <dgm:spPr/>
    </dgm:pt>
    <dgm:pt modelId="{5D840E46-58FF-405F-92A2-0D40578EAFBD}" type="pres">
      <dgm:prSet presAssocID="{52E2CD15-BD0C-4141-8FD1-12D14671CCA5}" presName="rootText1" presStyleLbl="node0" presStyleIdx="0" presStyleCnt="1">
        <dgm:presLayoutVars>
          <dgm:chPref val="3"/>
        </dgm:presLayoutVars>
      </dgm:prSet>
      <dgm:spPr/>
    </dgm:pt>
    <dgm:pt modelId="{594C23AD-62AB-4418-B22F-B93065BD2EA5}" type="pres">
      <dgm:prSet presAssocID="{52E2CD15-BD0C-4141-8FD1-12D14671CCA5}" presName="rootConnector1" presStyleLbl="node1" presStyleIdx="0" presStyleCnt="0"/>
      <dgm:spPr/>
    </dgm:pt>
    <dgm:pt modelId="{024F5ED7-02F6-4D88-B9AE-CF479265C1C5}" type="pres">
      <dgm:prSet presAssocID="{52E2CD15-BD0C-4141-8FD1-12D14671CCA5}" presName="hierChild2" presStyleCnt="0"/>
      <dgm:spPr/>
    </dgm:pt>
    <dgm:pt modelId="{E1004CAE-14A6-4B27-BF65-B4218BE41038}" type="pres">
      <dgm:prSet presAssocID="{52E2CD15-BD0C-4141-8FD1-12D14671CCA5}" presName="hierChild3" presStyleCnt="0"/>
      <dgm:spPr/>
    </dgm:pt>
    <dgm:pt modelId="{7DF99A3D-682D-4A36-98A2-AF8D64B26EA6}" type="pres">
      <dgm:prSet presAssocID="{44F5EDC4-8838-4B51-97C3-A7ED3E33D595}" presName="Name111" presStyleLbl="parChTrans1D2" presStyleIdx="0" presStyleCnt="2"/>
      <dgm:spPr/>
    </dgm:pt>
    <dgm:pt modelId="{8979509F-E8A1-4BF3-90CD-4180DB15393E}" type="pres">
      <dgm:prSet presAssocID="{FA31DDE6-EB60-4F1C-B5C6-AB6F66D27B23}" presName="hierRoot3" presStyleCnt="0">
        <dgm:presLayoutVars>
          <dgm:hierBranch val="init"/>
        </dgm:presLayoutVars>
      </dgm:prSet>
      <dgm:spPr/>
    </dgm:pt>
    <dgm:pt modelId="{9A7E36C8-45E6-49B5-B96D-E988D3AA6442}" type="pres">
      <dgm:prSet presAssocID="{FA31DDE6-EB60-4F1C-B5C6-AB6F66D27B23}" presName="rootComposite3" presStyleCnt="0"/>
      <dgm:spPr/>
    </dgm:pt>
    <dgm:pt modelId="{2C6A9EA1-C634-472D-832B-97539ADFC533}" type="pres">
      <dgm:prSet presAssocID="{FA31DDE6-EB60-4F1C-B5C6-AB6F66D27B23}" presName="rootText3" presStyleLbl="asst1" presStyleIdx="0" presStyleCnt="2">
        <dgm:presLayoutVars>
          <dgm:chPref val="3"/>
        </dgm:presLayoutVars>
      </dgm:prSet>
      <dgm:spPr/>
    </dgm:pt>
    <dgm:pt modelId="{55180819-B58B-4E36-8781-C508BC8017B6}" type="pres">
      <dgm:prSet presAssocID="{FA31DDE6-EB60-4F1C-B5C6-AB6F66D27B23}" presName="rootConnector3" presStyleLbl="asst1" presStyleIdx="0" presStyleCnt="2"/>
      <dgm:spPr/>
    </dgm:pt>
    <dgm:pt modelId="{861E09A4-04DF-418D-8A23-8D29BF530E0A}" type="pres">
      <dgm:prSet presAssocID="{FA31DDE6-EB60-4F1C-B5C6-AB6F66D27B23}" presName="hierChild6" presStyleCnt="0"/>
      <dgm:spPr/>
    </dgm:pt>
    <dgm:pt modelId="{48722FFA-9D10-4796-A082-CD13E15EC06A}" type="pres">
      <dgm:prSet presAssocID="{FA31DDE6-EB60-4F1C-B5C6-AB6F66D27B23}" presName="hierChild7" presStyleCnt="0"/>
      <dgm:spPr/>
    </dgm:pt>
    <dgm:pt modelId="{28E49DCB-1024-4E87-8788-94C163C46A2A}" type="pres">
      <dgm:prSet presAssocID="{2D1D2538-B19F-4F91-A011-2CD3368E1CA8}" presName="Name111" presStyleLbl="parChTrans1D2" presStyleIdx="1" presStyleCnt="2"/>
      <dgm:spPr/>
    </dgm:pt>
    <dgm:pt modelId="{2479DD80-3AA3-463C-B34B-4FB033B451C9}" type="pres">
      <dgm:prSet presAssocID="{44E06D5F-85A0-439C-A40F-EBEA9209EEBB}" presName="hierRoot3" presStyleCnt="0">
        <dgm:presLayoutVars>
          <dgm:hierBranch val="init"/>
        </dgm:presLayoutVars>
      </dgm:prSet>
      <dgm:spPr/>
    </dgm:pt>
    <dgm:pt modelId="{2BFE1F92-3148-41D2-8435-6490E8866747}" type="pres">
      <dgm:prSet presAssocID="{44E06D5F-85A0-439C-A40F-EBEA9209EEBB}" presName="rootComposite3" presStyleCnt="0"/>
      <dgm:spPr/>
    </dgm:pt>
    <dgm:pt modelId="{69C3137C-DFDB-4C18-BFFB-85A28CA788DF}" type="pres">
      <dgm:prSet presAssocID="{44E06D5F-85A0-439C-A40F-EBEA9209EEBB}" presName="rootText3" presStyleLbl="asst1" presStyleIdx="1" presStyleCnt="2">
        <dgm:presLayoutVars>
          <dgm:chPref val="3"/>
        </dgm:presLayoutVars>
      </dgm:prSet>
      <dgm:spPr/>
    </dgm:pt>
    <dgm:pt modelId="{C9E7335C-E06C-47C1-8702-24432579AF0D}" type="pres">
      <dgm:prSet presAssocID="{44E06D5F-85A0-439C-A40F-EBEA9209EEBB}" presName="rootConnector3" presStyleLbl="asst1" presStyleIdx="1" presStyleCnt="2"/>
      <dgm:spPr/>
    </dgm:pt>
    <dgm:pt modelId="{90707ACA-26BC-4458-B710-25833281CD9F}" type="pres">
      <dgm:prSet presAssocID="{44E06D5F-85A0-439C-A40F-EBEA9209EEBB}" presName="hierChild6" presStyleCnt="0"/>
      <dgm:spPr/>
    </dgm:pt>
    <dgm:pt modelId="{D449B7AE-37E8-4B6F-A49C-F3DE7A0B6DA7}" type="pres">
      <dgm:prSet presAssocID="{44E06D5F-85A0-439C-A40F-EBEA9209EEBB}" presName="hierChild7" presStyleCnt="0"/>
      <dgm:spPr/>
    </dgm:pt>
  </dgm:ptLst>
  <dgm:cxnLst>
    <dgm:cxn modelId="{AD081F1A-842A-4664-85CB-9B8D1AD4DE58}" type="presOf" srcId="{44E06D5F-85A0-439C-A40F-EBEA9209EEBB}" destId="{C9E7335C-E06C-47C1-8702-24432579AF0D}" srcOrd="1" destOrd="0" presId="urn:microsoft.com/office/officeart/2005/8/layout/orgChart1"/>
    <dgm:cxn modelId="{17193823-74A8-4041-8696-FBA99A40E9C0}" type="presOf" srcId="{44F5EDC4-8838-4B51-97C3-A7ED3E33D595}" destId="{7DF99A3D-682D-4A36-98A2-AF8D64B26EA6}" srcOrd="0" destOrd="0" presId="urn:microsoft.com/office/officeart/2005/8/layout/orgChart1"/>
    <dgm:cxn modelId="{49C39526-02BB-4F44-9894-3A5FC694A1DA}" type="presOf" srcId="{52E2CD15-BD0C-4141-8FD1-12D14671CCA5}" destId="{594C23AD-62AB-4418-B22F-B93065BD2EA5}" srcOrd="1" destOrd="0" presId="urn:microsoft.com/office/officeart/2005/8/layout/orgChart1"/>
    <dgm:cxn modelId="{7817FB30-1DA2-482D-8B4E-5C692C0AA189}" type="presOf" srcId="{FA31DDE6-EB60-4F1C-B5C6-AB6F66D27B23}" destId="{2C6A9EA1-C634-472D-832B-97539ADFC533}" srcOrd="0" destOrd="0" presId="urn:microsoft.com/office/officeart/2005/8/layout/orgChart1"/>
    <dgm:cxn modelId="{6662434F-3DE1-4A4B-A26B-C892DEE1E3FF}" type="presOf" srcId="{44E06D5F-85A0-439C-A40F-EBEA9209EEBB}" destId="{69C3137C-DFDB-4C18-BFFB-85A28CA788DF}" srcOrd="0" destOrd="0" presId="urn:microsoft.com/office/officeart/2005/8/layout/orgChart1"/>
    <dgm:cxn modelId="{DD787FC1-2E16-4414-BCDB-B6672856786A}" type="presOf" srcId="{52E2CD15-BD0C-4141-8FD1-12D14671CCA5}" destId="{5D840E46-58FF-405F-92A2-0D40578EAFBD}" srcOrd="0" destOrd="0" presId="urn:microsoft.com/office/officeart/2005/8/layout/orgChart1"/>
    <dgm:cxn modelId="{ED8182C5-DED4-4B7C-ABA7-E9B882627F01}" type="presOf" srcId="{2D1D2538-B19F-4F91-A011-2CD3368E1CA8}" destId="{28E49DCB-1024-4E87-8788-94C163C46A2A}" srcOrd="0" destOrd="0" presId="urn:microsoft.com/office/officeart/2005/8/layout/orgChart1"/>
    <dgm:cxn modelId="{188CB9CB-44BF-4387-AEEB-878E18703B04}" srcId="{52E2CD15-BD0C-4141-8FD1-12D14671CCA5}" destId="{FA31DDE6-EB60-4F1C-B5C6-AB6F66D27B23}" srcOrd="0" destOrd="0" parTransId="{44F5EDC4-8838-4B51-97C3-A7ED3E33D595}" sibTransId="{0FC068A6-D134-45D5-A866-5FAD071D4F20}"/>
    <dgm:cxn modelId="{CC71E5D4-9D4B-442F-84D4-D1CF990B8E3D}" srcId="{566C745D-4730-40D6-BE48-585EB76B7345}" destId="{52E2CD15-BD0C-4141-8FD1-12D14671CCA5}" srcOrd="0" destOrd="0" parTransId="{BE2837CC-F406-4C1D-A7DA-95FE20273D99}" sibTransId="{D723928C-5951-45C1-8985-CF95FAFE22E5}"/>
    <dgm:cxn modelId="{3A5EC9DA-F8C6-4F09-9F2E-8C030DE0E836}" srcId="{52E2CD15-BD0C-4141-8FD1-12D14671CCA5}" destId="{44E06D5F-85A0-439C-A40F-EBEA9209EEBB}" srcOrd="1" destOrd="0" parTransId="{2D1D2538-B19F-4F91-A011-2CD3368E1CA8}" sibTransId="{D42A5256-C034-42DE-A20B-B5CE18D90F31}"/>
    <dgm:cxn modelId="{64C833E9-1979-49C7-96B4-9079826E1E0A}" type="presOf" srcId="{566C745D-4730-40D6-BE48-585EB76B7345}" destId="{11D21CD5-6AAC-45F6-A57F-12A0F94936CF}" srcOrd="0" destOrd="0" presId="urn:microsoft.com/office/officeart/2005/8/layout/orgChart1"/>
    <dgm:cxn modelId="{F173D8F2-0E3C-46D3-A23E-98CCFEDA2B86}" type="presOf" srcId="{FA31DDE6-EB60-4F1C-B5C6-AB6F66D27B23}" destId="{55180819-B58B-4E36-8781-C508BC8017B6}" srcOrd="1" destOrd="0" presId="urn:microsoft.com/office/officeart/2005/8/layout/orgChart1"/>
    <dgm:cxn modelId="{7F1C91EE-93DE-429E-B1FE-E4FA2A4F20F6}" type="presParOf" srcId="{11D21CD5-6AAC-45F6-A57F-12A0F94936CF}" destId="{86599D9A-3015-45B3-AC68-5171A2F86BA3}" srcOrd="0" destOrd="0" presId="urn:microsoft.com/office/officeart/2005/8/layout/orgChart1"/>
    <dgm:cxn modelId="{70DF8CFE-D397-46E6-B31D-D9BF63BCACF3}" type="presParOf" srcId="{86599D9A-3015-45B3-AC68-5171A2F86BA3}" destId="{6C02478A-BC2E-4A2D-BE88-BEFE71A96CBF}" srcOrd="0" destOrd="0" presId="urn:microsoft.com/office/officeart/2005/8/layout/orgChart1"/>
    <dgm:cxn modelId="{E1B299E9-2888-4F3D-8D6B-A36E43994D48}" type="presParOf" srcId="{6C02478A-BC2E-4A2D-BE88-BEFE71A96CBF}" destId="{5D840E46-58FF-405F-92A2-0D40578EAFBD}" srcOrd="0" destOrd="0" presId="urn:microsoft.com/office/officeart/2005/8/layout/orgChart1"/>
    <dgm:cxn modelId="{BA68C202-ED20-4192-ABEA-6191AA3B995E}" type="presParOf" srcId="{6C02478A-BC2E-4A2D-BE88-BEFE71A96CBF}" destId="{594C23AD-62AB-4418-B22F-B93065BD2EA5}" srcOrd="1" destOrd="0" presId="urn:microsoft.com/office/officeart/2005/8/layout/orgChart1"/>
    <dgm:cxn modelId="{6C356AB1-F1DF-45DA-84C4-DDFA410483FD}" type="presParOf" srcId="{86599D9A-3015-45B3-AC68-5171A2F86BA3}" destId="{024F5ED7-02F6-4D88-B9AE-CF479265C1C5}" srcOrd="1" destOrd="0" presId="urn:microsoft.com/office/officeart/2005/8/layout/orgChart1"/>
    <dgm:cxn modelId="{4F26DBA5-FC64-444A-B4FD-93D59BC463F8}" type="presParOf" srcId="{86599D9A-3015-45B3-AC68-5171A2F86BA3}" destId="{E1004CAE-14A6-4B27-BF65-B4218BE41038}" srcOrd="2" destOrd="0" presId="urn:microsoft.com/office/officeart/2005/8/layout/orgChart1"/>
    <dgm:cxn modelId="{8F1AF3DF-B6B4-40E7-BB6F-139F43E012C5}" type="presParOf" srcId="{E1004CAE-14A6-4B27-BF65-B4218BE41038}" destId="{7DF99A3D-682D-4A36-98A2-AF8D64B26EA6}" srcOrd="0" destOrd="0" presId="urn:microsoft.com/office/officeart/2005/8/layout/orgChart1"/>
    <dgm:cxn modelId="{A2B31730-BC78-44C1-B80F-A48C088E7F4C}" type="presParOf" srcId="{E1004CAE-14A6-4B27-BF65-B4218BE41038}" destId="{8979509F-E8A1-4BF3-90CD-4180DB15393E}" srcOrd="1" destOrd="0" presId="urn:microsoft.com/office/officeart/2005/8/layout/orgChart1"/>
    <dgm:cxn modelId="{75D2551E-AA63-45E5-8C8B-8271B890DDF5}" type="presParOf" srcId="{8979509F-E8A1-4BF3-90CD-4180DB15393E}" destId="{9A7E36C8-45E6-49B5-B96D-E988D3AA6442}" srcOrd="0" destOrd="0" presId="urn:microsoft.com/office/officeart/2005/8/layout/orgChart1"/>
    <dgm:cxn modelId="{7527A0F4-B544-4486-836E-C260CBB73DB2}" type="presParOf" srcId="{9A7E36C8-45E6-49B5-B96D-E988D3AA6442}" destId="{2C6A9EA1-C634-472D-832B-97539ADFC533}" srcOrd="0" destOrd="0" presId="urn:microsoft.com/office/officeart/2005/8/layout/orgChart1"/>
    <dgm:cxn modelId="{8118D742-6C06-4A13-97AD-8BBC390854E2}" type="presParOf" srcId="{9A7E36C8-45E6-49B5-B96D-E988D3AA6442}" destId="{55180819-B58B-4E36-8781-C508BC8017B6}" srcOrd="1" destOrd="0" presId="urn:microsoft.com/office/officeart/2005/8/layout/orgChart1"/>
    <dgm:cxn modelId="{AB88BDFD-DC1B-44B2-8B8B-B85AB355D3F2}" type="presParOf" srcId="{8979509F-E8A1-4BF3-90CD-4180DB15393E}" destId="{861E09A4-04DF-418D-8A23-8D29BF530E0A}" srcOrd="1" destOrd="0" presId="urn:microsoft.com/office/officeart/2005/8/layout/orgChart1"/>
    <dgm:cxn modelId="{6C2C55A7-A763-44B3-80AA-DB4ABDDC931A}" type="presParOf" srcId="{8979509F-E8A1-4BF3-90CD-4180DB15393E}" destId="{48722FFA-9D10-4796-A082-CD13E15EC06A}" srcOrd="2" destOrd="0" presId="urn:microsoft.com/office/officeart/2005/8/layout/orgChart1"/>
    <dgm:cxn modelId="{EAE4E1FA-1DC7-4BD3-AC0B-3BB6E5B67800}" type="presParOf" srcId="{E1004CAE-14A6-4B27-BF65-B4218BE41038}" destId="{28E49DCB-1024-4E87-8788-94C163C46A2A}" srcOrd="2" destOrd="0" presId="urn:microsoft.com/office/officeart/2005/8/layout/orgChart1"/>
    <dgm:cxn modelId="{35834562-848F-4D27-8F6E-8B1ED91DD69D}" type="presParOf" srcId="{E1004CAE-14A6-4B27-BF65-B4218BE41038}" destId="{2479DD80-3AA3-463C-B34B-4FB033B451C9}" srcOrd="3" destOrd="0" presId="urn:microsoft.com/office/officeart/2005/8/layout/orgChart1"/>
    <dgm:cxn modelId="{09681CF5-0BCE-409E-A33C-0944E5ED2BB6}" type="presParOf" srcId="{2479DD80-3AA3-463C-B34B-4FB033B451C9}" destId="{2BFE1F92-3148-41D2-8435-6490E8866747}" srcOrd="0" destOrd="0" presId="urn:microsoft.com/office/officeart/2005/8/layout/orgChart1"/>
    <dgm:cxn modelId="{B59F7717-1363-436E-82C1-365252D5F9F5}" type="presParOf" srcId="{2BFE1F92-3148-41D2-8435-6490E8866747}" destId="{69C3137C-DFDB-4C18-BFFB-85A28CA788DF}" srcOrd="0" destOrd="0" presId="urn:microsoft.com/office/officeart/2005/8/layout/orgChart1"/>
    <dgm:cxn modelId="{761059CC-1969-4DE8-B121-D621A65A2EA4}" type="presParOf" srcId="{2BFE1F92-3148-41D2-8435-6490E8866747}" destId="{C9E7335C-E06C-47C1-8702-24432579AF0D}" srcOrd="1" destOrd="0" presId="urn:microsoft.com/office/officeart/2005/8/layout/orgChart1"/>
    <dgm:cxn modelId="{586187F6-6299-4728-A5C5-BED0C3BE4A40}" type="presParOf" srcId="{2479DD80-3AA3-463C-B34B-4FB033B451C9}" destId="{90707ACA-26BC-4458-B710-25833281CD9F}" srcOrd="1" destOrd="0" presId="urn:microsoft.com/office/officeart/2005/8/layout/orgChart1"/>
    <dgm:cxn modelId="{60447CD3-8519-4640-886C-E86D69FB7C18}" type="presParOf" srcId="{2479DD80-3AA3-463C-B34B-4FB033B451C9}" destId="{D449B7AE-37E8-4B6F-A49C-F3DE7A0B6D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12145-4126-42C2-A148-36F45B6346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F6660C-00FE-473A-BC96-F1224D47DE7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GB" dirty="0"/>
        </a:p>
        <a:p>
          <a:r>
            <a:rPr lang="en-GB" dirty="0"/>
            <a:t>Head of Strategic Comms</a:t>
          </a:r>
        </a:p>
      </dgm:t>
    </dgm:pt>
    <dgm:pt modelId="{46E221A8-D48C-4E17-850E-B757578BA0A8}" type="parTrans" cxnId="{7919AF12-3EC3-4C09-8A48-117ED9517706}">
      <dgm:prSet/>
      <dgm:spPr/>
      <dgm:t>
        <a:bodyPr/>
        <a:lstStyle/>
        <a:p>
          <a:endParaRPr lang="en-GB"/>
        </a:p>
      </dgm:t>
    </dgm:pt>
    <dgm:pt modelId="{9C4C8450-71E0-4E09-8E0A-BA05B5266C0A}" type="sibTrans" cxnId="{7919AF12-3EC3-4C09-8A48-117ED9517706}">
      <dgm:prSet/>
      <dgm:spPr/>
      <dgm:t>
        <a:bodyPr/>
        <a:lstStyle/>
        <a:p>
          <a:endParaRPr lang="en-GB"/>
        </a:p>
      </dgm:t>
    </dgm:pt>
    <dgm:pt modelId="{0D83A679-2E1D-431B-8F1D-6157E65EEC9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GB" dirty="0"/>
        </a:p>
        <a:p>
          <a:r>
            <a:rPr lang="en-GB" dirty="0"/>
            <a:t>Media &amp; Digital Manager</a:t>
          </a:r>
        </a:p>
      </dgm:t>
    </dgm:pt>
    <dgm:pt modelId="{D478F380-066A-40DB-A880-F6297ACA098B}" type="parTrans" cxnId="{CB70226C-8DCE-464B-AF92-31882B434027}">
      <dgm:prSet/>
      <dgm:spPr/>
      <dgm:t>
        <a:bodyPr/>
        <a:lstStyle/>
        <a:p>
          <a:endParaRPr lang="en-GB"/>
        </a:p>
      </dgm:t>
    </dgm:pt>
    <dgm:pt modelId="{5EEC5EFF-D932-46BC-BEB3-11DE7C6D4054}" type="sibTrans" cxnId="{CB70226C-8DCE-464B-AF92-31882B434027}">
      <dgm:prSet/>
      <dgm:spPr/>
      <dgm:t>
        <a:bodyPr/>
        <a:lstStyle/>
        <a:p>
          <a:endParaRPr lang="en-GB"/>
        </a:p>
      </dgm:t>
    </dgm:pt>
    <dgm:pt modelId="{9A9B3F5A-10F4-4733-8109-EC244F95DA9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GB" dirty="0"/>
        </a:p>
        <a:p>
          <a:r>
            <a:rPr lang="en-GB" dirty="0"/>
            <a:t>Internal Comms Manager</a:t>
          </a:r>
        </a:p>
      </dgm:t>
    </dgm:pt>
    <dgm:pt modelId="{FA1B79C8-DAD7-485F-8C6D-0FB385E756FC}" type="parTrans" cxnId="{40FEF713-C192-4816-A5C4-4F7F09EC5C73}">
      <dgm:prSet/>
      <dgm:spPr/>
      <dgm:t>
        <a:bodyPr/>
        <a:lstStyle/>
        <a:p>
          <a:endParaRPr lang="en-GB"/>
        </a:p>
      </dgm:t>
    </dgm:pt>
    <dgm:pt modelId="{92610E0A-6C32-46DF-96E1-A2345B776B96}" type="sibTrans" cxnId="{40FEF713-C192-4816-A5C4-4F7F09EC5C73}">
      <dgm:prSet/>
      <dgm:spPr/>
      <dgm:t>
        <a:bodyPr/>
        <a:lstStyle/>
        <a:p>
          <a:endParaRPr lang="en-GB"/>
        </a:p>
      </dgm:t>
    </dgm:pt>
    <dgm:pt modelId="{A357A6B6-2D7E-43FD-81CA-BB964352FE5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GB" dirty="0">
            <a:solidFill>
              <a:schemeClr val="bg1"/>
            </a:solidFill>
          </a:endParaRPr>
        </a:p>
        <a:p>
          <a:r>
            <a:rPr lang="en-GB" dirty="0">
              <a:solidFill>
                <a:schemeClr val="bg1"/>
              </a:solidFill>
            </a:rPr>
            <a:t>Strategic Communications Manager for Public Health</a:t>
          </a:r>
        </a:p>
      </dgm:t>
    </dgm:pt>
    <dgm:pt modelId="{1E61C20B-D266-47C9-BB99-325ADE478D52}" type="parTrans" cxnId="{C144956A-807B-4217-8ECE-1322215BC810}">
      <dgm:prSet/>
      <dgm:spPr/>
      <dgm:t>
        <a:bodyPr/>
        <a:lstStyle/>
        <a:p>
          <a:endParaRPr lang="en-GB"/>
        </a:p>
      </dgm:t>
    </dgm:pt>
    <dgm:pt modelId="{B5E888C7-00FA-4EB9-B095-4E3A997291C4}" type="sibTrans" cxnId="{C144956A-807B-4217-8ECE-1322215BC810}">
      <dgm:prSet/>
      <dgm:spPr/>
      <dgm:t>
        <a:bodyPr/>
        <a:lstStyle/>
        <a:p>
          <a:endParaRPr lang="en-GB"/>
        </a:p>
      </dgm:t>
    </dgm:pt>
    <dgm:pt modelId="{62F073A8-0F59-48E0-8937-55A97C8A3BB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GB" dirty="0">
            <a:solidFill>
              <a:schemeClr val="bg1"/>
            </a:solidFill>
          </a:endParaRPr>
        </a:p>
        <a:p>
          <a:r>
            <a:rPr lang="en-GB" dirty="0">
              <a:solidFill>
                <a:schemeClr val="bg1"/>
              </a:solidFill>
            </a:rPr>
            <a:t>Strategic Communications and Campaigns Manager</a:t>
          </a:r>
        </a:p>
      </dgm:t>
    </dgm:pt>
    <dgm:pt modelId="{B92CB2AE-3764-490B-AFFF-B0F1CE4ECCF5}" type="parTrans" cxnId="{17F731CC-2545-45CC-B9AD-52A3DF98B24B}">
      <dgm:prSet/>
      <dgm:spPr/>
      <dgm:t>
        <a:bodyPr/>
        <a:lstStyle/>
        <a:p>
          <a:endParaRPr lang="en-GB"/>
        </a:p>
      </dgm:t>
    </dgm:pt>
    <dgm:pt modelId="{F490415D-602E-4039-807F-58C96DF32011}" type="sibTrans" cxnId="{17F731CC-2545-45CC-B9AD-52A3DF98B24B}">
      <dgm:prSet/>
      <dgm:spPr/>
      <dgm:t>
        <a:bodyPr/>
        <a:lstStyle/>
        <a:p>
          <a:endParaRPr lang="en-GB"/>
        </a:p>
      </dgm:t>
    </dgm:pt>
    <dgm:pt modelId="{B30FD2CE-71F0-4119-B7A6-D99A3DE86F3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Campaigns Officer for Public Health</a:t>
          </a:r>
        </a:p>
      </dgm:t>
    </dgm:pt>
    <dgm:pt modelId="{64EF76C2-395D-477C-A039-AB977C2424FA}" type="parTrans" cxnId="{38269076-1167-437E-B0B6-EBAEB784BF32}">
      <dgm:prSet/>
      <dgm:spPr/>
      <dgm:t>
        <a:bodyPr/>
        <a:lstStyle/>
        <a:p>
          <a:endParaRPr lang="en-GB"/>
        </a:p>
      </dgm:t>
    </dgm:pt>
    <dgm:pt modelId="{3E3219C7-2966-410A-BFB0-709CEA07AF45}" type="sibTrans" cxnId="{38269076-1167-437E-B0B6-EBAEB784BF32}">
      <dgm:prSet/>
      <dgm:spPr/>
      <dgm:t>
        <a:bodyPr/>
        <a:lstStyle/>
        <a:p>
          <a:endParaRPr lang="en-GB"/>
        </a:p>
      </dgm:t>
    </dgm:pt>
    <dgm:pt modelId="{AF97E7FD-E086-4893-9AF2-B7E6E16A5D5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Family Hubs Communications Officer</a:t>
          </a:r>
        </a:p>
      </dgm:t>
    </dgm:pt>
    <dgm:pt modelId="{46A6A56A-65D1-43B1-8877-B2453204DE01}" type="parTrans" cxnId="{96133FC1-EAA4-47CA-99D1-35C046567F4D}">
      <dgm:prSet/>
      <dgm:spPr/>
      <dgm:t>
        <a:bodyPr/>
        <a:lstStyle/>
        <a:p>
          <a:endParaRPr lang="en-GB"/>
        </a:p>
      </dgm:t>
    </dgm:pt>
    <dgm:pt modelId="{560BC435-7F5C-434D-A007-F6090DF4AE6F}" type="sibTrans" cxnId="{96133FC1-EAA4-47CA-99D1-35C046567F4D}">
      <dgm:prSet/>
      <dgm:spPr/>
      <dgm:t>
        <a:bodyPr/>
        <a:lstStyle/>
        <a:p>
          <a:endParaRPr lang="en-GB"/>
        </a:p>
      </dgm:t>
    </dgm:pt>
    <dgm:pt modelId="{EEBC1E33-1CE6-465B-AB1C-2C554C560C1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Campaigns Officer</a:t>
          </a:r>
        </a:p>
      </dgm:t>
    </dgm:pt>
    <dgm:pt modelId="{C9DF324A-D4C2-4038-9EE6-4DD2BFB9253F}" type="parTrans" cxnId="{F367CE58-C5E8-4EA7-9841-F05544189D1C}">
      <dgm:prSet/>
      <dgm:spPr/>
      <dgm:t>
        <a:bodyPr/>
        <a:lstStyle/>
        <a:p>
          <a:endParaRPr lang="en-GB"/>
        </a:p>
      </dgm:t>
    </dgm:pt>
    <dgm:pt modelId="{B42A4DDD-BDBA-47EB-BBCF-7DBDDE3B1E95}" type="sibTrans" cxnId="{F367CE58-C5E8-4EA7-9841-F05544189D1C}">
      <dgm:prSet/>
      <dgm:spPr/>
      <dgm:t>
        <a:bodyPr/>
        <a:lstStyle/>
        <a:p>
          <a:endParaRPr lang="en-GB"/>
        </a:p>
      </dgm:t>
    </dgm:pt>
    <dgm:pt modelId="{CFBF2B81-4A12-4CC9-ABB2-8D0355F08C6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Campaigns Officer</a:t>
          </a:r>
        </a:p>
      </dgm:t>
    </dgm:pt>
    <dgm:pt modelId="{5E33B525-00C1-4CED-B1C1-B16068CAF88E}" type="parTrans" cxnId="{C4E4179B-9181-4FF6-BC37-E1D43228E84C}">
      <dgm:prSet/>
      <dgm:spPr/>
      <dgm:t>
        <a:bodyPr/>
        <a:lstStyle/>
        <a:p>
          <a:endParaRPr lang="en-GB"/>
        </a:p>
      </dgm:t>
    </dgm:pt>
    <dgm:pt modelId="{7EA7685C-B298-4F8F-982E-03F77294F798}" type="sibTrans" cxnId="{C4E4179B-9181-4FF6-BC37-E1D43228E84C}">
      <dgm:prSet/>
      <dgm:spPr/>
      <dgm:t>
        <a:bodyPr/>
        <a:lstStyle/>
        <a:p>
          <a:endParaRPr lang="en-GB"/>
        </a:p>
      </dgm:t>
    </dgm:pt>
    <dgm:pt modelId="{971B7CEF-5C27-44F4-934D-7261839AE07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Campaigns </a:t>
          </a:r>
          <a:r>
            <a:rPr lang="en-GB" dirty="0">
              <a:solidFill>
                <a:sysClr val="windowText" lastClr="000000"/>
              </a:solidFill>
              <a:latin typeface="Arial" panose="020B0604020202020204"/>
            </a:rPr>
            <a:t>Officer </a:t>
          </a:r>
        </a:p>
        <a:p>
          <a:r>
            <a:rPr lang="en-GB" dirty="0">
              <a:solidFill>
                <a:sysClr val="windowText" lastClr="000000"/>
              </a:solidFill>
              <a:latin typeface="Arial" panose="020B0604020202020204"/>
            </a:rPr>
            <a:t> </a:t>
          </a:r>
        </a:p>
      </dgm:t>
    </dgm:pt>
    <dgm:pt modelId="{2EA32D75-4D67-4822-9635-3504EDA464D3}" type="parTrans" cxnId="{24E4D0C5-E9CE-421B-B88E-7AC798811DF4}">
      <dgm:prSet/>
      <dgm:spPr/>
      <dgm:t>
        <a:bodyPr/>
        <a:lstStyle/>
        <a:p>
          <a:endParaRPr lang="en-GB"/>
        </a:p>
      </dgm:t>
    </dgm:pt>
    <dgm:pt modelId="{81FFAC10-95A1-4755-921C-58804FC201D8}" type="sibTrans" cxnId="{24E4D0C5-E9CE-421B-B88E-7AC798811DF4}">
      <dgm:prSet/>
      <dgm:spPr/>
      <dgm:t>
        <a:bodyPr/>
        <a:lstStyle/>
        <a:p>
          <a:endParaRPr lang="en-GB"/>
        </a:p>
      </dgm:t>
    </dgm:pt>
    <dgm:pt modelId="{F08A8F7C-51AB-49E6-8A08-5958548A2D9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 </a:t>
          </a:r>
        </a:p>
        <a:p>
          <a:r>
            <a:rPr lang="en-GB" dirty="0">
              <a:solidFill>
                <a:sysClr val="windowText" lastClr="000000"/>
              </a:solidFill>
            </a:rPr>
            <a:t>Campaign Officer</a:t>
          </a:r>
        </a:p>
      </dgm:t>
    </dgm:pt>
    <dgm:pt modelId="{E08E4952-323B-450F-B058-905AE2CC950C}" type="parTrans" cxnId="{41B87052-1B6B-4ABC-A6AB-0C50E6F0CB7E}">
      <dgm:prSet/>
      <dgm:spPr/>
      <dgm:t>
        <a:bodyPr/>
        <a:lstStyle/>
        <a:p>
          <a:endParaRPr lang="en-GB"/>
        </a:p>
      </dgm:t>
    </dgm:pt>
    <dgm:pt modelId="{088860CE-AD03-45E3-8486-CAFF4AD93C3B}" type="sibTrans" cxnId="{41B87052-1B6B-4ABC-A6AB-0C50E6F0CB7E}">
      <dgm:prSet/>
      <dgm:spPr/>
      <dgm:t>
        <a:bodyPr/>
        <a:lstStyle/>
        <a:p>
          <a:endParaRPr lang="en-GB"/>
        </a:p>
      </dgm:t>
    </dgm:pt>
    <dgm:pt modelId="{C1AB8D30-80FC-440B-8659-8BE3C46DED1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Campaigns Officer</a:t>
          </a:r>
        </a:p>
      </dgm:t>
    </dgm:pt>
    <dgm:pt modelId="{654714CA-19F9-4396-A367-0F486BD5B131}" type="parTrans" cxnId="{AC0E3B8F-8E4F-4834-8705-DE6E7D6F9D54}">
      <dgm:prSet/>
      <dgm:spPr/>
      <dgm:t>
        <a:bodyPr/>
        <a:lstStyle/>
        <a:p>
          <a:endParaRPr lang="en-GB"/>
        </a:p>
      </dgm:t>
    </dgm:pt>
    <dgm:pt modelId="{2D154519-D1CA-4019-94C5-9BDFA484CE10}" type="sibTrans" cxnId="{AC0E3B8F-8E4F-4834-8705-DE6E7D6F9D54}">
      <dgm:prSet/>
      <dgm:spPr/>
      <dgm:t>
        <a:bodyPr/>
        <a:lstStyle/>
        <a:p>
          <a:endParaRPr lang="en-GB"/>
        </a:p>
      </dgm:t>
    </dgm:pt>
    <dgm:pt modelId="{E78457C7-8563-4746-ADE7-4FFAC254ECC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Media &amp; Digital Officer</a:t>
          </a:r>
        </a:p>
      </dgm:t>
    </dgm:pt>
    <dgm:pt modelId="{7FA9124F-1B1A-4D71-A83B-6656CCB0152F}" type="parTrans" cxnId="{B28CE33B-8824-481B-989B-DE0A260DB1E5}">
      <dgm:prSet/>
      <dgm:spPr/>
      <dgm:t>
        <a:bodyPr/>
        <a:lstStyle/>
        <a:p>
          <a:endParaRPr lang="en-GB"/>
        </a:p>
      </dgm:t>
    </dgm:pt>
    <dgm:pt modelId="{0578608F-0FBF-4CF5-AFE6-E9FB7B3ECE89}" type="sibTrans" cxnId="{B28CE33B-8824-481B-989B-DE0A260DB1E5}">
      <dgm:prSet/>
      <dgm:spPr/>
      <dgm:t>
        <a:bodyPr/>
        <a:lstStyle/>
        <a:p>
          <a:endParaRPr lang="en-GB"/>
        </a:p>
      </dgm:t>
    </dgm:pt>
    <dgm:pt modelId="{D8F5D93E-8896-4343-A310-6A687729BDF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Media &amp; Digital Officer</a:t>
          </a:r>
        </a:p>
      </dgm:t>
    </dgm:pt>
    <dgm:pt modelId="{EDD0063B-B549-47A4-A2C9-61D8746C0621}" type="parTrans" cxnId="{DB6A3EDA-7DE2-4468-9088-E305C8D63696}">
      <dgm:prSet/>
      <dgm:spPr/>
      <dgm:t>
        <a:bodyPr/>
        <a:lstStyle/>
        <a:p>
          <a:endParaRPr lang="en-GB"/>
        </a:p>
      </dgm:t>
    </dgm:pt>
    <dgm:pt modelId="{F56CCB17-DBA1-4BE0-96DE-ED5B1811EEE0}" type="sibTrans" cxnId="{DB6A3EDA-7DE2-4468-9088-E305C8D63696}">
      <dgm:prSet/>
      <dgm:spPr/>
      <dgm:t>
        <a:bodyPr/>
        <a:lstStyle/>
        <a:p>
          <a:endParaRPr lang="en-GB"/>
        </a:p>
      </dgm:t>
    </dgm:pt>
    <dgm:pt modelId="{81432AE6-1EB1-429C-B5B8-86A2D19CE73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Media &amp; Digital Officer</a:t>
          </a:r>
        </a:p>
      </dgm:t>
    </dgm:pt>
    <dgm:pt modelId="{2D9C7DE8-8CF5-4121-B8B7-EE6CC6F894FD}" type="parTrans" cxnId="{5E38DD80-54C5-4DDD-9CB7-69DC530E7DD8}">
      <dgm:prSet/>
      <dgm:spPr/>
      <dgm:t>
        <a:bodyPr/>
        <a:lstStyle/>
        <a:p>
          <a:endParaRPr lang="en-GB"/>
        </a:p>
      </dgm:t>
    </dgm:pt>
    <dgm:pt modelId="{7726FFE2-D456-4D0C-A308-44B6C437D4D2}" type="sibTrans" cxnId="{5E38DD80-54C5-4DDD-9CB7-69DC530E7DD8}">
      <dgm:prSet/>
      <dgm:spPr/>
      <dgm:t>
        <a:bodyPr/>
        <a:lstStyle/>
        <a:p>
          <a:endParaRPr lang="en-GB"/>
        </a:p>
      </dgm:t>
    </dgm:pt>
    <dgm:pt modelId="{F5DF4EB3-DBAB-4682-88D2-3CB270A5945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WFN Advertising Officer</a:t>
          </a:r>
        </a:p>
      </dgm:t>
    </dgm:pt>
    <dgm:pt modelId="{5912E5D2-AE7E-4C5B-9EC4-954A3AAC3B7E}" type="parTrans" cxnId="{073C9269-0DE4-4873-A7E3-E1D8192D5F0A}">
      <dgm:prSet/>
      <dgm:spPr/>
      <dgm:t>
        <a:bodyPr/>
        <a:lstStyle/>
        <a:p>
          <a:endParaRPr lang="en-GB"/>
        </a:p>
      </dgm:t>
    </dgm:pt>
    <dgm:pt modelId="{EC337073-11B1-41F4-9DBB-93D30252DF8E}" type="sibTrans" cxnId="{073C9269-0DE4-4873-A7E3-E1D8192D5F0A}">
      <dgm:prSet/>
      <dgm:spPr/>
      <dgm:t>
        <a:bodyPr/>
        <a:lstStyle/>
        <a:p>
          <a:endParaRPr lang="en-GB"/>
        </a:p>
      </dgm:t>
    </dgm:pt>
    <dgm:pt modelId="{CB0CCBF4-77AB-4FFF-A699-C20911F89F4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Internal Comms Officer</a:t>
          </a:r>
        </a:p>
      </dgm:t>
    </dgm:pt>
    <dgm:pt modelId="{4FF67CF8-6093-4D11-B69E-2CDF13BA9F8F}" type="parTrans" cxnId="{1F64D48E-F980-4B25-A320-3536EEC3323A}">
      <dgm:prSet/>
      <dgm:spPr/>
      <dgm:t>
        <a:bodyPr/>
        <a:lstStyle/>
        <a:p>
          <a:endParaRPr lang="en-GB"/>
        </a:p>
      </dgm:t>
    </dgm:pt>
    <dgm:pt modelId="{2FB4943E-01C5-4218-AC4E-BB8692747374}" type="sibTrans" cxnId="{1F64D48E-F980-4B25-A320-3536EEC3323A}">
      <dgm:prSet/>
      <dgm:spPr/>
      <dgm:t>
        <a:bodyPr/>
        <a:lstStyle/>
        <a:p>
          <a:endParaRPr lang="en-GB"/>
        </a:p>
      </dgm:t>
    </dgm:pt>
    <dgm:pt modelId="{6609190B-D997-4928-B7C0-BA4A5815CE3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 Regen Stakeholder and Engagement Officer</a:t>
          </a:r>
        </a:p>
      </dgm:t>
    </dgm:pt>
    <dgm:pt modelId="{0E16BE77-1BBD-4F6B-B3EE-27FD0ACF32E6}" type="parTrans" cxnId="{6C5E6DF0-2DA6-47BC-A8B1-D86F3914ECD9}">
      <dgm:prSet/>
      <dgm:spPr/>
      <dgm:t>
        <a:bodyPr/>
        <a:lstStyle/>
        <a:p>
          <a:endParaRPr lang="en-GB"/>
        </a:p>
      </dgm:t>
    </dgm:pt>
    <dgm:pt modelId="{A1362A1C-433C-495F-A427-C7061D511C3A}" type="sibTrans" cxnId="{6C5E6DF0-2DA6-47BC-A8B1-D86F3914ECD9}">
      <dgm:prSet/>
      <dgm:spPr/>
      <dgm:t>
        <a:bodyPr/>
        <a:lstStyle/>
        <a:p>
          <a:endParaRPr lang="en-GB"/>
        </a:p>
      </dgm:t>
    </dgm:pt>
    <dgm:pt modelId="{7E9AD0A7-0C95-422A-8456-39791B80CD3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TEMP: </a:t>
          </a:r>
        </a:p>
      </dgm:t>
    </dgm:pt>
    <dgm:pt modelId="{A1B3618C-B823-4CB0-B530-52E8E3D60FE0}" type="parTrans" cxnId="{18F0CFC8-71DB-4638-83C5-734E3E0440FD}">
      <dgm:prSet/>
      <dgm:spPr/>
      <dgm:t>
        <a:bodyPr/>
        <a:lstStyle/>
        <a:p>
          <a:endParaRPr lang="en-GB"/>
        </a:p>
      </dgm:t>
    </dgm:pt>
    <dgm:pt modelId="{280DDBA3-11D0-4C2D-BCF6-A77529B9C96C}" type="sibTrans" cxnId="{18F0CFC8-71DB-4638-83C5-734E3E0440FD}">
      <dgm:prSet/>
      <dgm:spPr/>
      <dgm:t>
        <a:bodyPr/>
        <a:lstStyle/>
        <a:p>
          <a:endParaRPr lang="en-GB"/>
        </a:p>
      </dgm:t>
    </dgm:pt>
    <dgm:pt modelId="{6F6C53C8-F3EB-428B-B00E-6870DA80927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Housing Communications Lead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F544A302-436E-4FF5-88F9-BD2F58FD93B7}" type="parTrans" cxnId="{E67F7150-C04C-4486-853F-776C2878A678}">
      <dgm:prSet/>
      <dgm:spPr/>
      <dgm:t>
        <a:bodyPr/>
        <a:lstStyle/>
        <a:p>
          <a:endParaRPr lang="en-GB"/>
        </a:p>
      </dgm:t>
    </dgm:pt>
    <dgm:pt modelId="{A3510FF9-2EDD-4079-B473-78274F8DBBC5}" type="sibTrans" cxnId="{E67F7150-C04C-4486-853F-776C2878A678}">
      <dgm:prSet/>
      <dgm:spPr/>
      <dgm:t>
        <a:bodyPr/>
        <a:lstStyle/>
        <a:p>
          <a:endParaRPr lang="en-GB"/>
        </a:p>
      </dgm:t>
    </dgm:pt>
    <dgm:pt modelId="{73439075-5280-483B-8092-413BB7CC612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GB" dirty="0">
            <a:solidFill>
              <a:schemeClr val="bg1"/>
            </a:solidFill>
          </a:endParaRPr>
        </a:p>
        <a:p>
          <a:r>
            <a:rPr lang="en-GB" dirty="0">
              <a:solidFill>
                <a:schemeClr val="bg1"/>
              </a:solidFill>
            </a:rPr>
            <a:t>Head of Destinations Marketing  </a:t>
          </a:r>
        </a:p>
      </dgm:t>
    </dgm:pt>
    <dgm:pt modelId="{95ECBD29-9D66-4587-8687-AC3DDAEB47F0}" type="parTrans" cxnId="{FA04406D-F446-44A7-A51D-32BFBFBB5909}">
      <dgm:prSet/>
      <dgm:spPr/>
      <dgm:t>
        <a:bodyPr/>
        <a:lstStyle/>
        <a:p>
          <a:endParaRPr lang="en-GB"/>
        </a:p>
      </dgm:t>
    </dgm:pt>
    <dgm:pt modelId="{B0650B3A-166B-4A1E-833A-5F1868E8A0B2}" type="sibTrans" cxnId="{FA04406D-F446-44A7-A51D-32BFBFBB5909}">
      <dgm:prSet/>
      <dgm:spPr/>
      <dgm:t>
        <a:bodyPr/>
        <a:lstStyle/>
        <a:p>
          <a:endParaRPr lang="en-GB"/>
        </a:p>
      </dgm:t>
    </dgm:pt>
    <dgm:pt modelId="{1FD87FA4-8B05-4858-84D7-661F133CED2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Destinations Marketing Officer</a:t>
          </a:r>
        </a:p>
      </dgm:t>
    </dgm:pt>
    <dgm:pt modelId="{CD8690F5-C06E-4F63-BCF9-700CB76672F6}" type="parTrans" cxnId="{0B0CC297-9D61-41C8-BB4F-1989B3ACB454}">
      <dgm:prSet/>
      <dgm:spPr/>
      <dgm:t>
        <a:bodyPr/>
        <a:lstStyle/>
        <a:p>
          <a:endParaRPr lang="en-GB"/>
        </a:p>
      </dgm:t>
    </dgm:pt>
    <dgm:pt modelId="{F81546C8-0B6C-4E87-AF18-6A7BC1D173F0}" type="sibTrans" cxnId="{0B0CC297-9D61-41C8-BB4F-1989B3ACB454}">
      <dgm:prSet/>
      <dgm:spPr/>
      <dgm:t>
        <a:bodyPr/>
        <a:lstStyle/>
        <a:p>
          <a:endParaRPr lang="en-GB"/>
        </a:p>
      </dgm:t>
    </dgm:pt>
    <dgm:pt modelId="{BDB24084-31CE-4BCF-BD91-7C7E8C05C9B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Fostering Hub Lead</a:t>
          </a:r>
        </a:p>
      </dgm:t>
    </dgm:pt>
    <dgm:pt modelId="{072DB018-5456-4448-ACA4-C646008CC8FD}" type="parTrans" cxnId="{C299E4F6-29EA-45E1-AEF9-82D635303DD9}">
      <dgm:prSet/>
      <dgm:spPr/>
      <dgm:t>
        <a:bodyPr/>
        <a:lstStyle/>
        <a:p>
          <a:endParaRPr lang="en-GB"/>
        </a:p>
      </dgm:t>
    </dgm:pt>
    <dgm:pt modelId="{CC0BADA1-1759-4BAA-82DA-B4F2AD41F751}" type="sibTrans" cxnId="{C299E4F6-29EA-45E1-AEF9-82D635303DD9}">
      <dgm:prSet/>
      <dgm:spPr/>
      <dgm:t>
        <a:bodyPr/>
        <a:lstStyle/>
        <a:p>
          <a:endParaRPr lang="en-GB"/>
        </a:p>
      </dgm:t>
    </dgm:pt>
    <dgm:pt modelId="{9E5A47C8-D4B4-4BAA-AA06-030A79AD072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Fostering Recruitment Officer</a:t>
          </a:r>
        </a:p>
      </dgm:t>
    </dgm:pt>
    <dgm:pt modelId="{2FD14FEE-59DE-46FE-A5D2-F33DABADB7D7}" type="parTrans" cxnId="{382A4E3E-0B9A-42AC-BB4C-400DBA693B43}">
      <dgm:prSet/>
      <dgm:spPr/>
      <dgm:t>
        <a:bodyPr/>
        <a:lstStyle/>
        <a:p>
          <a:endParaRPr lang="en-GB"/>
        </a:p>
      </dgm:t>
    </dgm:pt>
    <dgm:pt modelId="{94199E67-9B8B-4D87-BFEB-807A652D91CC}" type="sibTrans" cxnId="{382A4E3E-0B9A-42AC-BB4C-400DBA693B43}">
      <dgm:prSet/>
      <dgm:spPr/>
      <dgm:t>
        <a:bodyPr/>
        <a:lstStyle/>
        <a:p>
          <a:endParaRPr lang="en-GB"/>
        </a:p>
      </dgm:t>
    </dgm:pt>
    <dgm:pt modelId="{38CC9B80-F806-429C-A9BA-C3BEDBB7B20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Communications Apprentice</a:t>
          </a:r>
        </a:p>
      </dgm:t>
    </dgm:pt>
    <dgm:pt modelId="{E3F56003-19EE-4A10-BBDF-298AB59B9B00}" type="parTrans" cxnId="{436306D9-6C82-4655-BF1C-EF1439A45242}">
      <dgm:prSet/>
      <dgm:spPr/>
      <dgm:t>
        <a:bodyPr/>
        <a:lstStyle/>
        <a:p>
          <a:endParaRPr lang="en-GB"/>
        </a:p>
      </dgm:t>
    </dgm:pt>
    <dgm:pt modelId="{DCBFC91C-0993-4E4B-854D-2ECDDAA6D8A9}" type="sibTrans" cxnId="{436306D9-6C82-4655-BF1C-EF1439A45242}">
      <dgm:prSet/>
      <dgm:spPr/>
      <dgm:t>
        <a:bodyPr/>
        <a:lstStyle/>
        <a:p>
          <a:endParaRPr lang="en-GB"/>
        </a:p>
      </dgm:t>
    </dgm:pt>
    <dgm:pt modelId="{C135FD8E-75A0-419E-AAF4-273E99867EE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Climate Campaigns Officer</a:t>
          </a:r>
        </a:p>
      </dgm:t>
    </dgm:pt>
    <dgm:pt modelId="{85648469-B15B-4E9E-833F-D5F0E4B6B99D}" type="parTrans" cxnId="{2D7A9925-F5DE-46B0-8360-17061D6D6F2B}">
      <dgm:prSet/>
      <dgm:spPr/>
      <dgm:t>
        <a:bodyPr/>
        <a:lstStyle/>
        <a:p>
          <a:endParaRPr lang="en-GB"/>
        </a:p>
      </dgm:t>
    </dgm:pt>
    <dgm:pt modelId="{3880B37F-E3E8-425F-BC95-D40EF0DB16DB}" type="sibTrans" cxnId="{2D7A9925-F5DE-46B0-8360-17061D6D6F2B}">
      <dgm:prSet/>
      <dgm:spPr/>
      <dgm:t>
        <a:bodyPr/>
        <a:lstStyle/>
        <a:p>
          <a:endParaRPr lang="en-GB"/>
        </a:p>
      </dgm:t>
    </dgm:pt>
    <dgm:pt modelId="{6EA7DD72-F3EA-41E2-A39D-D54C3FE8BD8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dirty="0"/>
            <a:t>Corporate</a:t>
          </a:r>
        </a:p>
        <a:p>
          <a:r>
            <a:rPr lang="en-GB" dirty="0"/>
            <a:t>Director of Comms and Campaigns</a:t>
          </a:r>
        </a:p>
      </dgm:t>
    </dgm:pt>
    <dgm:pt modelId="{8E266A44-A33D-44A3-84D9-69B765B82B90}" type="sibTrans" cxnId="{EC9A4C09-26C4-4655-A78A-236A80FDFFAA}">
      <dgm:prSet/>
      <dgm:spPr/>
      <dgm:t>
        <a:bodyPr/>
        <a:lstStyle/>
        <a:p>
          <a:endParaRPr lang="en-GB"/>
        </a:p>
      </dgm:t>
    </dgm:pt>
    <dgm:pt modelId="{78146F43-D104-4890-A634-4CF3F90FB566}" type="parTrans" cxnId="{EC9A4C09-26C4-4655-A78A-236A80FDFFAA}">
      <dgm:prSet/>
      <dgm:spPr/>
      <dgm:t>
        <a:bodyPr/>
        <a:lstStyle/>
        <a:p>
          <a:endParaRPr lang="en-GB"/>
        </a:p>
      </dgm:t>
    </dgm:pt>
    <dgm:pt modelId="{5A01EC8E-F842-40CA-8F75-D8B097870B00}" type="pres">
      <dgm:prSet presAssocID="{DF512145-4126-42C2-A148-36F45B6346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223582-C70F-41D3-A827-F88CF0C679F7}" type="pres">
      <dgm:prSet presAssocID="{6EA7DD72-F3EA-41E2-A39D-D54C3FE8BD8F}" presName="hierRoot1" presStyleCnt="0">
        <dgm:presLayoutVars>
          <dgm:hierBranch val="init"/>
        </dgm:presLayoutVars>
      </dgm:prSet>
      <dgm:spPr/>
    </dgm:pt>
    <dgm:pt modelId="{B487EBA2-D467-42CF-B74C-80D500A42FB0}" type="pres">
      <dgm:prSet presAssocID="{6EA7DD72-F3EA-41E2-A39D-D54C3FE8BD8F}" presName="rootComposite1" presStyleCnt="0"/>
      <dgm:spPr/>
    </dgm:pt>
    <dgm:pt modelId="{362C09B5-8D81-446C-A415-72EB40DB4082}" type="pres">
      <dgm:prSet presAssocID="{6EA7DD72-F3EA-41E2-A39D-D54C3FE8BD8F}" presName="rootText1" presStyleLbl="node0" presStyleIdx="0" presStyleCnt="1">
        <dgm:presLayoutVars>
          <dgm:chPref val="3"/>
        </dgm:presLayoutVars>
      </dgm:prSet>
      <dgm:spPr/>
    </dgm:pt>
    <dgm:pt modelId="{E6C558FB-240B-4BAD-AB9F-7E693B6C3B71}" type="pres">
      <dgm:prSet presAssocID="{6EA7DD72-F3EA-41E2-A39D-D54C3FE8BD8F}" presName="rootConnector1" presStyleLbl="node1" presStyleIdx="0" presStyleCnt="0"/>
      <dgm:spPr/>
    </dgm:pt>
    <dgm:pt modelId="{9030539F-758F-42D1-8B2C-9F72ED59C85C}" type="pres">
      <dgm:prSet presAssocID="{6EA7DD72-F3EA-41E2-A39D-D54C3FE8BD8F}" presName="hierChild2" presStyleCnt="0"/>
      <dgm:spPr/>
    </dgm:pt>
    <dgm:pt modelId="{8AA4B509-E084-4BC6-89CB-71D29BBBBC9D}" type="pres">
      <dgm:prSet presAssocID="{46E221A8-D48C-4E17-850E-B757578BA0A8}" presName="Name37" presStyleLbl="parChTrans1D2" presStyleIdx="0" presStyleCnt="4"/>
      <dgm:spPr/>
    </dgm:pt>
    <dgm:pt modelId="{DC72D96B-885B-4A43-950D-643D49D504DF}" type="pres">
      <dgm:prSet presAssocID="{C5F6660C-00FE-473A-BC96-F1224D47DE77}" presName="hierRoot2" presStyleCnt="0">
        <dgm:presLayoutVars>
          <dgm:hierBranch val="init"/>
        </dgm:presLayoutVars>
      </dgm:prSet>
      <dgm:spPr/>
    </dgm:pt>
    <dgm:pt modelId="{F98B506B-D077-46D2-B373-CCBA217549DF}" type="pres">
      <dgm:prSet presAssocID="{C5F6660C-00FE-473A-BC96-F1224D47DE77}" presName="rootComposite" presStyleCnt="0"/>
      <dgm:spPr/>
    </dgm:pt>
    <dgm:pt modelId="{CE636C4E-772C-4FCA-8785-F572FF1E6E03}" type="pres">
      <dgm:prSet presAssocID="{C5F6660C-00FE-473A-BC96-F1224D47DE77}" presName="rootText" presStyleLbl="node2" presStyleIdx="0" presStyleCnt="4" custLinFactNeighborX="-18870" custLinFactNeighborY="-12973">
        <dgm:presLayoutVars>
          <dgm:chPref val="3"/>
        </dgm:presLayoutVars>
      </dgm:prSet>
      <dgm:spPr/>
    </dgm:pt>
    <dgm:pt modelId="{CBAF3885-06A4-400E-B5C1-1924A31E67F6}" type="pres">
      <dgm:prSet presAssocID="{C5F6660C-00FE-473A-BC96-F1224D47DE77}" presName="rootConnector" presStyleLbl="node2" presStyleIdx="0" presStyleCnt="4"/>
      <dgm:spPr/>
    </dgm:pt>
    <dgm:pt modelId="{5CA8BCB7-293B-473D-8C17-5A46ED7DAD3D}" type="pres">
      <dgm:prSet presAssocID="{C5F6660C-00FE-473A-BC96-F1224D47DE77}" presName="hierChild4" presStyleCnt="0"/>
      <dgm:spPr/>
    </dgm:pt>
    <dgm:pt modelId="{99269074-793E-423C-B91C-C33F869230D3}" type="pres">
      <dgm:prSet presAssocID="{1E61C20B-D266-47C9-BB99-325ADE478D52}" presName="Name37" presStyleLbl="parChTrans1D3" presStyleIdx="0" presStyleCnt="12"/>
      <dgm:spPr/>
    </dgm:pt>
    <dgm:pt modelId="{0E7B634E-0B70-4493-9BF7-6BB893C5899B}" type="pres">
      <dgm:prSet presAssocID="{A357A6B6-2D7E-43FD-81CA-BB964352FE5B}" presName="hierRoot2" presStyleCnt="0">
        <dgm:presLayoutVars>
          <dgm:hierBranch val="init"/>
        </dgm:presLayoutVars>
      </dgm:prSet>
      <dgm:spPr/>
    </dgm:pt>
    <dgm:pt modelId="{1377078E-6495-44E9-9517-53D95055A7BF}" type="pres">
      <dgm:prSet presAssocID="{A357A6B6-2D7E-43FD-81CA-BB964352FE5B}" presName="rootComposite" presStyleCnt="0"/>
      <dgm:spPr/>
    </dgm:pt>
    <dgm:pt modelId="{A681A89A-F6CF-41C9-87E0-8D5F67AE69B0}" type="pres">
      <dgm:prSet presAssocID="{A357A6B6-2D7E-43FD-81CA-BB964352FE5B}" presName="rootText" presStyleLbl="node3" presStyleIdx="0" presStyleCnt="12">
        <dgm:presLayoutVars>
          <dgm:chPref val="3"/>
        </dgm:presLayoutVars>
      </dgm:prSet>
      <dgm:spPr/>
    </dgm:pt>
    <dgm:pt modelId="{0B935668-726D-4D97-83AE-233DB8E0F6B2}" type="pres">
      <dgm:prSet presAssocID="{A357A6B6-2D7E-43FD-81CA-BB964352FE5B}" presName="rootConnector" presStyleLbl="node3" presStyleIdx="0" presStyleCnt="12"/>
      <dgm:spPr/>
    </dgm:pt>
    <dgm:pt modelId="{BCEF8015-0AAC-429C-86FF-FBDC83BA287E}" type="pres">
      <dgm:prSet presAssocID="{A357A6B6-2D7E-43FD-81CA-BB964352FE5B}" presName="hierChild4" presStyleCnt="0"/>
      <dgm:spPr/>
    </dgm:pt>
    <dgm:pt modelId="{43CDCFC2-29DC-48AC-843C-070D27DB9980}" type="pres">
      <dgm:prSet presAssocID="{64EF76C2-395D-477C-A039-AB977C2424FA}" presName="Name37" presStyleLbl="parChTrans1D4" presStyleIdx="0" presStyleCnt="10"/>
      <dgm:spPr/>
    </dgm:pt>
    <dgm:pt modelId="{9470D649-BC9F-4AD8-8517-52509FEF3D1A}" type="pres">
      <dgm:prSet presAssocID="{B30FD2CE-71F0-4119-B7A6-D99A3DE86F33}" presName="hierRoot2" presStyleCnt="0">
        <dgm:presLayoutVars>
          <dgm:hierBranch val="init"/>
        </dgm:presLayoutVars>
      </dgm:prSet>
      <dgm:spPr/>
    </dgm:pt>
    <dgm:pt modelId="{53AAE3B1-7649-49B7-A8C1-E73BDD9E6E2D}" type="pres">
      <dgm:prSet presAssocID="{B30FD2CE-71F0-4119-B7A6-D99A3DE86F33}" presName="rootComposite" presStyleCnt="0"/>
      <dgm:spPr/>
    </dgm:pt>
    <dgm:pt modelId="{542D93DE-C41E-434B-8ED4-B78906C7751B}" type="pres">
      <dgm:prSet presAssocID="{B30FD2CE-71F0-4119-B7A6-D99A3DE86F33}" presName="rootText" presStyleLbl="node4" presStyleIdx="0" presStyleCnt="10">
        <dgm:presLayoutVars>
          <dgm:chPref val="3"/>
        </dgm:presLayoutVars>
      </dgm:prSet>
      <dgm:spPr/>
    </dgm:pt>
    <dgm:pt modelId="{48707CE4-E958-422A-B82F-84DF3D60930F}" type="pres">
      <dgm:prSet presAssocID="{B30FD2CE-71F0-4119-B7A6-D99A3DE86F33}" presName="rootConnector" presStyleLbl="node4" presStyleIdx="0" presStyleCnt="10"/>
      <dgm:spPr/>
    </dgm:pt>
    <dgm:pt modelId="{D7CE89DE-A7F6-4428-BDBD-B09CFAA2FA24}" type="pres">
      <dgm:prSet presAssocID="{B30FD2CE-71F0-4119-B7A6-D99A3DE86F33}" presName="hierChild4" presStyleCnt="0"/>
      <dgm:spPr/>
    </dgm:pt>
    <dgm:pt modelId="{0179A93E-CB7C-40A5-87F2-2381DE83FC13}" type="pres">
      <dgm:prSet presAssocID="{B30FD2CE-71F0-4119-B7A6-D99A3DE86F33}" presName="hierChild5" presStyleCnt="0"/>
      <dgm:spPr/>
    </dgm:pt>
    <dgm:pt modelId="{27FA411E-481E-420B-BCEA-43DC5888C1FE}" type="pres">
      <dgm:prSet presAssocID="{46A6A56A-65D1-43B1-8877-B2453204DE01}" presName="Name37" presStyleLbl="parChTrans1D4" presStyleIdx="1" presStyleCnt="10"/>
      <dgm:spPr/>
    </dgm:pt>
    <dgm:pt modelId="{BCF53506-3325-472D-9806-FCD1A1BC5EE3}" type="pres">
      <dgm:prSet presAssocID="{AF97E7FD-E086-4893-9AF2-B7E6E16A5D53}" presName="hierRoot2" presStyleCnt="0">
        <dgm:presLayoutVars>
          <dgm:hierBranch val="init"/>
        </dgm:presLayoutVars>
      </dgm:prSet>
      <dgm:spPr/>
    </dgm:pt>
    <dgm:pt modelId="{4459AA28-339A-4269-99AC-08D83F8EFF38}" type="pres">
      <dgm:prSet presAssocID="{AF97E7FD-E086-4893-9AF2-B7E6E16A5D53}" presName="rootComposite" presStyleCnt="0"/>
      <dgm:spPr/>
    </dgm:pt>
    <dgm:pt modelId="{21E525E4-5C38-445F-9557-CBE46BCFE8BE}" type="pres">
      <dgm:prSet presAssocID="{AF97E7FD-E086-4893-9AF2-B7E6E16A5D53}" presName="rootText" presStyleLbl="node4" presStyleIdx="1" presStyleCnt="10">
        <dgm:presLayoutVars>
          <dgm:chPref val="3"/>
        </dgm:presLayoutVars>
      </dgm:prSet>
      <dgm:spPr/>
    </dgm:pt>
    <dgm:pt modelId="{4323D893-EB3C-44E1-B3C5-D17369997923}" type="pres">
      <dgm:prSet presAssocID="{AF97E7FD-E086-4893-9AF2-B7E6E16A5D53}" presName="rootConnector" presStyleLbl="node4" presStyleIdx="1" presStyleCnt="10"/>
      <dgm:spPr/>
    </dgm:pt>
    <dgm:pt modelId="{75611199-28DF-470C-8253-18DCCD024AEB}" type="pres">
      <dgm:prSet presAssocID="{AF97E7FD-E086-4893-9AF2-B7E6E16A5D53}" presName="hierChild4" presStyleCnt="0"/>
      <dgm:spPr/>
    </dgm:pt>
    <dgm:pt modelId="{7F72D926-C4D8-41C6-B4B5-82F7F479E8E9}" type="pres">
      <dgm:prSet presAssocID="{AF97E7FD-E086-4893-9AF2-B7E6E16A5D53}" presName="hierChild5" presStyleCnt="0"/>
      <dgm:spPr/>
    </dgm:pt>
    <dgm:pt modelId="{3BF7A98E-4352-4F72-B6F3-BC14EFA69D0B}" type="pres">
      <dgm:prSet presAssocID="{E3F56003-19EE-4A10-BBDF-298AB59B9B00}" presName="Name37" presStyleLbl="parChTrans1D4" presStyleIdx="2" presStyleCnt="10"/>
      <dgm:spPr/>
    </dgm:pt>
    <dgm:pt modelId="{BDDE68E7-082A-49B8-B0B1-2B0DB9DBC455}" type="pres">
      <dgm:prSet presAssocID="{38CC9B80-F806-429C-A9BA-C3BEDBB7B209}" presName="hierRoot2" presStyleCnt="0">
        <dgm:presLayoutVars>
          <dgm:hierBranch val="init"/>
        </dgm:presLayoutVars>
      </dgm:prSet>
      <dgm:spPr/>
    </dgm:pt>
    <dgm:pt modelId="{790171FC-5F26-4FD9-AE94-EDA5FB705D8B}" type="pres">
      <dgm:prSet presAssocID="{38CC9B80-F806-429C-A9BA-C3BEDBB7B209}" presName="rootComposite" presStyleCnt="0"/>
      <dgm:spPr/>
    </dgm:pt>
    <dgm:pt modelId="{27995E90-3AEE-4C09-9671-BB8CF5E1701C}" type="pres">
      <dgm:prSet presAssocID="{38CC9B80-F806-429C-A9BA-C3BEDBB7B209}" presName="rootText" presStyleLbl="node4" presStyleIdx="2" presStyleCnt="10">
        <dgm:presLayoutVars>
          <dgm:chPref val="3"/>
        </dgm:presLayoutVars>
      </dgm:prSet>
      <dgm:spPr/>
    </dgm:pt>
    <dgm:pt modelId="{88546469-C9B2-4632-B7B9-E68FB0F703A0}" type="pres">
      <dgm:prSet presAssocID="{38CC9B80-F806-429C-A9BA-C3BEDBB7B209}" presName="rootConnector" presStyleLbl="node4" presStyleIdx="2" presStyleCnt="10"/>
      <dgm:spPr/>
    </dgm:pt>
    <dgm:pt modelId="{F92C9F74-E0EC-4DD2-A47F-D679AFB6D9BC}" type="pres">
      <dgm:prSet presAssocID="{38CC9B80-F806-429C-A9BA-C3BEDBB7B209}" presName="hierChild4" presStyleCnt="0"/>
      <dgm:spPr/>
    </dgm:pt>
    <dgm:pt modelId="{1683F19D-A61E-4F71-B4A5-B01239D21160}" type="pres">
      <dgm:prSet presAssocID="{38CC9B80-F806-429C-A9BA-C3BEDBB7B209}" presName="hierChild5" presStyleCnt="0"/>
      <dgm:spPr/>
    </dgm:pt>
    <dgm:pt modelId="{894FBBB7-411E-438D-B602-50E9A72D2149}" type="pres">
      <dgm:prSet presAssocID="{85648469-B15B-4E9E-833F-D5F0E4B6B99D}" presName="Name37" presStyleLbl="parChTrans1D4" presStyleIdx="3" presStyleCnt="10"/>
      <dgm:spPr/>
    </dgm:pt>
    <dgm:pt modelId="{65CC60AE-1E95-4243-83C8-B8F01658A6D2}" type="pres">
      <dgm:prSet presAssocID="{C135FD8E-75A0-419E-AAF4-273E99867EEF}" presName="hierRoot2" presStyleCnt="0">
        <dgm:presLayoutVars>
          <dgm:hierBranch val="init"/>
        </dgm:presLayoutVars>
      </dgm:prSet>
      <dgm:spPr/>
    </dgm:pt>
    <dgm:pt modelId="{E39821A8-71DA-4236-943C-9470FF18D162}" type="pres">
      <dgm:prSet presAssocID="{C135FD8E-75A0-419E-AAF4-273E99867EEF}" presName="rootComposite" presStyleCnt="0"/>
      <dgm:spPr/>
    </dgm:pt>
    <dgm:pt modelId="{2C73E2CD-9AD3-4ACF-AE51-D123BCAE002B}" type="pres">
      <dgm:prSet presAssocID="{C135FD8E-75A0-419E-AAF4-273E99867EEF}" presName="rootText" presStyleLbl="node4" presStyleIdx="3" presStyleCnt="10">
        <dgm:presLayoutVars>
          <dgm:chPref val="3"/>
        </dgm:presLayoutVars>
      </dgm:prSet>
      <dgm:spPr/>
    </dgm:pt>
    <dgm:pt modelId="{66D0B64B-6341-4061-9360-791FEC4201AD}" type="pres">
      <dgm:prSet presAssocID="{C135FD8E-75A0-419E-AAF4-273E99867EEF}" presName="rootConnector" presStyleLbl="node4" presStyleIdx="3" presStyleCnt="10"/>
      <dgm:spPr/>
    </dgm:pt>
    <dgm:pt modelId="{7AF6989A-3120-4B8F-9DA6-A1B69CF756F8}" type="pres">
      <dgm:prSet presAssocID="{C135FD8E-75A0-419E-AAF4-273E99867EEF}" presName="hierChild4" presStyleCnt="0"/>
      <dgm:spPr/>
    </dgm:pt>
    <dgm:pt modelId="{047B0D25-D0E4-4FD0-A680-7724E59D1C3C}" type="pres">
      <dgm:prSet presAssocID="{C135FD8E-75A0-419E-AAF4-273E99867EEF}" presName="hierChild5" presStyleCnt="0"/>
      <dgm:spPr/>
    </dgm:pt>
    <dgm:pt modelId="{B8198680-0E85-4BCA-9120-3B40BEC0BD0B}" type="pres">
      <dgm:prSet presAssocID="{A357A6B6-2D7E-43FD-81CA-BB964352FE5B}" presName="hierChild5" presStyleCnt="0"/>
      <dgm:spPr/>
    </dgm:pt>
    <dgm:pt modelId="{E6B738B4-D2B5-46B5-ACAA-AB4659B1C868}" type="pres">
      <dgm:prSet presAssocID="{B92CB2AE-3764-490B-AFFF-B0F1CE4ECCF5}" presName="Name37" presStyleLbl="parChTrans1D3" presStyleIdx="1" presStyleCnt="12"/>
      <dgm:spPr/>
    </dgm:pt>
    <dgm:pt modelId="{93D0DDC1-4C58-4D38-BCC0-20D5B10543AE}" type="pres">
      <dgm:prSet presAssocID="{62F073A8-0F59-48E0-8937-55A97C8A3BBF}" presName="hierRoot2" presStyleCnt="0">
        <dgm:presLayoutVars>
          <dgm:hierBranch val="init"/>
        </dgm:presLayoutVars>
      </dgm:prSet>
      <dgm:spPr/>
    </dgm:pt>
    <dgm:pt modelId="{7F1BFF64-BFF8-443F-97E1-F9D62264C38F}" type="pres">
      <dgm:prSet presAssocID="{62F073A8-0F59-48E0-8937-55A97C8A3BBF}" presName="rootComposite" presStyleCnt="0"/>
      <dgm:spPr/>
    </dgm:pt>
    <dgm:pt modelId="{DDB44FF5-9F66-4E8C-8F67-E4CB0C66D10A}" type="pres">
      <dgm:prSet presAssocID="{62F073A8-0F59-48E0-8937-55A97C8A3BBF}" presName="rootText" presStyleLbl="node3" presStyleIdx="1" presStyleCnt="12">
        <dgm:presLayoutVars>
          <dgm:chPref val="3"/>
        </dgm:presLayoutVars>
      </dgm:prSet>
      <dgm:spPr/>
    </dgm:pt>
    <dgm:pt modelId="{98F5C4B5-352C-431C-9D42-EA0441099A08}" type="pres">
      <dgm:prSet presAssocID="{62F073A8-0F59-48E0-8937-55A97C8A3BBF}" presName="rootConnector" presStyleLbl="node3" presStyleIdx="1" presStyleCnt="12"/>
      <dgm:spPr/>
    </dgm:pt>
    <dgm:pt modelId="{56417484-1279-41CF-B651-95E7318EE74C}" type="pres">
      <dgm:prSet presAssocID="{62F073A8-0F59-48E0-8937-55A97C8A3BBF}" presName="hierChild4" presStyleCnt="0"/>
      <dgm:spPr/>
    </dgm:pt>
    <dgm:pt modelId="{D35D93B6-8D31-425E-AE12-D0B3DF72A413}" type="pres">
      <dgm:prSet presAssocID="{C9DF324A-D4C2-4038-9EE6-4DD2BFB9253F}" presName="Name37" presStyleLbl="parChTrans1D4" presStyleIdx="4" presStyleCnt="10"/>
      <dgm:spPr/>
    </dgm:pt>
    <dgm:pt modelId="{ACFFF0AA-DA6C-43E3-83B7-0892E4FCA7F5}" type="pres">
      <dgm:prSet presAssocID="{EEBC1E33-1CE6-465B-AB1C-2C554C560C1F}" presName="hierRoot2" presStyleCnt="0">
        <dgm:presLayoutVars>
          <dgm:hierBranch val="init"/>
        </dgm:presLayoutVars>
      </dgm:prSet>
      <dgm:spPr/>
    </dgm:pt>
    <dgm:pt modelId="{5B3CA4BD-30C9-45E0-A3C2-70F0E670F18A}" type="pres">
      <dgm:prSet presAssocID="{EEBC1E33-1CE6-465B-AB1C-2C554C560C1F}" presName="rootComposite" presStyleCnt="0"/>
      <dgm:spPr/>
    </dgm:pt>
    <dgm:pt modelId="{9CE51694-98F2-4603-876B-692A34DAD1E6}" type="pres">
      <dgm:prSet presAssocID="{EEBC1E33-1CE6-465B-AB1C-2C554C560C1F}" presName="rootText" presStyleLbl="node4" presStyleIdx="4" presStyleCnt="10">
        <dgm:presLayoutVars>
          <dgm:chPref val="3"/>
        </dgm:presLayoutVars>
      </dgm:prSet>
      <dgm:spPr/>
    </dgm:pt>
    <dgm:pt modelId="{4D1E3DA7-6110-4FBF-AF75-224EB4198726}" type="pres">
      <dgm:prSet presAssocID="{EEBC1E33-1CE6-465B-AB1C-2C554C560C1F}" presName="rootConnector" presStyleLbl="node4" presStyleIdx="4" presStyleCnt="10"/>
      <dgm:spPr/>
    </dgm:pt>
    <dgm:pt modelId="{887A404C-366A-4EA0-A688-4FD0CA9E2E12}" type="pres">
      <dgm:prSet presAssocID="{EEBC1E33-1CE6-465B-AB1C-2C554C560C1F}" presName="hierChild4" presStyleCnt="0"/>
      <dgm:spPr/>
    </dgm:pt>
    <dgm:pt modelId="{63BB3220-036D-4515-A9D6-0380CECFD4BE}" type="pres">
      <dgm:prSet presAssocID="{EEBC1E33-1CE6-465B-AB1C-2C554C560C1F}" presName="hierChild5" presStyleCnt="0"/>
      <dgm:spPr/>
    </dgm:pt>
    <dgm:pt modelId="{C7E7F9FA-F93F-4F57-8158-6381BDB6D439}" type="pres">
      <dgm:prSet presAssocID="{5E33B525-00C1-4CED-B1C1-B16068CAF88E}" presName="Name37" presStyleLbl="parChTrans1D4" presStyleIdx="5" presStyleCnt="10"/>
      <dgm:spPr/>
    </dgm:pt>
    <dgm:pt modelId="{9E393ED5-D994-4BB0-A9D7-BC3E88A8C8A1}" type="pres">
      <dgm:prSet presAssocID="{CFBF2B81-4A12-4CC9-ABB2-8D0355F08C66}" presName="hierRoot2" presStyleCnt="0">
        <dgm:presLayoutVars>
          <dgm:hierBranch val="init"/>
        </dgm:presLayoutVars>
      </dgm:prSet>
      <dgm:spPr/>
    </dgm:pt>
    <dgm:pt modelId="{52F40FEF-7C2F-402E-98DB-101E21D9312C}" type="pres">
      <dgm:prSet presAssocID="{CFBF2B81-4A12-4CC9-ABB2-8D0355F08C66}" presName="rootComposite" presStyleCnt="0"/>
      <dgm:spPr/>
    </dgm:pt>
    <dgm:pt modelId="{C9B04783-931F-4E1B-A086-54EB3966E23B}" type="pres">
      <dgm:prSet presAssocID="{CFBF2B81-4A12-4CC9-ABB2-8D0355F08C66}" presName="rootText" presStyleLbl="node4" presStyleIdx="5" presStyleCnt="10">
        <dgm:presLayoutVars>
          <dgm:chPref val="3"/>
        </dgm:presLayoutVars>
      </dgm:prSet>
      <dgm:spPr/>
    </dgm:pt>
    <dgm:pt modelId="{0FAA6BB8-960B-4B7D-84A3-AA88E9DFB197}" type="pres">
      <dgm:prSet presAssocID="{CFBF2B81-4A12-4CC9-ABB2-8D0355F08C66}" presName="rootConnector" presStyleLbl="node4" presStyleIdx="5" presStyleCnt="10"/>
      <dgm:spPr/>
    </dgm:pt>
    <dgm:pt modelId="{7DAF24AC-775D-4E12-93BD-9EF545398FDF}" type="pres">
      <dgm:prSet presAssocID="{CFBF2B81-4A12-4CC9-ABB2-8D0355F08C66}" presName="hierChild4" presStyleCnt="0"/>
      <dgm:spPr/>
    </dgm:pt>
    <dgm:pt modelId="{B9A98BAB-E14F-4FD5-8233-8F06FB6FC9E5}" type="pres">
      <dgm:prSet presAssocID="{CFBF2B81-4A12-4CC9-ABB2-8D0355F08C66}" presName="hierChild5" presStyleCnt="0"/>
      <dgm:spPr/>
    </dgm:pt>
    <dgm:pt modelId="{FB8031B2-D508-447D-93D7-57D29225035B}" type="pres">
      <dgm:prSet presAssocID="{2EA32D75-4D67-4822-9635-3504EDA464D3}" presName="Name37" presStyleLbl="parChTrans1D4" presStyleIdx="6" presStyleCnt="10"/>
      <dgm:spPr/>
    </dgm:pt>
    <dgm:pt modelId="{11D5B463-D5D3-4827-9683-3D124E127654}" type="pres">
      <dgm:prSet presAssocID="{971B7CEF-5C27-44F4-934D-7261839AE07E}" presName="hierRoot2" presStyleCnt="0">
        <dgm:presLayoutVars>
          <dgm:hierBranch val="init"/>
        </dgm:presLayoutVars>
      </dgm:prSet>
      <dgm:spPr/>
    </dgm:pt>
    <dgm:pt modelId="{8101F501-DAEF-462C-82D9-6CABD3D3417E}" type="pres">
      <dgm:prSet presAssocID="{971B7CEF-5C27-44F4-934D-7261839AE07E}" presName="rootComposite" presStyleCnt="0"/>
      <dgm:spPr/>
    </dgm:pt>
    <dgm:pt modelId="{F8DC62BB-190D-48CE-BFBB-F1991DCB16B2}" type="pres">
      <dgm:prSet presAssocID="{971B7CEF-5C27-44F4-934D-7261839AE07E}" presName="rootText" presStyleLbl="node4" presStyleIdx="6" presStyleCnt="10">
        <dgm:presLayoutVars>
          <dgm:chPref val="3"/>
        </dgm:presLayoutVars>
      </dgm:prSet>
      <dgm:spPr/>
    </dgm:pt>
    <dgm:pt modelId="{0E0F0CBE-7DA5-433D-BE6F-62BBBC6C1C99}" type="pres">
      <dgm:prSet presAssocID="{971B7CEF-5C27-44F4-934D-7261839AE07E}" presName="rootConnector" presStyleLbl="node4" presStyleIdx="6" presStyleCnt="10"/>
      <dgm:spPr/>
    </dgm:pt>
    <dgm:pt modelId="{17F63574-1647-42F1-84B9-8A670952D8BB}" type="pres">
      <dgm:prSet presAssocID="{971B7CEF-5C27-44F4-934D-7261839AE07E}" presName="hierChild4" presStyleCnt="0"/>
      <dgm:spPr/>
    </dgm:pt>
    <dgm:pt modelId="{93B08922-0CE3-49F0-B9DB-7862D02B1917}" type="pres">
      <dgm:prSet presAssocID="{971B7CEF-5C27-44F4-934D-7261839AE07E}" presName="hierChild5" presStyleCnt="0"/>
      <dgm:spPr/>
    </dgm:pt>
    <dgm:pt modelId="{C4CA0036-90F5-46BA-995D-2781C42A9555}" type="pres">
      <dgm:prSet presAssocID="{E08E4952-323B-450F-B058-905AE2CC950C}" presName="Name37" presStyleLbl="parChTrans1D4" presStyleIdx="7" presStyleCnt="10"/>
      <dgm:spPr/>
    </dgm:pt>
    <dgm:pt modelId="{9DBDF8CD-555A-4CE6-A09A-2B9E9D4F6885}" type="pres">
      <dgm:prSet presAssocID="{F08A8F7C-51AB-49E6-8A08-5958548A2D93}" presName="hierRoot2" presStyleCnt="0">
        <dgm:presLayoutVars>
          <dgm:hierBranch val="init"/>
        </dgm:presLayoutVars>
      </dgm:prSet>
      <dgm:spPr/>
    </dgm:pt>
    <dgm:pt modelId="{B0856A8C-893D-4C4E-8B77-B463797E534F}" type="pres">
      <dgm:prSet presAssocID="{F08A8F7C-51AB-49E6-8A08-5958548A2D93}" presName="rootComposite" presStyleCnt="0"/>
      <dgm:spPr/>
    </dgm:pt>
    <dgm:pt modelId="{875A4866-534E-4FB5-8EA6-C92F879CFD88}" type="pres">
      <dgm:prSet presAssocID="{F08A8F7C-51AB-49E6-8A08-5958548A2D93}" presName="rootText" presStyleLbl="node4" presStyleIdx="7" presStyleCnt="10">
        <dgm:presLayoutVars>
          <dgm:chPref val="3"/>
        </dgm:presLayoutVars>
      </dgm:prSet>
      <dgm:spPr/>
    </dgm:pt>
    <dgm:pt modelId="{3B1ED940-05D6-4914-8EFB-5B283564C137}" type="pres">
      <dgm:prSet presAssocID="{F08A8F7C-51AB-49E6-8A08-5958548A2D93}" presName="rootConnector" presStyleLbl="node4" presStyleIdx="7" presStyleCnt="10"/>
      <dgm:spPr/>
    </dgm:pt>
    <dgm:pt modelId="{6DB3734B-1D9E-4346-A4E6-C4BDABC4607C}" type="pres">
      <dgm:prSet presAssocID="{F08A8F7C-51AB-49E6-8A08-5958548A2D93}" presName="hierChild4" presStyleCnt="0"/>
      <dgm:spPr/>
    </dgm:pt>
    <dgm:pt modelId="{DC8C6AFC-52E0-407A-AA79-AFD409464AD8}" type="pres">
      <dgm:prSet presAssocID="{F08A8F7C-51AB-49E6-8A08-5958548A2D93}" presName="hierChild5" presStyleCnt="0"/>
      <dgm:spPr/>
    </dgm:pt>
    <dgm:pt modelId="{48D41F9F-25A9-41F4-8AB1-0C970B00869B}" type="pres">
      <dgm:prSet presAssocID="{654714CA-19F9-4396-A367-0F486BD5B131}" presName="Name37" presStyleLbl="parChTrans1D4" presStyleIdx="8" presStyleCnt="10"/>
      <dgm:spPr/>
    </dgm:pt>
    <dgm:pt modelId="{411018F8-BFBC-45AD-A562-ADF1AB307C4F}" type="pres">
      <dgm:prSet presAssocID="{C1AB8D30-80FC-440B-8659-8BE3C46DED13}" presName="hierRoot2" presStyleCnt="0">
        <dgm:presLayoutVars>
          <dgm:hierBranch val="init"/>
        </dgm:presLayoutVars>
      </dgm:prSet>
      <dgm:spPr/>
    </dgm:pt>
    <dgm:pt modelId="{5683DE69-B060-4A57-936E-6DF0AF6254E0}" type="pres">
      <dgm:prSet presAssocID="{C1AB8D30-80FC-440B-8659-8BE3C46DED13}" presName="rootComposite" presStyleCnt="0"/>
      <dgm:spPr/>
    </dgm:pt>
    <dgm:pt modelId="{E693DE2E-75EA-4470-90BF-7BBFE58F18C5}" type="pres">
      <dgm:prSet presAssocID="{C1AB8D30-80FC-440B-8659-8BE3C46DED13}" presName="rootText" presStyleLbl="node4" presStyleIdx="8" presStyleCnt="10">
        <dgm:presLayoutVars>
          <dgm:chPref val="3"/>
        </dgm:presLayoutVars>
      </dgm:prSet>
      <dgm:spPr/>
    </dgm:pt>
    <dgm:pt modelId="{FF15F9A0-CD76-4F57-81E2-D9738D16DF10}" type="pres">
      <dgm:prSet presAssocID="{C1AB8D30-80FC-440B-8659-8BE3C46DED13}" presName="rootConnector" presStyleLbl="node4" presStyleIdx="8" presStyleCnt="10"/>
      <dgm:spPr/>
    </dgm:pt>
    <dgm:pt modelId="{50A682F0-9565-4F28-B871-224F24149A3F}" type="pres">
      <dgm:prSet presAssocID="{C1AB8D30-80FC-440B-8659-8BE3C46DED13}" presName="hierChild4" presStyleCnt="0"/>
      <dgm:spPr/>
    </dgm:pt>
    <dgm:pt modelId="{4F0BC068-CB64-4479-9AD4-79AFAD609393}" type="pres">
      <dgm:prSet presAssocID="{C1AB8D30-80FC-440B-8659-8BE3C46DED13}" presName="hierChild5" presStyleCnt="0"/>
      <dgm:spPr/>
    </dgm:pt>
    <dgm:pt modelId="{B9B4C22F-EDF6-47E6-B9F7-253D7AE7BC70}" type="pres">
      <dgm:prSet presAssocID="{0E16BE77-1BBD-4F6B-B3EE-27FD0ACF32E6}" presName="Name37" presStyleLbl="parChTrans1D4" presStyleIdx="9" presStyleCnt="10"/>
      <dgm:spPr/>
    </dgm:pt>
    <dgm:pt modelId="{6764C795-955A-4C7F-A236-F4996E03154A}" type="pres">
      <dgm:prSet presAssocID="{6609190B-D997-4928-B7C0-BA4A5815CE39}" presName="hierRoot2" presStyleCnt="0">
        <dgm:presLayoutVars>
          <dgm:hierBranch val="init"/>
        </dgm:presLayoutVars>
      </dgm:prSet>
      <dgm:spPr/>
    </dgm:pt>
    <dgm:pt modelId="{8A3201A5-E803-4E30-BC88-E57F9671AE85}" type="pres">
      <dgm:prSet presAssocID="{6609190B-D997-4928-B7C0-BA4A5815CE39}" presName="rootComposite" presStyleCnt="0"/>
      <dgm:spPr/>
    </dgm:pt>
    <dgm:pt modelId="{3EC86CB4-A109-48D2-B124-432E80EF7E36}" type="pres">
      <dgm:prSet presAssocID="{6609190B-D997-4928-B7C0-BA4A5815CE39}" presName="rootText" presStyleLbl="node4" presStyleIdx="9" presStyleCnt="10">
        <dgm:presLayoutVars>
          <dgm:chPref val="3"/>
        </dgm:presLayoutVars>
      </dgm:prSet>
      <dgm:spPr/>
    </dgm:pt>
    <dgm:pt modelId="{EFC6C783-C1C0-4F27-ADA6-6A4B612DA098}" type="pres">
      <dgm:prSet presAssocID="{6609190B-D997-4928-B7C0-BA4A5815CE39}" presName="rootConnector" presStyleLbl="node4" presStyleIdx="9" presStyleCnt="10"/>
      <dgm:spPr/>
    </dgm:pt>
    <dgm:pt modelId="{B80E6BB3-F8DE-44AD-A0EC-217BACEDB493}" type="pres">
      <dgm:prSet presAssocID="{6609190B-D997-4928-B7C0-BA4A5815CE39}" presName="hierChild4" presStyleCnt="0"/>
      <dgm:spPr/>
    </dgm:pt>
    <dgm:pt modelId="{F2BB091F-04F2-4F2C-A84F-434ED9FBFCE8}" type="pres">
      <dgm:prSet presAssocID="{6609190B-D997-4928-B7C0-BA4A5815CE39}" presName="hierChild5" presStyleCnt="0"/>
      <dgm:spPr/>
    </dgm:pt>
    <dgm:pt modelId="{08320DCB-3AB7-46BE-AC67-0F4103E8651E}" type="pres">
      <dgm:prSet presAssocID="{62F073A8-0F59-48E0-8937-55A97C8A3BBF}" presName="hierChild5" presStyleCnt="0"/>
      <dgm:spPr/>
    </dgm:pt>
    <dgm:pt modelId="{E8C37BE2-D2A4-4F79-AFEC-1D85BF6C11C0}" type="pres">
      <dgm:prSet presAssocID="{C5F6660C-00FE-473A-BC96-F1224D47DE77}" presName="hierChild5" presStyleCnt="0"/>
      <dgm:spPr/>
    </dgm:pt>
    <dgm:pt modelId="{F6296F74-EE61-4DB6-A9FE-7E16604E5B78}" type="pres">
      <dgm:prSet presAssocID="{D478F380-066A-40DB-A880-F6297ACA098B}" presName="Name37" presStyleLbl="parChTrans1D2" presStyleIdx="1" presStyleCnt="4"/>
      <dgm:spPr/>
    </dgm:pt>
    <dgm:pt modelId="{2EC65A0D-5AED-4207-9BD4-83BB84C9C7F0}" type="pres">
      <dgm:prSet presAssocID="{0D83A679-2E1D-431B-8F1D-6157E65EEC90}" presName="hierRoot2" presStyleCnt="0">
        <dgm:presLayoutVars>
          <dgm:hierBranch val="init"/>
        </dgm:presLayoutVars>
      </dgm:prSet>
      <dgm:spPr/>
    </dgm:pt>
    <dgm:pt modelId="{4CC846CB-7F4D-4F61-9178-15D9474E0C1D}" type="pres">
      <dgm:prSet presAssocID="{0D83A679-2E1D-431B-8F1D-6157E65EEC90}" presName="rootComposite" presStyleCnt="0"/>
      <dgm:spPr/>
    </dgm:pt>
    <dgm:pt modelId="{D1FF29C9-B4B3-40B6-8782-FBC8CFC2D3BF}" type="pres">
      <dgm:prSet presAssocID="{0D83A679-2E1D-431B-8F1D-6157E65EEC90}" presName="rootText" presStyleLbl="node2" presStyleIdx="1" presStyleCnt="4">
        <dgm:presLayoutVars>
          <dgm:chPref val="3"/>
        </dgm:presLayoutVars>
      </dgm:prSet>
      <dgm:spPr/>
    </dgm:pt>
    <dgm:pt modelId="{8FD73B80-31F0-49C4-AC92-4957119140DE}" type="pres">
      <dgm:prSet presAssocID="{0D83A679-2E1D-431B-8F1D-6157E65EEC90}" presName="rootConnector" presStyleLbl="node2" presStyleIdx="1" presStyleCnt="4"/>
      <dgm:spPr/>
    </dgm:pt>
    <dgm:pt modelId="{53DFF72C-5723-4421-824E-26E78B41DA2D}" type="pres">
      <dgm:prSet presAssocID="{0D83A679-2E1D-431B-8F1D-6157E65EEC90}" presName="hierChild4" presStyleCnt="0"/>
      <dgm:spPr/>
    </dgm:pt>
    <dgm:pt modelId="{77EA2BE0-4C96-4682-9211-C9F69DC75F57}" type="pres">
      <dgm:prSet presAssocID="{7FA9124F-1B1A-4D71-A83B-6656CCB0152F}" presName="Name37" presStyleLbl="parChTrans1D3" presStyleIdx="2" presStyleCnt="12"/>
      <dgm:spPr/>
    </dgm:pt>
    <dgm:pt modelId="{22E7C743-1BCF-4B63-9AF4-B1BF936B01A0}" type="pres">
      <dgm:prSet presAssocID="{E78457C7-8563-4746-ADE7-4FFAC254ECCF}" presName="hierRoot2" presStyleCnt="0">
        <dgm:presLayoutVars>
          <dgm:hierBranch val="init"/>
        </dgm:presLayoutVars>
      </dgm:prSet>
      <dgm:spPr/>
    </dgm:pt>
    <dgm:pt modelId="{B92B03DB-9025-4786-BEA3-6AFA9E48B67F}" type="pres">
      <dgm:prSet presAssocID="{E78457C7-8563-4746-ADE7-4FFAC254ECCF}" presName="rootComposite" presStyleCnt="0"/>
      <dgm:spPr/>
    </dgm:pt>
    <dgm:pt modelId="{1421DB22-E5E6-4627-B95C-5FE64CE1AB3B}" type="pres">
      <dgm:prSet presAssocID="{E78457C7-8563-4746-ADE7-4FFAC254ECCF}" presName="rootText" presStyleLbl="node3" presStyleIdx="2" presStyleCnt="12">
        <dgm:presLayoutVars>
          <dgm:chPref val="3"/>
        </dgm:presLayoutVars>
      </dgm:prSet>
      <dgm:spPr/>
    </dgm:pt>
    <dgm:pt modelId="{ACBBD273-BC57-4DCD-87F2-23C3B4074300}" type="pres">
      <dgm:prSet presAssocID="{E78457C7-8563-4746-ADE7-4FFAC254ECCF}" presName="rootConnector" presStyleLbl="node3" presStyleIdx="2" presStyleCnt="12"/>
      <dgm:spPr/>
    </dgm:pt>
    <dgm:pt modelId="{6BDEA3F8-4B9C-4974-9846-8C17646697CE}" type="pres">
      <dgm:prSet presAssocID="{E78457C7-8563-4746-ADE7-4FFAC254ECCF}" presName="hierChild4" presStyleCnt="0"/>
      <dgm:spPr/>
    </dgm:pt>
    <dgm:pt modelId="{6ED56E62-C09A-4D2F-9722-8C467A1067B4}" type="pres">
      <dgm:prSet presAssocID="{E78457C7-8563-4746-ADE7-4FFAC254ECCF}" presName="hierChild5" presStyleCnt="0"/>
      <dgm:spPr/>
    </dgm:pt>
    <dgm:pt modelId="{A9989F4D-CD27-4EEA-8F1A-659C374E51FF}" type="pres">
      <dgm:prSet presAssocID="{EDD0063B-B549-47A4-A2C9-61D8746C0621}" presName="Name37" presStyleLbl="parChTrans1D3" presStyleIdx="3" presStyleCnt="12"/>
      <dgm:spPr/>
    </dgm:pt>
    <dgm:pt modelId="{AEDB1091-A097-475E-8F62-B999D18DBF48}" type="pres">
      <dgm:prSet presAssocID="{D8F5D93E-8896-4343-A310-6A687729BDF5}" presName="hierRoot2" presStyleCnt="0">
        <dgm:presLayoutVars>
          <dgm:hierBranch val="init"/>
        </dgm:presLayoutVars>
      </dgm:prSet>
      <dgm:spPr/>
    </dgm:pt>
    <dgm:pt modelId="{24307EA9-C307-4337-87C1-F80B939C8223}" type="pres">
      <dgm:prSet presAssocID="{D8F5D93E-8896-4343-A310-6A687729BDF5}" presName="rootComposite" presStyleCnt="0"/>
      <dgm:spPr/>
    </dgm:pt>
    <dgm:pt modelId="{A549D11E-DE94-4645-B8D5-19CC40AEC892}" type="pres">
      <dgm:prSet presAssocID="{D8F5D93E-8896-4343-A310-6A687729BDF5}" presName="rootText" presStyleLbl="node3" presStyleIdx="3" presStyleCnt="12">
        <dgm:presLayoutVars>
          <dgm:chPref val="3"/>
        </dgm:presLayoutVars>
      </dgm:prSet>
      <dgm:spPr/>
    </dgm:pt>
    <dgm:pt modelId="{85E5FE91-4A13-48F9-915F-349E0DD4D567}" type="pres">
      <dgm:prSet presAssocID="{D8F5D93E-8896-4343-A310-6A687729BDF5}" presName="rootConnector" presStyleLbl="node3" presStyleIdx="3" presStyleCnt="12"/>
      <dgm:spPr/>
    </dgm:pt>
    <dgm:pt modelId="{6C2D8F71-D232-42C6-96AD-CAA3BBA87988}" type="pres">
      <dgm:prSet presAssocID="{D8F5D93E-8896-4343-A310-6A687729BDF5}" presName="hierChild4" presStyleCnt="0"/>
      <dgm:spPr/>
    </dgm:pt>
    <dgm:pt modelId="{A2952A67-9760-48F1-BEBD-7E31F404DC04}" type="pres">
      <dgm:prSet presAssocID="{D8F5D93E-8896-4343-A310-6A687729BDF5}" presName="hierChild5" presStyleCnt="0"/>
      <dgm:spPr/>
    </dgm:pt>
    <dgm:pt modelId="{6D85DB3A-42CC-492A-9258-1BB7B89B0EAA}" type="pres">
      <dgm:prSet presAssocID="{2D9C7DE8-8CF5-4121-B8B7-EE6CC6F894FD}" presName="Name37" presStyleLbl="parChTrans1D3" presStyleIdx="4" presStyleCnt="12"/>
      <dgm:spPr/>
    </dgm:pt>
    <dgm:pt modelId="{FB70A700-46A9-4CB9-828B-70FBEEFC6FB2}" type="pres">
      <dgm:prSet presAssocID="{81432AE6-1EB1-429C-B5B8-86A2D19CE73B}" presName="hierRoot2" presStyleCnt="0">
        <dgm:presLayoutVars>
          <dgm:hierBranch val="init"/>
        </dgm:presLayoutVars>
      </dgm:prSet>
      <dgm:spPr/>
    </dgm:pt>
    <dgm:pt modelId="{05EE8112-B7C8-464E-A5F0-9FF52A66468F}" type="pres">
      <dgm:prSet presAssocID="{81432AE6-1EB1-429C-B5B8-86A2D19CE73B}" presName="rootComposite" presStyleCnt="0"/>
      <dgm:spPr/>
    </dgm:pt>
    <dgm:pt modelId="{9F4A18E8-5260-42D8-AB95-EA34C465859D}" type="pres">
      <dgm:prSet presAssocID="{81432AE6-1EB1-429C-B5B8-86A2D19CE73B}" presName="rootText" presStyleLbl="node3" presStyleIdx="4" presStyleCnt="12">
        <dgm:presLayoutVars>
          <dgm:chPref val="3"/>
        </dgm:presLayoutVars>
      </dgm:prSet>
      <dgm:spPr/>
    </dgm:pt>
    <dgm:pt modelId="{B9B9DF02-671D-4A5B-99C3-D6110310E778}" type="pres">
      <dgm:prSet presAssocID="{81432AE6-1EB1-429C-B5B8-86A2D19CE73B}" presName="rootConnector" presStyleLbl="node3" presStyleIdx="4" presStyleCnt="12"/>
      <dgm:spPr/>
    </dgm:pt>
    <dgm:pt modelId="{C80EA2C3-B9D3-4B96-AA09-9E194C9B131A}" type="pres">
      <dgm:prSet presAssocID="{81432AE6-1EB1-429C-B5B8-86A2D19CE73B}" presName="hierChild4" presStyleCnt="0"/>
      <dgm:spPr/>
    </dgm:pt>
    <dgm:pt modelId="{1BDBFEA7-89AC-4E26-B937-076910936D97}" type="pres">
      <dgm:prSet presAssocID="{81432AE6-1EB1-429C-B5B8-86A2D19CE73B}" presName="hierChild5" presStyleCnt="0"/>
      <dgm:spPr/>
    </dgm:pt>
    <dgm:pt modelId="{1B4D2710-865E-4A97-B2D2-F232A9C9AA13}" type="pres">
      <dgm:prSet presAssocID="{5912E5D2-AE7E-4C5B-9EC4-954A3AAC3B7E}" presName="Name37" presStyleLbl="parChTrans1D3" presStyleIdx="5" presStyleCnt="12"/>
      <dgm:spPr/>
    </dgm:pt>
    <dgm:pt modelId="{46BEF5CC-4DBE-444C-AF26-FB37EF151B56}" type="pres">
      <dgm:prSet presAssocID="{F5DF4EB3-DBAB-4682-88D2-3CB270A5945F}" presName="hierRoot2" presStyleCnt="0">
        <dgm:presLayoutVars>
          <dgm:hierBranch val="init"/>
        </dgm:presLayoutVars>
      </dgm:prSet>
      <dgm:spPr/>
    </dgm:pt>
    <dgm:pt modelId="{D9D8CFE2-15A5-4518-BE70-FF29C1E5E94F}" type="pres">
      <dgm:prSet presAssocID="{F5DF4EB3-DBAB-4682-88D2-3CB270A5945F}" presName="rootComposite" presStyleCnt="0"/>
      <dgm:spPr/>
    </dgm:pt>
    <dgm:pt modelId="{29304F9B-8EE7-4AAD-A234-CBE01EF516D5}" type="pres">
      <dgm:prSet presAssocID="{F5DF4EB3-DBAB-4682-88D2-3CB270A5945F}" presName="rootText" presStyleLbl="node3" presStyleIdx="5" presStyleCnt="12">
        <dgm:presLayoutVars>
          <dgm:chPref val="3"/>
        </dgm:presLayoutVars>
      </dgm:prSet>
      <dgm:spPr/>
    </dgm:pt>
    <dgm:pt modelId="{4AD5E9A9-AD17-4F37-980F-83463AE89228}" type="pres">
      <dgm:prSet presAssocID="{F5DF4EB3-DBAB-4682-88D2-3CB270A5945F}" presName="rootConnector" presStyleLbl="node3" presStyleIdx="5" presStyleCnt="12"/>
      <dgm:spPr/>
    </dgm:pt>
    <dgm:pt modelId="{C37FCF9D-49A3-44B0-AC21-FA85CDCFF3B1}" type="pres">
      <dgm:prSet presAssocID="{F5DF4EB3-DBAB-4682-88D2-3CB270A5945F}" presName="hierChild4" presStyleCnt="0"/>
      <dgm:spPr/>
    </dgm:pt>
    <dgm:pt modelId="{B32E754C-11A8-443C-8C6A-F4DEDCCE2AD1}" type="pres">
      <dgm:prSet presAssocID="{F5DF4EB3-DBAB-4682-88D2-3CB270A5945F}" presName="hierChild5" presStyleCnt="0"/>
      <dgm:spPr/>
    </dgm:pt>
    <dgm:pt modelId="{7EAD58AF-34E8-4593-A68A-704F6ECE5715}" type="pres">
      <dgm:prSet presAssocID="{F544A302-436E-4FF5-88F9-BD2F58FD93B7}" presName="Name37" presStyleLbl="parChTrans1D3" presStyleIdx="6" presStyleCnt="12"/>
      <dgm:spPr/>
    </dgm:pt>
    <dgm:pt modelId="{FD8D9127-442D-441B-A508-2CC19808EF9B}" type="pres">
      <dgm:prSet presAssocID="{6F6C53C8-F3EB-428B-B00E-6870DA80927E}" presName="hierRoot2" presStyleCnt="0">
        <dgm:presLayoutVars>
          <dgm:hierBranch val="init"/>
        </dgm:presLayoutVars>
      </dgm:prSet>
      <dgm:spPr/>
    </dgm:pt>
    <dgm:pt modelId="{ED1E2D98-0757-4DB9-8637-A655A997D00E}" type="pres">
      <dgm:prSet presAssocID="{6F6C53C8-F3EB-428B-B00E-6870DA80927E}" presName="rootComposite" presStyleCnt="0"/>
      <dgm:spPr/>
    </dgm:pt>
    <dgm:pt modelId="{B976011A-D1BF-47BD-B3A9-FED8E170EC46}" type="pres">
      <dgm:prSet presAssocID="{6F6C53C8-F3EB-428B-B00E-6870DA80927E}" presName="rootText" presStyleLbl="node3" presStyleIdx="6" presStyleCnt="12">
        <dgm:presLayoutVars>
          <dgm:chPref val="3"/>
        </dgm:presLayoutVars>
      </dgm:prSet>
      <dgm:spPr/>
    </dgm:pt>
    <dgm:pt modelId="{1CBEA7E2-BBEB-419D-9ECA-52515B4949DB}" type="pres">
      <dgm:prSet presAssocID="{6F6C53C8-F3EB-428B-B00E-6870DA80927E}" presName="rootConnector" presStyleLbl="node3" presStyleIdx="6" presStyleCnt="12"/>
      <dgm:spPr/>
    </dgm:pt>
    <dgm:pt modelId="{1CF1B6D9-087D-4EE9-8FDA-06D44672E55F}" type="pres">
      <dgm:prSet presAssocID="{6F6C53C8-F3EB-428B-B00E-6870DA80927E}" presName="hierChild4" presStyleCnt="0"/>
      <dgm:spPr/>
    </dgm:pt>
    <dgm:pt modelId="{64D1F260-96F6-4D54-8067-D0B4B7F90FF8}" type="pres">
      <dgm:prSet presAssocID="{6F6C53C8-F3EB-428B-B00E-6870DA80927E}" presName="hierChild5" presStyleCnt="0"/>
      <dgm:spPr/>
    </dgm:pt>
    <dgm:pt modelId="{DCFC4226-3180-4D68-8BE9-ED4E36C0B235}" type="pres">
      <dgm:prSet presAssocID="{0D83A679-2E1D-431B-8F1D-6157E65EEC90}" presName="hierChild5" presStyleCnt="0"/>
      <dgm:spPr/>
    </dgm:pt>
    <dgm:pt modelId="{E3B261F7-40FE-4153-A5C9-53F9CC84182B}" type="pres">
      <dgm:prSet presAssocID="{FA1B79C8-DAD7-485F-8C6D-0FB385E756FC}" presName="Name37" presStyleLbl="parChTrans1D2" presStyleIdx="2" presStyleCnt="4"/>
      <dgm:spPr/>
    </dgm:pt>
    <dgm:pt modelId="{643E84A2-AD2F-4AA7-9D29-8110D80FB2A7}" type="pres">
      <dgm:prSet presAssocID="{9A9B3F5A-10F4-4733-8109-EC244F95DA9E}" presName="hierRoot2" presStyleCnt="0">
        <dgm:presLayoutVars>
          <dgm:hierBranch val="init"/>
        </dgm:presLayoutVars>
      </dgm:prSet>
      <dgm:spPr/>
    </dgm:pt>
    <dgm:pt modelId="{A53858A0-172C-4D80-BD55-D9CE2B0832A3}" type="pres">
      <dgm:prSet presAssocID="{9A9B3F5A-10F4-4733-8109-EC244F95DA9E}" presName="rootComposite" presStyleCnt="0"/>
      <dgm:spPr/>
    </dgm:pt>
    <dgm:pt modelId="{170CC8BE-B251-417D-A0C3-A5535B31410E}" type="pres">
      <dgm:prSet presAssocID="{9A9B3F5A-10F4-4733-8109-EC244F95DA9E}" presName="rootText" presStyleLbl="node2" presStyleIdx="2" presStyleCnt="4">
        <dgm:presLayoutVars>
          <dgm:chPref val="3"/>
        </dgm:presLayoutVars>
      </dgm:prSet>
      <dgm:spPr/>
    </dgm:pt>
    <dgm:pt modelId="{AA4459EF-87A7-4277-87FE-A05364FF7CFA}" type="pres">
      <dgm:prSet presAssocID="{9A9B3F5A-10F4-4733-8109-EC244F95DA9E}" presName="rootConnector" presStyleLbl="node2" presStyleIdx="2" presStyleCnt="4"/>
      <dgm:spPr/>
    </dgm:pt>
    <dgm:pt modelId="{5A847314-A6B0-401C-9BC3-D5D636D4681B}" type="pres">
      <dgm:prSet presAssocID="{9A9B3F5A-10F4-4733-8109-EC244F95DA9E}" presName="hierChild4" presStyleCnt="0"/>
      <dgm:spPr/>
    </dgm:pt>
    <dgm:pt modelId="{5F18626D-0652-44CC-8DE5-6DBA75EDD6DF}" type="pres">
      <dgm:prSet presAssocID="{4FF67CF8-6093-4D11-B69E-2CDF13BA9F8F}" presName="Name37" presStyleLbl="parChTrans1D3" presStyleIdx="7" presStyleCnt="12"/>
      <dgm:spPr/>
    </dgm:pt>
    <dgm:pt modelId="{7B1D5F59-6BAA-4958-83BA-83969ABAA1C4}" type="pres">
      <dgm:prSet presAssocID="{CB0CCBF4-77AB-4FFF-A699-C20911F89F4D}" presName="hierRoot2" presStyleCnt="0">
        <dgm:presLayoutVars>
          <dgm:hierBranch val="init"/>
        </dgm:presLayoutVars>
      </dgm:prSet>
      <dgm:spPr/>
    </dgm:pt>
    <dgm:pt modelId="{6D7B0BC3-DAEA-4B58-8D74-877E24065D6D}" type="pres">
      <dgm:prSet presAssocID="{CB0CCBF4-77AB-4FFF-A699-C20911F89F4D}" presName="rootComposite" presStyleCnt="0"/>
      <dgm:spPr/>
    </dgm:pt>
    <dgm:pt modelId="{97831AB0-BDA8-448B-8CC3-B52F6D366B90}" type="pres">
      <dgm:prSet presAssocID="{CB0CCBF4-77AB-4FFF-A699-C20911F89F4D}" presName="rootText" presStyleLbl="node3" presStyleIdx="7" presStyleCnt="12">
        <dgm:presLayoutVars>
          <dgm:chPref val="3"/>
        </dgm:presLayoutVars>
      </dgm:prSet>
      <dgm:spPr/>
    </dgm:pt>
    <dgm:pt modelId="{3E34FB7E-9D98-4011-8EF9-0F886CFAFAC2}" type="pres">
      <dgm:prSet presAssocID="{CB0CCBF4-77AB-4FFF-A699-C20911F89F4D}" presName="rootConnector" presStyleLbl="node3" presStyleIdx="7" presStyleCnt="12"/>
      <dgm:spPr/>
    </dgm:pt>
    <dgm:pt modelId="{64B52AC5-14D6-4A4C-94F0-F98A2473609B}" type="pres">
      <dgm:prSet presAssocID="{CB0CCBF4-77AB-4FFF-A699-C20911F89F4D}" presName="hierChild4" presStyleCnt="0"/>
      <dgm:spPr/>
    </dgm:pt>
    <dgm:pt modelId="{6B5AD5CE-671F-4717-82D7-ACBDF8A332E2}" type="pres">
      <dgm:prSet presAssocID="{CB0CCBF4-77AB-4FFF-A699-C20911F89F4D}" presName="hierChild5" presStyleCnt="0"/>
      <dgm:spPr/>
    </dgm:pt>
    <dgm:pt modelId="{B8C49575-3432-4BA2-B5EA-38A20E7D1B91}" type="pres">
      <dgm:prSet presAssocID="{A1B3618C-B823-4CB0-B530-52E8E3D60FE0}" presName="Name37" presStyleLbl="parChTrans1D3" presStyleIdx="8" presStyleCnt="12"/>
      <dgm:spPr/>
    </dgm:pt>
    <dgm:pt modelId="{DBAAEB1E-DE6C-4A15-926D-C3391BAA86D7}" type="pres">
      <dgm:prSet presAssocID="{7E9AD0A7-0C95-422A-8456-39791B80CD3E}" presName="hierRoot2" presStyleCnt="0">
        <dgm:presLayoutVars>
          <dgm:hierBranch val="init"/>
        </dgm:presLayoutVars>
      </dgm:prSet>
      <dgm:spPr/>
    </dgm:pt>
    <dgm:pt modelId="{75A69187-2A3C-456B-84E0-667AE31A769A}" type="pres">
      <dgm:prSet presAssocID="{7E9AD0A7-0C95-422A-8456-39791B80CD3E}" presName="rootComposite" presStyleCnt="0"/>
      <dgm:spPr/>
    </dgm:pt>
    <dgm:pt modelId="{9490187C-809B-4A20-AB72-D4D78991AD7E}" type="pres">
      <dgm:prSet presAssocID="{7E9AD0A7-0C95-422A-8456-39791B80CD3E}" presName="rootText" presStyleLbl="node3" presStyleIdx="8" presStyleCnt="12">
        <dgm:presLayoutVars>
          <dgm:chPref val="3"/>
        </dgm:presLayoutVars>
      </dgm:prSet>
      <dgm:spPr/>
    </dgm:pt>
    <dgm:pt modelId="{97054922-D538-4A6D-8A78-C67251849FC5}" type="pres">
      <dgm:prSet presAssocID="{7E9AD0A7-0C95-422A-8456-39791B80CD3E}" presName="rootConnector" presStyleLbl="node3" presStyleIdx="8" presStyleCnt="12"/>
      <dgm:spPr/>
    </dgm:pt>
    <dgm:pt modelId="{96F91E9B-65E9-43B5-AEE5-B9AA95756DC3}" type="pres">
      <dgm:prSet presAssocID="{7E9AD0A7-0C95-422A-8456-39791B80CD3E}" presName="hierChild4" presStyleCnt="0"/>
      <dgm:spPr/>
    </dgm:pt>
    <dgm:pt modelId="{10053F52-B2D5-4121-9EF3-C69F34532002}" type="pres">
      <dgm:prSet presAssocID="{7E9AD0A7-0C95-422A-8456-39791B80CD3E}" presName="hierChild5" presStyleCnt="0"/>
      <dgm:spPr/>
    </dgm:pt>
    <dgm:pt modelId="{C5ECA31F-0CF3-4B5F-8CB1-21362628456D}" type="pres">
      <dgm:prSet presAssocID="{072DB018-5456-4448-ACA4-C646008CC8FD}" presName="Name37" presStyleLbl="parChTrans1D3" presStyleIdx="9" presStyleCnt="12"/>
      <dgm:spPr/>
    </dgm:pt>
    <dgm:pt modelId="{C8899099-DB97-4130-BB94-6096CB91BEAB}" type="pres">
      <dgm:prSet presAssocID="{BDB24084-31CE-4BCF-BD91-7C7E8C05C9B6}" presName="hierRoot2" presStyleCnt="0">
        <dgm:presLayoutVars>
          <dgm:hierBranch val="init"/>
        </dgm:presLayoutVars>
      </dgm:prSet>
      <dgm:spPr/>
    </dgm:pt>
    <dgm:pt modelId="{4BB19001-E6B4-4CAA-84C9-1456C3BF0BEA}" type="pres">
      <dgm:prSet presAssocID="{BDB24084-31CE-4BCF-BD91-7C7E8C05C9B6}" presName="rootComposite" presStyleCnt="0"/>
      <dgm:spPr/>
    </dgm:pt>
    <dgm:pt modelId="{EFD2E15E-E5AF-4767-95A1-5575D041A9CE}" type="pres">
      <dgm:prSet presAssocID="{BDB24084-31CE-4BCF-BD91-7C7E8C05C9B6}" presName="rootText" presStyleLbl="node3" presStyleIdx="9" presStyleCnt="12">
        <dgm:presLayoutVars>
          <dgm:chPref val="3"/>
        </dgm:presLayoutVars>
      </dgm:prSet>
      <dgm:spPr/>
    </dgm:pt>
    <dgm:pt modelId="{1A11D1BC-8BD0-4FC1-B438-FE2A2B189828}" type="pres">
      <dgm:prSet presAssocID="{BDB24084-31CE-4BCF-BD91-7C7E8C05C9B6}" presName="rootConnector" presStyleLbl="node3" presStyleIdx="9" presStyleCnt="12"/>
      <dgm:spPr/>
    </dgm:pt>
    <dgm:pt modelId="{33986A22-E559-4B77-96CB-6A5232E75C91}" type="pres">
      <dgm:prSet presAssocID="{BDB24084-31CE-4BCF-BD91-7C7E8C05C9B6}" presName="hierChild4" presStyleCnt="0"/>
      <dgm:spPr/>
    </dgm:pt>
    <dgm:pt modelId="{CB5C4254-705B-431C-9890-4BA34A9A3C22}" type="pres">
      <dgm:prSet presAssocID="{BDB24084-31CE-4BCF-BD91-7C7E8C05C9B6}" presName="hierChild5" presStyleCnt="0"/>
      <dgm:spPr/>
    </dgm:pt>
    <dgm:pt modelId="{88AA23AF-F34A-434E-AF61-36DF1C05056F}" type="pres">
      <dgm:prSet presAssocID="{2FD14FEE-59DE-46FE-A5D2-F33DABADB7D7}" presName="Name37" presStyleLbl="parChTrans1D3" presStyleIdx="10" presStyleCnt="12"/>
      <dgm:spPr/>
    </dgm:pt>
    <dgm:pt modelId="{27FB4E15-7FCC-4754-A203-F4B8DBD6AD49}" type="pres">
      <dgm:prSet presAssocID="{9E5A47C8-D4B4-4BAA-AA06-030A79AD0725}" presName="hierRoot2" presStyleCnt="0">
        <dgm:presLayoutVars>
          <dgm:hierBranch val="init"/>
        </dgm:presLayoutVars>
      </dgm:prSet>
      <dgm:spPr/>
    </dgm:pt>
    <dgm:pt modelId="{E175E10D-7894-46D9-86C6-4C3E6D2BA6A8}" type="pres">
      <dgm:prSet presAssocID="{9E5A47C8-D4B4-4BAA-AA06-030A79AD0725}" presName="rootComposite" presStyleCnt="0"/>
      <dgm:spPr/>
    </dgm:pt>
    <dgm:pt modelId="{406956FA-9D0A-4B66-8434-84404E805CC9}" type="pres">
      <dgm:prSet presAssocID="{9E5A47C8-D4B4-4BAA-AA06-030A79AD0725}" presName="rootText" presStyleLbl="node3" presStyleIdx="10" presStyleCnt="12">
        <dgm:presLayoutVars>
          <dgm:chPref val="3"/>
        </dgm:presLayoutVars>
      </dgm:prSet>
      <dgm:spPr/>
    </dgm:pt>
    <dgm:pt modelId="{ECB2C228-66F7-465B-B0B5-DC6764338FAC}" type="pres">
      <dgm:prSet presAssocID="{9E5A47C8-D4B4-4BAA-AA06-030A79AD0725}" presName="rootConnector" presStyleLbl="node3" presStyleIdx="10" presStyleCnt="12"/>
      <dgm:spPr/>
    </dgm:pt>
    <dgm:pt modelId="{4B7C7CF3-DCC6-4EE5-9A8C-DE0D03D3B97D}" type="pres">
      <dgm:prSet presAssocID="{9E5A47C8-D4B4-4BAA-AA06-030A79AD0725}" presName="hierChild4" presStyleCnt="0"/>
      <dgm:spPr/>
    </dgm:pt>
    <dgm:pt modelId="{9D2CB7BD-989E-45FC-909B-0A13E0AAD321}" type="pres">
      <dgm:prSet presAssocID="{9E5A47C8-D4B4-4BAA-AA06-030A79AD0725}" presName="hierChild5" presStyleCnt="0"/>
      <dgm:spPr/>
    </dgm:pt>
    <dgm:pt modelId="{815AC3FB-737B-40B7-B646-845ADD716B75}" type="pres">
      <dgm:prSet presAssocID="{9A9B3F5A-10F4-4733-8109-EC244F95DA9E}" presName="hierChild5" presStyleCnt="0"/>
      <dgm:spPr/>
    </dgm:pt>
    <dgm:pt modelId="{22CD8820-BFD2-4C95-9B4F-D55CE982976F}" type="pres">
      <dgm:prSet presAssocID="{95ECBD29-9D66-4587-8687-AC3DDAEB47F0}" presName="Name37" presStyleLbl="parChTrans1D2" presStyleIdx="3" presStyleCnt="4"/>
      <dgm:spPr/>
    </dgm:pt>
    <dgm:pt modelId="{FB0D88C3-44C9-4DFD-A7D2-F84099DE2847}" type="pres">
      <dgm:prSet presAssocID="{73439075-5280-483B-8092-413BB7CC612B}" presName="hierRoot2" presStyleCnt="0">
        <dgm:presLayoutVars>
          <dgm:hierBranch val="init"/>
        </dgm:presLayoutVars>
      </dgm:prSet>
      <dgm:spPr/>
    </dgm:pt>
    <dgm:pt modelId="{05312AC0-2C7F-4DFD-B9C3-DF4796D942CE}" type="pres">
      <dgm:prSet presAssocID="{73439075-5280-483B-8092-413BB7CC612B}" presName="rootComposite" presStyleCnt="0"/>
      <dgm:spPr/>
    </dgm:pt>
    <dgm:pt modelId="{73E5528E-DFB8-4DEA-AC3F-5FAD993AE745}" type="pres">
      <dgm:prSet presAssocID="{73439075-5280-483B-8092-413BB7CC612B}" presName="rootText" presStyleLbl="node2" presStyleIdx="3" presStyleCnt="4">
        <dgm:presLayoutVars>
          <dgm:chPref val="3"/>
        </dgm:presLayoutVars>
      </dgm:prSet>
      <dgm:spPr/>
    </dgm:pt>
    <dgm:pt modelId="{6575DA92-9FAE-4CCA-9E0F-0545371DFEED}" type="pres">
      <dgm:prSet presAssocID="{73439075-5280-483B-8092-413BB7CC612B}" presName="rootConnector" presStyleLbl="node2" presStyleIdx="3" presStyleCnt="4"/>
      <dgm:spPr/>
    </dgm:pt>
    <dgm:pt modelId="{62364801-A2D3-4845-9481-A54E08CCA16B}" type="pres">
      <dgm:prSet presAssocID="{73439075-5280-483B-8092-413BB7CC612B}" presName="hierChild4" presStyleCnt="0"/>
      <dgm:spPr/>
    </dgm:pt>
    <dgm:pt modelId="{BD9F3375-AB51-48D6-B45F-BF10EAD91149}" type="pres">
      <dgm:prSet presAssocID="{CD8690F5-C06E-4F63-BCF9-700CB76672F6}" presName="Name37" presStyleLbl="parChTrans1D3" presStyleIdx="11" presStyleCnt="12"/>
      <dgm:spPr/>
    </dgm:pt>
    <dgm:pt modelId="{6A68CC07-F682-40AC-A758-9531B4BF3BE1}" type="pres">
      <dgm:prSet presAssocID="{1FD87FA4-8B05-4858-84D7-661F133CED26}" presName="hierRoot2" presStyleCnt="0">
        <dgm:presLayoutVars>
          <dgm:hierBranch val="init"/>
        </dgm:presLayoutVars>
      </dgm:prSet>
      <dgm:spPr/>
    </dgm:pt>
    <dgm:pt modelId="{CEE33FB3-F823-41B8-A42E-A28DC1EFAB5E}" type="pres">
      <dgm:prSet presAssocID="{1FD87FA4-8B05-4858-84D7-661F133CED26}" presName="rootComposite" presStyleCnt="0"/>
      <dgm:spPr/>
    </dgm:pt>
    <dgm:pt modelId="{325E03BC-E026-4572-B80D-C5FEC254C5D3}" type="pres">
      <dgm:prSet presAssocID="{1FD87FA4-8B05-4858-84D7-661F133CED26}" presName="rootText" presStyleLbl="node3" presStyleIdx="11" presStyleCnt="12">
        <dgm:presLayoutVars>
          <dgm:chPref val="3"/>
        </dgm:presLayoutVars>
      </dgm:prSet>
      <dgm:spPr/>
    </dgm:pt>
    <dgm:pt modelId="{BDB7767B-5C13-48CC-9844-EE888CAF86D1}" type="pres">
      <dgm:prSet presAssocID="{1FD87FA4-8B05-4858-84D7-661F133CED26}" presName="rootConnector" presStyleLbl="node3" presStyleIdx="11" presStyleCnt="12"/>
      <dgm:spPr/>
    </dgm:pt>
    <dgm:pt modelId="{3912A033-0462-41AF-9325-49CD9676FABC}" type="pres">
      <dgm:prSet presAssocID="{1FD87FA4-8B05-4858-84D7-661F133CED26}" presName="hierChild4" presStyleCnt="0"/>
      <dgm:spPr/>
    </dgm:pt>
    <dgm:pt modelId="{98CA23E0-F723-4306-8FFF-6AE7B417AD61}" type="pres">
      <dgm:prSet presAssocID="{1FD87FA4-8B05-4858-84D7-661F133CED26}" presName="hierChild5" presStyleCnt="0"/>
      <dgm:spPr/>
    </dgm:pt>
    <dgm:pt modelId="{CC5A3ECF-A952-4EB0-8CAD-7F361AEF0BF9}" type="pres">
      <dgm:prSet presAssocID="{73439075-5280-483B-8092-413BB7CC612B}" presName="hierChild5" presStyleCnt="0"/>
      <dgm:spPr/>
    </dgm:pt>
    <dgm:pt modelId="{F7395ED3-B9DA-4C92-ADB8-56DC6DE812DD}" type="pres">
      <dgm:prSet presAssocID="{6EA7DD72-F3EA-41E2-A39D-D54C3FE8BD8F}" presName="hierChild3" presStyleCnt="0"/>
      <dgm:spPr/>
    </dgm:pt>
  </dgm:ptLst>
  <dgm:cxnLst>
    <dgm:cxn modelId="{D66E6F02-3BD3-4ADA-8C96-B6A8635EDF6E}" type="presOf" srcId="{62F073A8-0F59-48E0-8937-55A97C8A3BBF}" destId="{DDB44FF5-9F66-4E8C-8F67-E4CB0C66D10A}" srcOrd="0" destOrd="0" presId="urn:microsoft.com/office/officeart/2005/8/layout/orgChart1"/>
    <dgm:cxn modelId="{A9972F06-D584-454A-A862-3767557771D0}" type="presOf" srcId="{E78457C7-8563-4746-ADE7-4FFAC254ECCF}" destId="{1421DB22-E5E6-4627-B95C-5FE64CE1AB3B}" srcOrd="0" destOrd="0" presId="urn:microsoft.com/office/officeart/2005/8/layout/orgChart1"/>
    <dgm:cxn modelId="{EC9A4C09-26C4-4655-A78A-236A80FDFFAA}" srcId="{DF512145-4126-42C2-A148-36F45B634616}" destId="{6EA7DD72-F3EA-41E2-A39D-D54C3FE8BD8F}" srcOrd="0" destOrd="0" parTransId="{78146F43-D104-4890-A634-4CF3F90FB566}" sibTransId="{8E266A44-A33D-44A3-84D9-69B765B82B90}"/>
    <dgm:cxn modelId="{7919AF12-3EC3-4C09-8A48-117ED9517706}" srcId="{6EA7DD72-F3EA-41E2-A39D-D54C3FE8BD8F}" destId="{C5F6660C-00FE-473A-BC96-F1224D47DE77}" srcOrd="0" destOrd="0" parTransId="{46E221A8-D48C-4E17-850E-B757578BA0A8}" sibTransId="{9C4C8450-71E0-4E09-8E0A-BA05B5266C0A}"/>
    <dgm:cxn modelId="{40FEF713-C192-4816-A5C4-4F7F09EC5C73}" srcId="{6EA7DD72-F3EA-41E2-A39D-D54C3FE8BD8F}" destId="{9A9B3F5A-10F4-4733-8109-EC244F95DA9E}" srcOrd="2" destOrd="0" parTransId="{FA1B79C8-DAD7-485F-8C6D-0FB385E756FC}" sibTransId="{92610E0A-6C32-46DF-96E1-A2345B776B96}"/>
    <dgm:cxn modelId="{8F171B14-2BF4-448B-8117-5AE6804FAE52}" type="presOf" srcId="{BDB24084-31CE-4BCF-BD91-7C7E8C05C9B6}" destId="{1A11D1BC-8BD0-4FC1-B438-FE2A2B189828}" srcOrd="1" destOrd="0" presId="urn:microsoft.com/office/officeart/2005/8/layout/orgChart1"/>
    <dgm:cxn modelId="{99CDEE19-2844-4C8A-9EB5-4068CCB5A9B9}" type="presOf" srcId="{9E5A47C8-D4B4-4BAA-AA06-030A79AD0725}" destId="{406956FA-9D0A-4B66-8434-84404E805CC9}" srcOrd="0" destOrd="0" presId="urn:microsoft.com/office/officeart/2005/8/layout/orgChart1"/>
    <dgm:cxn modelId="{ABA30F21-5E94-42CD-9225-0D9AE8C6431F}" type="presOf" srcId="{D8F5D93E-8896-4343-A310-6A687729BDF5}" destId="{A549D11E-DE94-4645-B8D5-19CC40AEC892}" srcOrd="0" destOrd="0" presId="urn:microsoft.com/office/officeart/2005/8/layout/orgChart1"/>
    <dgm:cxn modelId="{C1EEBA24-0FAE-4BFF-B823-22EEA41D1376}" type="presOf" srcId="{46E221A8-D48C-4E17-850E-B757578BA0A8}" destId="{8AA4B509-E084-4BC6-89CB-71D29BBBBC9D}" srcOrd="0" destOrd="0" presId="urn:microsoft.com/office/officeart/2005/8/layout/orgChart1"/>
    <dgm:cxn modelId="{61269525-9832-4943-8927-C2004483BC04}" type="presOf" srcId="{9A9B3F5A-10F4-4733-8109-EC244F95DA9E}" destId="{AA4459EF-87A7-4277-87FE-A05364FF7CFA}" srcOrd="1" destOrd="0" presId="urn:microsoft.com/office/officeart/2005/8/layout/orgChart1"/>
    <dgm:cxn modelId="{2D7A9925-F5DE-46B0-8360-17061D6D6F2B}" srcId="{A357A6B6-2D7E-43FD-81CA-BB964352FE5B}" destId="{C135FD8E-75A0-419E-AAF4-273E99867EEF}" srcOrd="3" destOrd="0" parTransId="{85648469-B15B-4E9E-833F-D5F0E4B6B99D}" sibTransId="{3880B37F-E3E8-425F-BC95-D40EF0DB16DB}"/>
    <dgm:cxn modelId="{41F8C725-446F-4FED-851C-08A1ED6618AB}" type="presOf" srcId="{EEBC1E33-1CE6-465B-AB1C-2C554C560C1F}" destId="{9CE51694-98F2-4603-876B-692A34DAD1E6}" srcOrd="0" destOrd="0" presId="urn:microsoft.com/office/officeart/2005/8/layout/orgChart1"/>
    <dgm:cxn modelId="{43458D26-FAE3-450C-916F-AC45D23C191D}" type="presOf" srcId="{F544A302-436E-4FF5-88F9-BD2F58FD93B7}" destId="{7EAD58AF-34E8-4593-A68A-704F6ECE5715}" srcOrd="0" destOrd="0" presId="urn:microsoft.com/office/officeart/2005/8/layout/orgChart1"/>
    <dgm:cxn modelId="{C6EB172A-D43B-480F-BC40-524EECA9F403}" type="presOf" srcId="{81432AE6-1EB1-429C-B5B8-86A2D19CE73B}" destId="{9F4A18E8-5260-42D8-AB95-EA34C465859D}" srcOrd="0" destOrd="0" presId="urn:microsoft.com/office/officeart/2005/8/layout/orgChart1"/>
    <dgm:cxn modelId="{EA01EB2A-59EA-43D9-925E-9F2C58F3ED1C}" type="presOf" srcId="{6609190B-D997-4928-B7C0-BA4A5815CE39}" destId="{EFC6C783-C1C0-4F27-ADA6-6A4B612DA098}" srcOrd="1" destOrd="0" presId="urn:microsoft.com/office/officeart/2005/8/layout/orgChart1"/>
    <dgm:cxn modelId="{0F04102B-7189-4203-958E-CC7A37C65D1B}" type="presOf" srcId="{2EA32D75-4D67-4822-9635-3504EDA464D3}" destId="{FB8031B2-D508-447D-93D7-57D29225035B}" srcOrd="0" destOrd="0" presId="urn:microsoft.com/office/officeart/2005/8/layout/orgChart1"/>
    <dgm:cxn modelId="{4BE1B22F-F3C8-4914-A816-C30D2B3FD849}" type="presOf" srcId="{D478F380-066A-40DB-A880-F6297ACA098B}" destId="{F6296F74-EE61-4DB6-A9FE-7E16604E5B78}" srcOrd="0" destOrd="0" presId="urn:microsoft.com/office/officeart/2005/8/layout/orgChart1"/>
    <dgm:cxn modelId="{B28CE33B-8824-481B-989B-DE0A260DB1E5}" srcId="{0D83A679-2E1D-431B-8F1D-6157E65EEC90}" destId="{E78457C7-8563-4746-ADE7-4FFAC254ECCF}" srcOrd="0" destOrd="0" parTransId="{7FA9124F-1B1A-4D71-A83B-6656CCB0152F}" sibTransId="{0578608F-0FBF-4CF5-AFE6-E9FB7B3ECE89}"/>
    <dgm:cxn modelId="{02268E3C-DF70-42D9-90E7-36737522C723}" type="presOf" srcId="{AF97E7FD-E086-4893-9AF2-B7E6E16A5D53}" destId="{4323D893-EB3C-44E1-B3C5-D17369997923}" srcOrd="1" destOrd="0" presId="urn:microsoft.com/office/officeart/2005/8/layout/orgChart1"/>
    <dgm:cxn modelId="{62676C3D-A43C-4D5A-90C5-5CE3417FCC2A}" type="presOf" srcId="{73439075-5280-483B-8092-413BB7CC612B}" destId="{6575DA92-9FAE-4CCA-9E0F-0545371DFEED}" srcOrd="1" destOrd="0" presId="urn:microsoft.com/office/officeart/2005/8/layout/orgChart1"/>
    <dgm:cxn modelId="{2026D13D-BEB7-4CE1-B420-0CAA8A830245}" type="presOf" srcId="{BDB24084-31CE-4BCF-BD91-7C7E8C05C9B6}" destId="{EFD2E15E-E5AF-4767-95A1-5575D041A9CE}" srcOrd="0" destOrd="0" presId="urn:microsoft.com/office/officeart/2005/8/layout/orgChart1"/>
    <dgm:cxn modelId="{382A4E3E-0B9A-42AC-BB4C-400DBA693B43}" srcId="{9A9B3F5A-10F4-4733-8109-EC244F95DA9E}" destId="{9E5A47C8-D4B4-4BAA-AA06-030A79AD0725}" srcOrd="3" destOrd="0" parTransId="{2FD14FEE-59DE-46FE-A5D2-F33DABADB7D7}" sibTransId="{94199E67-9B8B-4D87-BFEB-807A652D91CC}"/>
    <dgm:cxn modelId="{3B411F5D-0693-48AD-884D-14FCB9623B71}" type="presOf" srcId="{85648469-B15B-4E9E-833F-D5F0E4B6B99D}" destId="{894FBBB7-411E-438D-B602-50E9A72D2149}" srcOrd="0" destOrd="0" presId="urn:microsoft.com/office/officeart/2005/8/layout/orgChart1"/>
    <dgm:cxn modelId="{16BA0D65-F76F-4F3E-BFAF-08A7EAE1F74D}" type="presOf" srcId="{38CC9B80-F806-429C-A9BA-C3BEDBB7B209}" destId="{27995E90-3AEE-4C09-9671-BB8CF5E1701C}" srcOrd="0" destOrd="0" presId="urn:microsoft.com/office/officeart/2005/8/layout/orgChart1"/>
    <dgm:cxn modelId="{9E333045-2BA7-4D93-9AFC-2DA6ACFCD8BE}" type="presOf" srcId="{CB0CCBF4-77AB-4FFF-A699-C20911F89F4D}" destId="{97831AB0-BDA8-448B-8CC3-B52F6D366B90}" srcOrd="0" destOrd="0" presId="urn:microsoft.com/office/officeart/2005/8/layout/orgChart1"/>
    <dgm:cxn modelId="{13F03F45-B6D8-4684-9B4E-357F6642212C}" type="presOf" srcId="{F5DF4EB3-DBAB-4682-88D2-3CB270A5945F}" destId="{29304F9B-8EE7-4AAD-A234-CBE01EF516D5}" srcOrd="0" destOrd="0" presId="urn:microsoft.com/office/officeart/2005/8/layout/orgChart1"/>
    <dgm:cxn modelId="{E3AA8868-5BA1-4187-97F8-8A47379E0E29}" type="presOf" srcId="{38CC9B80-F806-429C-A9BA-C3BEDBB7B209}" destId="{88546469-C9B2-4632-B7B9-E68FB0F703A0}" srcOrd="1" destOrd="0" presId="urn:microsoft.com/office/officeart/2005/8/layout/orgChart1"/>
    <dgm:cxn modelId="{B9A69448-514B-4A1D-B851-C91169195E65}" type="presOf" srcId="{DF512145-4126-42C2-A148-36F45B634616}" destId="{5A01EC8E-F842-40CA-8F75-D8B097870B00}" srcOrd="0" destOrd="0" presId="urn:microsoft.com/office/officeart/2005/8/layout/orgChart1"/>
    <dgm:cxn modelId="{E6F7C448-691D-44FD-A373-D2B119829176}" type="presOf" srcId="{73439075-5280-483B-8092-413BB7CC612B}" destId="{73E5528E-DFB8-4DEA-AC3F-5FAD993AE745}" srcOrd="0" destOrd="0" presId="urn:microsoft.com/office/officeart/2005/8/layout/orgChart1"/>
    <dgm:cxn modelId="{84FF7B69-492E-477F-8FBD-F061DB4638AB}" type="presOf" srcId="{5912E5D2-AE7E-4C5B-9EC4-954A3AAC3B7E}" destId="{1B4D2710-865E-4A97-B2D2-F232A9C9AA13}" srcOrd="0" destOrd="0" presId="urn:microsoft.com/office/officeart/2005/8/layout/orgChart1"/>
    <dgm:cxn modelId="{073C9269-0DE4-4873-A7E3-E1D8192D5F0A}" srcId="{0D83A679-2E1D-431B-8F1D-6157E65EEC90}" destId="{F5DF4EB3-DBAB-4682-88D2-3CB270A5945F}" srcOrd="3" destOrd="0" parTransId="{5912E5D2-AE7E-4C5B-9EC4-954A3AAC3B7E}" sibTransId="{EC337073-11B1-41F4-9DBB-93D30252DF8E}"/>
    <dgm:cxn modelId="{5D72066A-A2BA-4DE3-9201-4301C870F0EC}" type="presOf" srcId="{C1AB8D30-80FC-440B-8659-8BE3C46DED13}" destId="{FF15F9A0-CD76-4F57-81E2-D9738D16DF10}" srcOrd="1" destOrd="0" presId="urn:microsoft.com/office/officeart/2005/8/layout/orgChart1"/>
    <dgm:cxn modelId="{C144956A-807B-4217-8ECE-1322215BC810}" srcId="{C5F6660C-00FE-473A-BC96-F1224D47DE77}" destId="{A357A6B6-2D7E-43FD-81CA-BB964352FE5B}" srcOrd="0" destOrd="0" parTransId="{1E61C20B-D266-47C9-BB99-325ADE478D52}" sibTransId="{B5E888C7-00FA-4EB9-B095-4E3A997291C4}"/>
    <dgm:cxn modelId="{CB70226C-8DCE-464B-AF92-31882B434027}" srcId="{6EA7DD72-F3EA-41E2-A39D-D54C3FE8BD8F}" destId="{0D83A679-2E1D-431B-8F1D-6157E65EEC90}" srcOrd="1" destOrd="0" parTransId="{D478F380-066A-40DB-A880-F6297ACA098B}" sibTransId="{5EEC5EFF-D932-46BC-BEB3-11DE7C6D4054}"/>
    <dgm:cxn modelId="{1674DB4C-063A-432F-8934-F5D326955004}" type="presOf" srcId="{654714CA-19F9-4396-A367-0F486BD5B131}" destId="{48D41F9F-25A9-41F4-8AB1-0C970B00869B}" srcOrd="0" destOrd="0" presId="urn:microsoft.com/office/officeart/2005/8/layout/orgChart1"/>
    <dgm:cxn modelId="{FA04406D-F446-44A7-A51D-32BFBFBB5909}" srcId="{6EA7DD72-F3EA-41E2-A39D-D54C3FE8BD8F}" destId="{73439075-5280-483B-8092-413BB7CC612B}" srcOrd="3" destOrd="0" parTransId="{95ECBD29-9D66-4587-8687-AC3DDAEB47F0}" sibTransId="{B0650B3A-166B-4A1E-833A-5F1868E8A0B2}"/>
    <dgm:cxn modelId="{5541AB4D-92FB-4E8C-948F-950E7A924823}" type="presOf" srcId="{1E61C20B-D266-47C9-BB99-325ADE478D52}" destId="{99269074-793E-423C-B91C-C33F869230D3}" srcOrd="0" destOrd="0" presId="urn:microsoft.com/office/officeart/2005/8/layout/orgChart1"/>
    <dgm:cxn modelId="{976FE54D-4026-4CC2-80B3-2BC66D6C4F7A}" type="presOf" srcId="{C9DF324A-D4C2-4038-9EE6-4DD2BFB9253F}" destId="{D35D93B6-8D31-425E-AE12-D0B3DF72A413}" srcOrd="0" destOrd="0" presId="urn:microsoft.com/office/officeart/2005/8/layout/orgChart1"/>
    <dgm:cxn modelId="{E67F7150-C04C-4486-853F-776C2878A678}" srcId="{0D83A679-2E1D-431B-8F1D-6157E65EEC90}" destId="{6F6C53C8-F3EB-428B-B00E-6870DA80927E}" srcOrd="4" destOrd="0" parTransId="{F544A302-436E-4FF5-88F9-BD2F58FD93B7}" sibTransId="{A3510FF9-2EDD-4079-B473-78274F8DBBC5}"/>
    <dgm:cxn modelId="{1F721071-A5A2-4AB7-9F61-8C28EF558E35}" type="presOf" srcId="{C1AB8D30-80FC-440B-8659-8BE3C46DED13}" destId="{E693DE2E-75EA-4470-90BF-7BBFE58F18C5}" srcOrd="0" destOrd="0" presId="urn:microsoft.com/office/officeart/2005/8/layout/orgChart1"/>
    <dgm:cxn modelId="{41B87052-1B6B-4ABC-A6AB-0C50E6F0CB7E}" srcId="{62F073A8-0F59-48E0-8937-55A97C8A3BBF}" destId="{F08A8F7C-51AB-49E6-8A08-5958548A2D93}" srcOrd="3" destOrd="0" parTransId="{E08E4952-323B-450F-B058-905AE2CC950C}" sibTransId="{088860CE-AD03-45E3-8486-CAFF4AD93C3B}"/>
    <dgm:cxn modelId="{91AE6553-7C36-4973-953F-D57BBAAEB86A}" type="presOf" srcId="{2FD14FEE-59DE-46FE-A5D2-F33DABADB7D7}" destId="{88AA23AF-F34A-434E-AF61-36DF1C05056F}" srcOrd="0" destOrd="0" presId="urn:microsoft.com/office/officeart/2005/8/layout/orgChart1"/>
    <dgm:cxn modelId="{223CE274-D8C6-4FF5-9F09-A46FC1EA81CB}" type="presOf" srcId="{6F6C53C8-F3EB-428B-B00E-6870DA80927E}" destId="{B976011A-D1BF-47BD-B3A9-FED8E170EC46}" srcOrd="0" destOrd="0" presId="urn:microsoft.com/office/officeart/2005/8/layout/orgChart1"/>
    <dgm:cxn modelId="{87C81576-14FF-4A2D-82F4-1D69B6862DD6}" type="presOf" srcId="{C5F6660C-00FE-473A-BC96-F1224D47DE77}" destId="{CBAF3885-06A4-400E-B5C1-1924A31E67F6}" srcOrd="1" destOrd="0" presId="urn:microsoft.com/office/officeart/2005/8/layout/orgChart1"/>
    <dgm:cxn modelId="{66451D56-796C-4D0A-B71F-014D0D4F9A43}" type="presOf" srcId="{CFBF2B81-4A12-4CC9-ABB2-8D0355F08C66}" destId="{0FAA6BB8-960B-4B7D-84A3-AA88E9DFB197}" srcOrd="1" destOrd="0" presId="urn:microsoft.com/office/officeart/2005/8/layout/orgChart1"/>
    <dgm:cxn modelId="{E3413456-7DEE-4A47-BC7A-761CAE0B1C72}" type="presOf" srcId="{072DB018-5456-4448-ACA4-C646008CC8FD}" destId="{C5ECA31F-0CF3-4B5F-8CB1-21362628456D}" srcOrd="0" destOrd="0" presId="urn:microsoft.com/office/officeart/2005/8/layout/orgChart1"/>
    <dgm:cxn modelId="{EBDD5E56-1850-4125-A9CB-3907C72B7729}" type="presOf" srcId="{9E5A47C8-D4B4-4BAA-AA06-030A79AD0725}" destId="{ECB2C228-66F7-465B-B0B5-DC6764338FAC}" srcOrd="1" destOrd="0" presId="urn:microsoft.com/office/officeart/2005/8/layout/orgChart1"/>
    <dgm:cxn modelId="{38269076-1167-437E-B0B6-EBAEB784BF32}" srcId="{A357A6B6-2D7E-43FD-81CA-BB964352FE5B}" destId="{B30FD2CE-71F0-4119-B7A6-D99A3DE86F33}" srcOrd="0" destOrd="0" parTransId="{64EF76C2-395D-477C-A039-AB977C2424FA}" sibTransId="{3E3219C7-2966-410A-BFB0-709CEA07AF45}"/>
    <dgm:cxn modelId="{95E97E57-AE15-4B75-8EED-A0E94590EBAD}" type="presOf" srcId="{A357A6B6-2D7E-43FD-81CA-BB964352FE5B}" destId="{A681A89A-F6CF-41C9-87E0-8D5F67AE69B0}" srcOrd="0" destOrd="0" presId="urn:microsoft.com/office/officeart/2005/8/layout/orgChart1"/>
    <dgm:cxn modelId="{616A1578-DE82-47EE-A2A1-395FE650DCCA}" type="presOf" srcId="{EDD0063B-B549-47A4-A2C9-61D8746C0621}" destId="{A9989F4D-CD27-4EEA-8F1A-659C374E51FF}" srcOrd="0" destOrd="0" presId="urn:microsoft.com/office/officeart/2005/8/layout/orgChart1"/>
    <dgm:cxn modelId="{F367CE58-C5E8-4EA7-9841-F05544189D1C}" srcId="{62F073A8-0F59-48E0-8937-55A97C8A3BBF}" destId="{EEBC1E33-1CE6-465B-AB1C-2C554C560C1F}" srcOrd="0" destOrd="0" parTransId="{C9DF324A-D4C2-4038-9EE6-4DD2BFB9253F}" sibTransId="{B42A4DDD-BDBA-47EB-BBCF-7DBDDE3B1E95}"/>
    <dgm:cxn modelId="{8DA6DD5A-1DC8-45A7-AA0B-782B2E393882}" type="presOf" srcId="{B30FD2CE-71F0-4119-B7A6-D99A3DE86F33}" destId="{48707CE4-E958-422A-B82F-84DF3D60930F}" srcOrd="1" destOrd="0" presId="urn:microsoft.com/office/officeart/2005/8/layout/orgChart1"/>
    <dgm:cxn modelId="{56E72C7D-165A-4582-99D4-A874EE5434DD}" type="presOf" srcId="{4FF67CF8-6093-4D11-B69E-2CDF13BA9F8F}" destId="{5F18626D-0652-44CC-8DE5-6DBA75EDD6DF}" srcOrd="0" destOrd="0" presId="urn:microsoft.com/office/officeart/2005/8/layout/orgChart1"/>
    <dgm:cxn modelId="{5E38DD80-54C5-4DDD-9CB7-69DC530E7DD8}" srcId="{0D83A679-2E1D-431B-8F1D-6157E65EEC90}" destId="{81432AE6-1EB1-429C-B5B8-86A2D19CE73B}" srcOrd="2" destOrd="0" parTransId="{2D9C7DE8-8CF5-4121-B8B7-EE6CC6F894FD}" sibTransId="{7726FFE2-D456-4D0C-A308-44B6C437D4D2}"/>
    <dgm:cxn modelId="{55EB3C81-0E72-44DF-BFED-A03D3D36A46F}" type="presOf" srcId="{B92CB2AE-3764-490B-AFFF-B0F1CE4ECCF5}" destId="{E6B738B4-D2B5-46B5-ACAA-AB4659B1C868}" srcOrd="0" destOrd="0" presId="urn:microsoft.com/office/officeart/2005/8/layout/orgChart1"/>
    <dgm:cxn modelId="{BCB03783-0821-4EB9-9DBA-93E3FFC7D54C}" type="presOf" srcId="{AF97E7FD-E086-4893-9AF2-B7E6E16A5D53}" destId="{21E525E4-5C38-445F-9557-CBE46BCFE8BE}" srcOrd="0" destOrd="0" presId="urn:microsoft.com/office/officeart/2005/8/layout/orgChart1"/>
    <dgm:cxn modelId="{D3BF3D83-19FA-43C0-9B92-AE9B27C85176}" type="presOf" srcId="{FA1B79C8-DAD7-485F-8C6D-0FB385E756FC}" destId="{E3B261F7-40FE-4153-A5C9-53F9CC84182B}" srcOrd="0" destOrd="0" presId="urn:microsoft.com/office/officeart/2005/8/layout/orgChart1"/>
    <dgm:cxn modelId="{0DBC9C83-D1A5-4510-AFF2-344C65B55E4C}" type="presOf" srcId="{E78457C7-8563-4746-ADE7-4FFAC254ECCF}" destId="{ACBBD273-BC57-4DCD-87F2-23C3B4074300}" srcOrd="1" destOrd="0" presId="urn:microsoft.com/office/officeart/2005/8/layout/orgChart1"/>
    <dgm:cxn modelId="{A0FD3887-751D-455A-AAFC-A4524B619271}" type="presOf" srcId="{6EA7DD72-F3EA-41E2-A39D-D54C3FE8BD8F}" destId="{E6C558FB-240B-4BAD-AB9F-7E693B6C3B71}" srcOrd="1" destOrd="0" presId="urn:microsoft.com/office/officeart/2005/8/layout/orgChart1"/>
    <dgm:cxn modelId="{842B208C-1453-4A01-8FB5-B7EC0E644D09}" type="presOf" srcId="{E08E4952-323B-450F-B058-905AE2CC950C}" destId="{C4CA0036-90F5-46BA-995D-2781C42A9555}" srcOrd="0" destOrd="0" presId="urn:microsoft.com/office/officeart/2005/8/layout/orgChart1"/>
    <dgm:cxn modelId="{1F64D48E-F980-4B25-A320-3536EEC3323A}" srcId="{9A9B3F5A-10F4-4733-8109-EC244F95DA9E}" destId="{CB0CCBF4-77AB-4FFF-A699-C20911F89F4D}" srcOrd="0" destOrd="0" parTransId="{4FF67CF8-6093-4D11-B69E-2CDF13BA9F8F}" sibTransId="{2FB4943E-01C5-4218-AC4E-BB8692747374}"/>
    <dgm:cxn modelId="{AC0E3B8F-8E4F-4834-8705-DE6E7D6F9D54}" srcId="{62F073A8-0F59-48E0-8937-55A97C8A3BBF}" destId="{C1AB8D30-80FC-440B-8659-8BE3C46DED13}" srcOrd="4" destOrd="0" parTransId="{654714CA-19F9-4396-A367-0F486BD5B131}" sibTransId="{2D154519-D1CA-4019-94C5-9BDFA484CE10}"/>
    <dgm:cxn modelId="{2C147597-0FEE-4932-AA9E-2E0EBF9BFA26}" type="presOf" srcId="{5E33B525-00C1-4CED-B1C1-B16068CAF88E}" destId="{C7E7F9FA-F93F-4F57-8158-6381BDB6D439}" srcOrd="0" destOrd="0" presId="urn:microsoft.com/office/officeart/2005/8/layout/orgChart1"/>
    <dgm:cxn modelId="{AEF98597-2A09-4B32-AECE-E397DD50145F}" type="presOf" srcId="{A1B3618C-B823-4CB0-B530-52E8E3D60FE0}" destId="{B8C49575-3432-4BA2-B5EA-38A20E7D1B91}" srcOrd="0" destOrd="0" presId="urn:microsoft.com/office/officeart/2005/8/layout/orgChart1"/>
    <dgm:cxn modelId="{0B0CC297-9D61-41C8-BB4F-1989B3ACB454}" srcId="{73439075-5280-483B-8092-413BB7CC612B}" destId="{1FD87FA4-8B05-4858-84D7-661F133CED26}" srcOrd="0" destOrd="0" parTransId="{CD8690F5-C06E-4F63-BCF9-700CB76672F6}" sibTransId="{F81546C8-0B6C-4E87-AF18-6A7BC1D173F0}"/>
    <dgm:cxn modelId="{C4E4179B-9181-4FF6-BC37-E1D43228E84C}" srcId="{62F073A8-0F59-48E0-8937-55A97C8A3BBF}" destId="{CFBF2B81-4A12-4CC9-ABB2-8D0355F08C66}" srcOrd="1" destOrd="0" parTransId="{5E33B525-00C1-4CED-B1C1-B16068CAF88E}" sibTransId="{7EA7685C-B298-4F8F-982E-03F77294F798}"/>
    <dgm:cxn modelId="{AF761C9B-971E-4308-8DBF-016F81AF9DCC}" type="presOf" srcId="{C135FD8E-75A0-419E-AAF4-273E99867EEF}" destId="{2C73E2CD-9AD3-4ACF-AE51-D123BCAE002B}" srcOrd="0" destOrd="0" presId="urn:microsoft.com/office/officeart/2005/8/layout/orgChart1"/>
    <dgm:cxn modelId="{DA39EE9D-6C9E-4C9D-8FFE-12424FD2182D}" type="presOf" srcId="{D8F5D93E-8896-4343-A310-6A687729BDF5}" destId="{85E5FE91-4A13-48F9-915F-349E0DD4D567}" srcOrd="1" destOrd="0" presId="urn:microsoft.com/office/officeart/2005/8/layout/orgChart1"/>
    <dgm:cxn modelId="{E22C4E9E-85DB-4099-ADE9-D1CA6868690C}" type="presOf" srcId="{EEBC1E33-1CE6-465B-AB1C-2C554C560C1F}" destId="{4D1E3DA7-6110-4FBF-AF75-224EB4198726}" srcOrd="1" destOrd="0" presId="urn:microsoft.com/office/officeart/2005/8/layout/orgChart1"/>
    <dgm:cxn modelId="{997DA7A3-6437-4D13-9517-9BE37909D7AA}" type="presOf" srcId="{F5DF4EB3-DBAB-4682-88D2-3CB270A5945F}" destId="{4AD5E9A9-AD17-4F37-980F-83463AE89228}" srcOrd="1" destOrd="0" presId="urn:microsoft.com/office/officeart/2005/8/layout/orgChart1"/>
    <dgm:cxn modelId="{2016D0A4-0DBE-43A4-BAD0-65A02B607AD2}" type="presOf" srcId="{B30FD2CE-71F0-4119-B7A6-D99A3DE86F33}" destId="{542D93DE-C41E-434B-8ED4-B78906C7751B}" srcOrd="0" destOrd="0" presId="urn:microsoft.com/office/officeart/2005/8/layout/orgChart1"/>
    <dgm:cxn modelId="{27FF4EA8-B2DF-4E4B-9634-1D9E083AFD0F}" type="presOf" srcId="{1FD87FA4-8B05-4858-84D7-661F133CED26}" destId="{325E03BC-E026-4572-B80D-C5FEC254C5D3}" srcOrd="0" destOrd="0" presId="urn:microsoft.com/office/officeart/2005/8/layout/orgChart1"/>
    <dgm:cxn modelId="{65704FA8-363A-461B-9077-86A521CFC3DB}" type="presOf" srcId="{C135FD8E-75A0-419E-AAF4-273E99867EEF}" destId="{66D0B64B-6341-4061-9360-791FEC4201AD}" srcOrd="1" destOrd="0" presId="urn:microsoft.com/office/officeart/2005/8/layout/orgChart1"/>
    <dgm:cxn modelId="{ED2805A9-45BE-49B2-A203-16B237DB146C}" type="presOf" srcId="{7FA9124F-1B1A-4D71-A83B-6656CCB0152F}" destId="{77EA2BE0-4C96-4682-9211-C9F69DC75F57}" srcOrd="0" destOrd="0" presId="urn:microsoft.com/office/officeart/2005/8/layout/orgChart1"/>
    <dgm:cxn modelId="{A7BC35AD-C3FD-4A12-A158-39A3957F3110}" type="presOf" srcId="{CFBF2B81-4A12-4CC9-ABB2-8D0355F08C66}" destId="{C9B04783-931F-4E1B-A086-54EB3966E23B}" srcOrd="0" destOrd="0" presId="urn:microsoft.com/office/officeart/2005/8/layout/orgChart1"/>
    <dgm:cxn modelId="{47B898B1-34B0-4AA5-B17A-4A19E4B7B3FA}" type="presOf" srcId="{95ECBD29-9D66-4587-8687-AC3DDAEB47F0}" destId="{22CD8820-BFD2-4C95-9B4F-D55CE982976F}" srcOrd="0" destOrd="0" presId="urn:microsoft.com/office/officeart/2005/8/layout/orgChart1"/>
    <dgm:cxn modelId="{7ADD40B2-C183-475C-948C-24C87A6DAF6D}" type="presOf" srcId="{971B7CEF-5C27-44F4-934D-7261839AE07E}" destId="{F8DC62BB-190D-48CE-BFBB-F1991DCB16B2}" srcOrd="0" destOrd="0" presId="urn:microsoft.com/office/officeart/2005/8/layout/orgChart1"/>
    <dgm:cxn modelId="{BA5C40B4-0A78-40DE-B0F0-7482B7B83BD9}" type="presOf" srcId="{7E9AD0A7-0C95-422A-8456-39791B80CD3E}" destId="{97054922-D538-4A6D-8A78-C67251849FC5}" srcOrd="1" destOrd="0" presId="urn:microsoft.com/office/officeart/2005/8/layout/orgChart1"/>
    <dgm:cxn modelId="{6A8CADB7-E4AF-431C-BC98-7B6695211485}" type="presOf" srcId="{C5F6660C-00FE-473A-BC96-F1224D47DE77}" destId="{CE636C4E-772C-4FCA-8785-F572FF1E6E03}" srcOrd="0" destOrd="0" presId="urn:microsoft.com/office/officeart/2005/8/layout/orgChart1"/>
    <dgm:cxn modelId="{07344CB8-5816-47CF-90AB-4E5F92F4B29B}" type="presOf" srcId="{971B7CEF-5C27-44F4-934D-7261839AE07E}" destId="{0E0F0CBE-7DA5-433D-BE6F-62BBBC6C1C99}" srcOrd="1" destOrd="0" presId="urn:microsoft.com/office/officeart/2005/8/layout/orgChart1"/>
    <dgm:cxn modelId="{96133FC1-EAA4-47CA-99D1-35C046567F4D}" srcId="{A357A6B6-2D7E-43FD-81CA-BB964352FE5B}" destId="{AF97E7FD-E086-4893-9AF2-B7E6E16A5D53}" srcOrd="1" destOrd="0" parTransId="{46A6A56A-65D1-43B1-8877-B2453204DE01}" sibTransId="{560BC435-7F5C-434D-A007-F6090DF4AE6F}"/>
    <dgm:cxn modelId="{296EBBC5-B79F-4111-981E-515DD9C11F27}" type="presOf" srcId="{F08A8F7C-51AB-49E6-8A08-5958548A2D93}" destId="{875A4866-534E-4FB5-8EA6-C92F879CFD88}" srcOrd="0" destOrd="0" presId="urn:microsoft.com/office/officeart/2005/8/layout/orgChart1"/>
    <dgm:cxn modelId="{24E4D0C5-E9CE-421B-B88E-7AC798811DF4}" srcId="{62F073A8-0F59-48E0-8937-55A97C8A3BBF}" destId="{971B7CEF-5C27-44F4-934D-7261839AE07E}" srcOrd="2" destOrd="0" parTransId="{2EA32D75-4D67-4822-9635-3504EDA464D3}" sibTransId="{81FFAC10-95A1-4755-921C-58804FC201D8}"/>
    <dgm:cxn modelId="{18F0CFC8-71DB-4638-83C5-734E3E0440FD}" srcId="{9A9B3F5A-10F4-4733-8109-EC244F95DA9E}" destId="{7E9AD0A7-0C95-422A-8456-39791B80CD3E}" srcOrd="1" destOrd="0" parTransId="{A1B3618C-B823-4CB0-B530-52E8E3D60FE0}" sibTransId="{280DDBA3-11D0-4C2D-BCF6-A77529B9C96C}"/>
    <dgm:cxn modelId="{78BC7DC9-664F-41A2-BC30-7B6311ACA7B5}" type="presOf" srcId="{6EA7DD72-F3EA-41E2-A39D-D54C3FE8BD8F}" destId="{362C09B5-8D81-446C-A415-72EB40DB4082}" srcOrd="0" destOrd="0" presId="urn:microsoft.com/office/officeart/2005/8/layout/orgChart1"/>
    <dgm:cxn modelId="{17F731CC-2545-45CC-B9AD-52A3DF98B24B}" srcId="{C5F6660C-00FE-473A-BC96-F1224D47DE77}" destId="{62F073A8-0F59-48E0-8937-55A97C8A3BBF}" srcOrd="1" destOrd="0" parTransId="{B92CB2AE-3764-490B-AFFF-B0F1CE4ECCF5}" sibTransId="{F490415D-602E-4039-807F-58C96DF32011}"/>
    <dgm:cxn modelId="{795573CF-0CAB-4DC1-AB59-999151E36CE0}" type="presOf" srcId="{6609190B-D997-4928-B7C0-BA4A5815CE39}" destId="{3EC86CB4-A109-48D2-B124-432E80EF7E36}" srcOrd="0" destOrd="0" presId="urn:microsoft.com/office/officeart/2005/8/layout/orgChart1"/>
    <dgm:cxn modelId="{ED39E7D0-2F66-4212-9A06-1E9F957234B7}" type="presOf" srcId="{6F6C53C8-F3EB-428B-B00E-6870DA80927E}" destId="{1CBEA7E2-BBEB-419D-9ECA-52515B4949DB}" srcOrd="1" destOrd="0" presId="urn:microsoft.com/office/officeart/2005/8/layout/orgChart1"/>
    <dgm:cxn modelId="{3BA40FD2-C0D1-437E-9CAB-2CD9DEAF45A5}" type="presOf" srcId="{7E9AD0A7-0C95-422A-8456-39791B80CD3E}" destId="{9490187C-809B-4A20-AB72-D4D78991AD7E}" srcOrd="0" destOrd="0" presId="urn:microsoft.com/office/officeart/2005/8/layout/orgChart1"/>
    <dgm:cxn modelId="{5B5420D5-DC10-43AA-BD92-3F19E4175E4C}" type="presOf" srcId="{A357A6B6-2D7E-43FD-81CA-BB964352FE5B}" destId="{0B935668-726D-4D97-83AE-233DB8E0F6B2}" srcOrd="1" destOrd="0" presId="urn:microsoft.com/office/officeart/2005/8/layout/orgChart1"/>
    <dgm:cxn modelId="{436306D9-6C82-4655-BF1C-EF1439A45242}" srcId="{A357A6B6-2D7E-43FD-81CA-BB964352FE5B}" destId="{38CC9B80-F806-429C-A9BA-C3BEDBB7B209}" srcOrd="2" destOrd="0" parTransId="{E3F56003-19EE-4A10-BBDF-298AB59B9B00}" sibTransId="{DCBFC91C-0993-4E4B-854D-2ECDDAA6D8A9}"/>
    <dgm:cxn modelId="{DB6A3EDA-7DE2-4468-9088-E305C8D63696}" srcId="{0D83A679-2E1D-431B-8F1D-6157E65EEC90}" destId="{D8F5D93E-8896-4343-A310-6A687729BDF5}" srcOrd="1" destOrd="0" parTransId="{EDD0063B-B549-47A4-A2C9-61D8746C0621}" sibTransId="{F56CCB17-DBA1-4BE0-96DE-ED5B1811EEE0}"/>
    <dgm:cxn modelId="{ADF851E5-DC08-4908-A622-EECF056A8A42}" type="presOf" srcId="{9A9B3F5A-10F4-4733-8109-EC244F95DA9E}" destId="{170CC8BE-B251-417D-A0C3-A5535B31410E}" srcOrd="0" destOrd="0" presId="urn:microsoft.com/office/officeart/2005/8/layout/orgChart1"/>
    <dgm:cxn modelId="{727A4DEA-DF63-480D-9284-CDAE865607E6}" type="presOf" srcId="{0D83A679-2E1D-431B-8F1D-6157E65EEC90}" destId="{8FD73B80-31F0-49C4-AC92-4957119140DE}" srcOrd="1" destOrd="0" presId="urn:microsoft.com/office/officeart/2005/8/layout/orgChart1"/>
    <dgm:cxn modelId="{4E3439EB-9D59-4C57-9651-EDC2F820991E}" type="presOf" srcId="{46A6A56A-65D1-43B1-8877-B2453204DE01}" destId="{27FA411E-481E-420B-BCEA-43DC5888C1FE}" srcOrd="0" destOrd="0" presId="urn:microsoft.com/office/officeart/2005/8/layout/orgChart1"/>
    <dgm:cxn modelId="{ED615FEB-B187-4CA9-A50A-A6A9CA927717}" type="presOf" srcId="{CD8690F5-C06E-4F63-BCF9-700CB76672F6}" destId="{BD9F3375-AB51-48D6-B45F-BF10EAD91149}" srcOrd="0" destOrd="0" presId="urn:microsoft.com/office/officeart/2005/8/layout/orgChart1"/>
    <dgm:cxn modelId="{6DBCD8EB-C5C6-49CC-8A90-03639BFCE423}" type="presOf" srcId="{E3F56003-19EE-4A10-BBDF-298AB59B9B00}" destId="{3BF7A98E-4352-4F72-B6F3-BC14EFA69D0B}" srcOrd="0" destOrd="0" presId="urn:microsoft.com/office/officeart/2005/8/layout/orgChart1"/>
    <dgm:cxn modelId="{A76133EC-B0A1-4DF0-87C5-8C54B99CB931}" type="presOf" srcId="{62F073A8-0F59-48E0-8937-55A97C8A3BBF}" destId="{98F5C4B5-352C-431C-9D42-EA0441099A08}" srcOrd="1" destOrd="0" presId="urn:microsoft.com/office/officeart/2005/8/layout/orgChart1"/>
    <dgm:cxn modelId="{7F5EC1EC-3310-4D05-A3CA-9653D61BBC73}" type="presOf" srcId="{CB0CCBF4-77AB-4FFF-A699-C20911F89F4D}" destId="{3E34FB7E-9D98-4011-8EF9-0F886CFAFAC2}" srcOrd="1" destOrd="0" presId="urn:microsoft.com/office/officeart/2005/8/layout/orgChart1"/>
    <dgm:cxn modelId="{61C713ED-C830-4931-9BF5-2C97B2B5823A}" type="presOf" srcId="{0E16BE77-1BBD-4F6B-B3EE-27FD0ACF32E6}" destId="{B9B4C22F-EDF6-47E6-B9F7-253D7AE7BC70}" srcOrd="0" destOrd="0" presId="urn:microsoft.com/office/officeart/2005/8/layout/orgChart1"/>
    <dgm:cxn modelId="{C18DC0ED-5FD2-4E92-A6B4-5211180BCDCE}" type="presOf" srcId="{0D83A679-2E1D-431B-8F1D-6157E65EEC90}" destId="{D1FF29C9-B4B3-40B6-8782-FBC8CFC2D3BF}" srcOrd="0" destOrd="0" presId="urn:microsoft.com/office/officeart/2005/8/layout/orgChart1"/>
    <dgm:cxn modelId="{F6E947EF-64E4-4A83-8A30-EEB232865210}" type="presOf" srcId="{1FD87FA4-8B05-4858-84D7-661F133CED26}" destId="{BDB7767B-5C13-48CC-9844-EE888CAF86D1}" srcOrd="1" destOrd="0" presId="urn:microsoft.com/office/officeart/2005/8/layout/orgChart1"/>
    <dgm:cxn modelId="{6C5E6DF0-2DA6-47BC-A8B1-D86F3914ECD9}" srcId="{62F073A8-0F59-48E0-8937-55A97C8A3BBF}" destId="{6609190B-D997-4928-B7C0-BA4A5815CE39}" srcOrd="5" destOrd="0" parTransId="{0E16BE77-1BBD-4F6B-B3EE-27FD0ACF32E6}" sibTransId="{A1362A1C-433C-495F-A427-C7061D511C3A}"/>
    <dgm:cxn modelId="{8AF334F2-2B94-4B83-94D3-A98A9869ADE6}" type="presOf" srcId="{F08A8F7C-51AB-49E6-8A08-5958548A2D93}" destId="{3B1ED940-05D6-4914-8EFB-5B283564C137}" srcOrd="1" destOrd="0" presId="urn:microsoft.com/office/officeart/2005/8/layout/orgChart1"/>
    <dgm:cxn modelId="{E9E2E7F5-3942-4CEA-8375-E99EF0E74C35}" type="presOf" srcId="{64EF76C2-395D-477C-A039-AB977C2424FA}" destId="{43CDCFC2-29DC-48AC-843C-070D27DB9980}" srcOrd="0" destOrd="0" presId="urn:microsoft.com/office/officeart/2005/8/layout/orgChart1"/>
    <dgm:cxn modelId="{6A71DBF6-89B1-47F3-9FEF-BE89EB173B2A}" type="presOf" srcId="{81432AE6-1EB1-429C-B5B8-86A2D19CE73B}" destId="{B9B9DF02-671D-4A5B-99C3-D6110310E778}" srcOrd="1" destOrd="0" presId="urn:microsoft.com/office/officeart/2005/8/layout/orgChart1"/>
    <dgm:cxn modelId="{C299E4F6-29EA-45E1-AEF9-82D635303DD9}" srcId="{9A9B3F5A-10F4-4733-8109-EC244F95DA9E}" destId="{BDB24084-31CE-4BCF-BD91-7C7E8C05C9B6}" srcOrd="2" destOrd="0" parTransId="{072DB018-5456-4448-ACA4-C646008CC8FD}" sibTransId="{CC0BADA1-1759-4BAA-82DA-B4F2AD41F751}"/>
    <dgm:cxn modelId="{1140B4F9-5688-4450-9DE8-6F3E4161CD53}" type="presOf" srcId="{2D9C7DE8-8CF5-4121-B8B7-EE6CC6F894FD}" destId="{6D85DB3A-42CC-492A-9258-1BB7B89B0EAA}" srcOrd="0" destOrd="0" presId="urn:microsoft.com/office/officeart/2005/8/layout/orgChart1"/>
    <dgm:cxn modelId="{F47EFE2F-E93E-4DFF-BA92-0CD4C2437C2A}" type="presParOf" srcId="{5A01EC8E-F842-40CA-8F75-D8B097870B00}" destId="{4A223582-C70F-41D3-A827-F88CF0C679F7}" srcOrd="0" destOrd="0" presId="urn:microsoft.com/office/officeart/2005/8/layout/orgChart1"/>
    <dgm:cxn modelId="{2BEB79E2-DD50-4AC3-A424-F24F3C201E0F}" type="presParOf" srcId="{4A223582-C70F-41D3-A827-F88CF0C679F7}" destId="{B487EBA2-D467-42CF-B74C-80D500A42FB0}" srcOrd="0" destOrd="0" presId="urn:microsoft.com/office/officeart/2005/8/layout/orgChart1"/>
    <dgm:cxn modelId="{0B9E0ADA-57FF-47A4-9105-98B5E16BE251}" type="presParOf" srcId="{B487EBA2-D467-42CF-B74C-80D500A42FB0}" destId="{362C09B5-8D81-446C-A415-72EB40DB4082}" srcOrd="0" destOrd="0" presId="urn:microsoft.com/office/officeart/2005/8/layout/orgChart1"/>
    <dgm:cxn modelId="{172359B2-3132-4AB9-B39B-1047347E9931}" type="presParOf" srcId="{B487EBA2-D467-42CF-B74C-80D500A42FB0}" destId="{E6C558FB-240B-4BAD-AB9F-7E693B6C3B71}" srcOrd="1" destOrd="0" presId="urn:microsoft.com/office/officeart/2005/8/layout/orgChart1"/>
    <dgm:cxn modelId="{8B3D1139-91CE-467A-8E2C-1ACE41FD8551}" type="presParOf" srcId="{4A223582-C70F-41D3-A827-F88CF0C679F7}" destId="{9030539F-758F-42D1-8B2C-9F72ED59C85C}" srcOrd="1" destOrd="0" presId="urn:microsoft.com/office/officeart/2005/8/layout/orgChart1"/>
    <dgm:cxn modelId="{921A6F4A-F485-4292-90D5-D38E081B9D82}" type="presParOf" srcId="{9030539F-758F-42D1-8B2C-9F72ED59C85C}" destId="{8AA4B509-E084-4BC6-89CB-71D29BBBBC9D}" srcOrd="0" destOrd="0" presId="urn:microsoft.com/office/officeart/2005/8/layout/orgChart1"/>
    <dgm:cxn modelId="{B6EB7713-D7D9-4091-93AB-0E8ED6415934}" type="presParOf" srcId="{9030539F-758F-42D1-8B2C-9F72ED59C85C}" destId="{DC72D96B-885B-4A43-950D-643D49D504DF}" srcOrd="1" destOrd="0" presId="urn:microsoft.com/office/officeart/2005/8/layout/orgChart1"/>
    <dgm:cxn modelId="{44315BB7-98CE-49C9-A536-685242A50D07}" type="presParOf" srcId="{DC72D96B-885B-4A43-950D-643D49D504DF}" destId="{F98B506B-D077-46D2-B373-CCBA217549DF}" srcOrd="0" destOrd="0" presId="urn:microsoft.com/office/officeart/2005/8/layout/orgChart1"/>
    <dgm:cxn modelId="{E3005F24-9CA1-444E-BE4B-CCF5000B490E}" type="presParOf" srcId="{F98B506B-D077-46D2-B373-CCBA217549DF}" destId="{CE636C4E-772C-4FCA-8785-F572FF1E6E03}" srcOrd="0" destOrd="0" presId="urn:microsoft.com/office/officeart/2005/8/layout/orgChart1"/>
    <dgm:cxn modelId="{B5AB243E-0F70-42B3-BE3B-A2F15DE05F36}" type="presParOf" srcId="{F98B506B-D077-46D2-B373-CCBA217549DF}" destId="{CBAF3885-06A4-400E-B5C1-1924A31E67F6}" srcOrd="1" destOrd="0" presId="urn:microsoft.com/office/officeart/2005/8/layout/orgChart1"/>
    <dgm:cxn modelId="{B8D893D0-2178-4652-A075-3A32EEAECF59}" type="presParOf" srcId="{DC72D96B-885B-4A43-950D-643D49D504DF}" destId="{5CA8BCB7-293B-473D-8C17-5A46ED7DAD3D}" srcOrd="1" destOrd="0" presId="urn:microsoft.com/office/officeart/2005/8/layout/orgChart1"/>
    <dgm:cxn modelId="{9847246B-9CDF-4CF3-8617-D9BF382D30D2}" type="presParOf" srcId="{5CA8BCB7-293B-473D-8C17-5A46ED7DAD3D}" destId="{99269074-793E-423C-B91C-C33F869230D3}" srcOrd="0" destOrd="0" presId="urn:microsoft.com/office/officeart/2005/8/layout/orgChart1"/>
    <dgm:cxn modelId="{4AF0E3C1-916A-4763-ABDE-BBCCF6FCC760}" type="presParOf" srcId="{5CA8BCB7-293B-473D-8C17-5A46ED7DAD3D}" destId="{0E7B634E-0B70-4493-9BF7-6BB893C5899B}" srcOrd="1" destOrd="0" presId="urn:microsoft.com/office/officeart/2005/8/layout/orgChart1"/>
    <dgm:cxn modelId="{C4AE6B90-F50D-4A11-97ED-FB34C2AD43B0}" type="presParOf" srcId="{0E7B634E-0B70-4493-9BF7-6BB893C5899B}" destId="{1377078E-6495-44E9-9517-53D95055A7BF}" srcOrd="0" destOrd="0" presId="urn:microsoft.com/office/officeart/2005/8/layout/orgChart1"/>
    <dgm:cxn modelId="{EAB162C0-1879-4947-9F18-704B8F3763C6}" type="presParOf" srcId="{1377078E-6495-44E9-9517-53D95055A7BF}" destId="{A681A89A-F6CF-41C9-87E0-8D5F67AE69B0}" srcOrd="0" destOrd="0" presId="urn:microsoft.com/office/officeart/2005/8/layout/orgChart1"/>
    <dgm:cxn modelId="{A08B38E2-C97C-48EE-A9A6-AA75461C206E}" type="presParOf" srcId="{1377078E-6495-44E9-9517-53D95055A7BF}" destId="{0B935668-726D-4D97-83AE-233DB8E0F6B2}" srcOrd="1" destOrd="0" presId="urn:microsoft.com/office/officeart/2005/8/layout/orgChart1"/>
    <dgm:cxn modelId="{04F36AC8-1ACE-425B-A901-F85ACBD1F348}" type="presParOf" srcId="{0E7B634E-0B70-4493-9BF7-6BB893C5899B}" destId="{BCEF8015-0AAC-429C-86FF-FBDC83BA287E}" srcOrd="1" destOrd="0" presId="urn:microsoft.com/office/officeart/2005/8/layout/orgChart1"/>
    <dgm:cxn modelId="{042D7BBD-EE79-4D81-91D1-AAC5A21B2BBF}" type="presParOf" srcId="{BCEF8015-0AAC-429C-86FF-FBDC83BA287E}" destId="{43CDCFC2-29DC-48AC-843C-070D27DB9980}" srcOrd="0" destOrd="0" presId="urn:microsoft.com/office/officeart/2005/8/layout/orgChart1"/>
    <dgm:cxn modelId="{4BFF4C36-E4FB-414A-A9FF-31D2A8DB40A9}" type="presParOf" srcId="{BCEF8015-0AAC-429C-86FF-FBDC83BA287E}" destId="{9470D649-BC9F-4AD8-8517-52509FEF3D1A}" srcOrd="1" destOrd="0" presId="urn:microsoft.com/office/officeart/2005/8/layout/orgChart1"/>
    <dgm:cxn modelId="{DF39A6E4-B0DE-4A8D-A705-6F5C09093170}" type="presParOf" srcId="{9470D649-BC9F-4AD8-8517-52509FEF3D1A}" destId="{53AAE3B1-7649-49B7-A8C1-E73BDD9E6E2D}" srcOrd="0" destOrd="0" presId="urn:microsoft.com/office/officeart/2005/8/layout/orgChart1"/>
    <dgm:cxn modelId="{23C45C36-D171-4B9A-8B2F-268C58ADC627}" type="presParOf" srcId="{53AAE3B1-7649-49B7-A8C1-E73BDD9E6E2D}" destId="{542D93DE-C41E-434B-8ED4-B78906C7751B}" srcOrd="0" destOrd="0" presId="urn:microsoft.com/office/officeart/2005/8/layout/orgChart1"/>
    <dgm:cxn modelId="{8F5EE708-B5CE-4592-A64E-D8BA78998B18}" type="presParOf" srcId="{53AAE3B1-7649-49B7-A8C1-E73BDD9E6E2D}" destId="{48707CE4-E958-422A-B82F-84DF3D60930F}" srcOrd="1" destOrd="0" presId="urn:microsoft.com/office/officeart/2005/8/layout/orgChart1"/>
    <dgm:cxn modelId="{CB534EE7-56B1-49CE-A718-BA1591245D8E}" type="presParOf" srcId="{9470D649-BC9F-4AD8-8517-52509FEF3D1A}" destId="{D7CE89DE-A7F6-4428-BDBD-B09CFAA2FA24}" srcOrd="1" destOrd="0" presId="urn:microsoft.com/office/officeart/2005/8/layout/orgChart1"/>
    <dgm:cxn modelId="{72831978-F9E9-42D6-ACFE-9CCBCFBF6DFA}" type="presParOf" srcId="{9470D649-BC9F-4AD8-8517-52509FEF3D1A}" destId="{0179A93E-CB7C-40A5-87F2-2381DE83FC13}" srcOrd="2" destOrd="0" presId="urn:microsoft.com/office/officeart/2005/8/layout/orgChart1"/>
    <dgm:cxn modelId="{90882984-8DAA-49CB-8EF5-C6CBE760F803}" type="presParOf" srcId="{BCEF8015-0AAC-429C-86FF-FBDC83BA287E}" destId="{27FA411E-481E-420B-BCEA-43DC5888C1FE}" srcOrd="2" destOrd="0" presId="urn:microsoft.com/office/officeart/2005/8/layout/orgChart1"/>
    <dgm:cxn modelId="{A7F46D42-3627-4B94-A81D-BC6C7DB88CDF}" type="presParOf" srcId="{BCEF8015-0AAC-429C-86FF-FBDC83BA287E}" destId="{BCF53506-3325-472D-9806-FCD1A1BC5EE3}" srcOrd="3" destOrd="0" presId="urn:microsoft.com/office/officeart/2005/8/layout/orgChart1"/>
    <dgm:cxn modelId="{4053E2D8-243B-425E-A043-97667A6524C2}" type="presParOf" srcId="{BCF53506-3325-472D-9806-FCD1A1BC5EE3}" destId="{4459AA28-339A-4269-99AC-08D83F8EFF38}" srcOrd="0" destOrd="0" presId="urn:microsoft.com/office/officeart/2005/8/layout/orgChart1"/>
    <dgm:cxn modelId="{98EB3959-BDEE-43CF-84D9-49E1B1C9BD1F}" type="presParOf" srcId="{4459AA28-339A-4269-99AC-08D83F8EFF38}" destId="{21E525E4-5C38-445F-9557-CBE46BCFE8BE}" srcOrd="0" destOrd="0" presId="urn:microsoft.com/office/officeart/2005/8/layout/orgChart1"/>
    <dgm:cxn modelId="{6494F1B3-D37F-467A-836E-A2D3960D39CE}" type="presParOf" srcId="{4459AA28-339A-4269-99AC-08D83F8EFF38}" destId="{4323D893-EB3C-44E1-B3C5-D17369997923}" srcOrd="1" destOrd="0" presId="urn:microsoft.com/office/officeart/2005/8/layout/orgChart1"/>
    <dgm:cxn modelId="{AA5EABAF-B1A4-42C0-8F3A-671C763CCB6D}" type="presParOf" srcId="{BCF53506-3325-472D-9806-FCD1A1BC5EE3}" destId="{75611199-28DF-470C-8253-18DCCD024AEB}" srcOrd="1" destOrd="0" presId="urn:microsoft.com/office/officeart/2005/8/layout/orgChart1"/>
    <dgm:cxn modelId="{02B8B853-3EB3-4E3D-88A0-79DF1711CE63}" type="presParOf" srcId="{BCF53506-3325-472D-9806-FCD1A1BC5EE3}" destId="{7F72D926-C4D8-41C6-B4B5-82F7F479E8E9}" srcOrd="2" destOrd="0" presId="urn:microsoft.com/office/officeart/2005/8/layout/orgChart1"/>
    <dgm:cxn modelId="{F62854B6-6A85-4FFA-8C74-72A7CD06BC8C}" type="presParOf" srcId="{BCEF8015-0AAC-429C-86FF-FBDC83BA287E}" destId="{3BF7A98E-4352-4F72-B6F3-BC14EFA69D0B}" srcOrd="4" destOrd="0" presId="urn:microsoft.com/office/officeart/2005/8/layout/orgChart1"/>
    <dgm:cxn modelId="{63C93BA8-1BBF-4147-AA22-CDAF52F06FE6}" type="presParOf" srcId="{BCEF8015-0AAC-429C-86FF-FBDC83BA287E}" destId="{BDDE68E7-082A-49B8-B0B1-2B0DB9DBC455}" srcOrd="5" destOrd="0" presId="urn:microsoft.com/office/officeart/2005/8/layout/orgChart1"/>
    <dgm:cxn modelId="{E82935E8-EAE0-4A64-A950-31683E715CDB}" type="presParOf" srcId="{BDDE68E7-082A-49B8-B0B1-2B0DB9DBC455}" destId="{790171FC-5F26-4FD9-AE94-EDA5FB705D8B}" srcOrd="0" destOrd="0" presId="urn:microsoft.com/office/officeart/2005/8/layout/orgChart1"/>
    <dgm:cxn modelId="{189D0AF5-0432-4795-96C7-DBCD6EDDEBED}" type="presParOf" srcId="{790171FC-5F26-4FD9-AE94-EDA5FB705D8B}" destId="{27995E90-3AEE-4C09-9671-BB8CF5E1701C}" srcOrd="0" destOrd="0" presId="urn:microsoft.com/office/officeart/2005/8/layout/orgChart1"/>
    <dgm:cxn modelId="{32CD7D7E-4C62-4D0E-B412-7404A271E222}" type="presParOf" srcId="{790171FC-5F26-4FD9-AE94-EDA5FB705D8B}" destId="{88546469-C9B2-4632-B7B9-E68FB0F703A0}" srcOrd="1" destOrd="0" presId="urn:microsoft.com/office/officeart/2005/8/layout/orgChart1"/>
    <dgm:cxn modelId="{39803784-52AC-4289-9C0A-8B210751FF06}" type="presParOf" srcId="{BDDE68E7-082A-49B8-B0B1-2B0DB9DBC455}" destId="{F92C9F74-E0EC-4DD2-A47F-D679AFB6D9BC}" srcOrd="1" destOrd="0" presId="urn:microsoft.com/office/officeart/2005/8/layout/orgChart1"/>
    <dgm:cxn modelId="{01B47A21-1212-4F02-A34B-A3C94B999B64}" type="presParOf" srcId="{BDDE68E7-082A-49B8-B0B1-2B0DB9DBC455}" destId="{1683F19D-A61E-4F71-B4A5-B01239D21160}" srcOrd="2" destOrd="0" presId="urn:microsoft.com/office/officeart/2005/8/layout/orgChart1"/>
    <dgm:cxn modelId="{F89132F7-2C53-4B1A-A3E6-DABD83E18AB2}" type="presParOf" srcId="{BCEF8015-0AAC-429C-86FF-FBDC83BA287E}" destId="{894FBBB7-411E-438D-B602-50E9A72D2149}" srcOrd="6" destOrd="0" presId="urn:microsoft.com/office/officeart/2005/8/layout/orgChart1"/>
    <dgm:cxn modelId="{9F2046EC-2C0F-4108-A8A1-57201C6C1B25}" type="presParOf" srcId="{BCEF8015-0AAC-429C-86FF-FBDC83BA287E}" destId="{65CC60AE-1E95-4243-83C8-B8F01658A6D2}" srcOrd="7" destOrd="0" presId="urn:microsoft.com/office/officeart/2005/8/layout/orgChart1"/>
    <dgm:cxn modelId="{2209D439-A827-40D0-8E35-8F018565ECB1}" type="presParOf" srcId="{65CC60AE-1E95-4243-83C8-B8F01658A6D2}" destId="{E39821A8-71DA-4236-943C-9470FF18D162}" srcOrd="0" destOrd="0" presId="urn:microsoft.com/office/officeart/2005/8/layout/orgChart1"/>
    <dgm:cxn modelId="{676A04CA-9202-4232-AFE5-E30C0C0D0EBD}" type="presParOf" srcId="{E39821A8-71DA-4236-943C-9470FF18D162}" destId="{2C73E2CD-9AD3-4ACF-AE51-D123BCAE002B}" srcOrd="0" destOrd="0" presId="urn:microsoft.com/office/officeart/2005/8/layout/orgChart1"/>
    <dgm:cxn modelId="{93F5FBEF-E169-40EA-AF50-0E6FDFADA06B}" type="presParOf" srcId="{E39821A8-71DA-4236-943C-9470FF18D162}" destId="{66D0B64B-6341-4061-9360-791FEC4201AD}" srcOrd="1" destOrd="0" presId="urn:microsoft.com/office/officeart/2005/8/layout/orgChart1"/>
    <dgm:cxn modelId="{9DE84855-CED6-4B04-BC2C-D16FA36B7477}" type="presParOf" srcId="{65CC60AE-1E95-4243-83C8-B8F01658A6D2}" destId="{7AF6989A-3120-4B8F-9DA6-A1B69CF756F8}" srcOrd="1" destOrd="0" presId="urn:microsoft.com/office/officeart/2005/8/layout/orgChart1"/>
    <dgm:cxn modelId="{FD956292-006C-4726-A00C-E4B4DDB1748F}" type="presParOf" srcId="{65CC60AE-1E95-4243-83C8-B8F01658A6D2}" destId="{047B0D25-D0E4-4FD0-A680-7724E59D1C3C}" srcOrd="2" destOrd="0" presId="urn:microsoft.com/office/officeart/2005/8/layout/orgChart1"/>
    <dgm:cxn modelId="{B4103A62-E5DB-4C69-AB77-86CA16CE744E}" type="presParOf" srcId="{0E7B634E-0B70-4493-9BF7-6BB893C5899B}" destId="{B8198680-0E85-4BCA-9120-3B40BEC0BD0B}" srcOrd="2" destOrd="0" presId="urn:microsoft.com/office/officeart/2005/8/layout/orgChart1"/>
    <dgm:cxn modelId="{80D81CFF-E062-4E01-AAB6-81E423D68464}" type="presParOf" srcId="{5CA8BCB7-293B-473D-8C17-5A46ED7DAD3D}" destId="{E6B738B4-D2B5-46B5-ACAA-AB4659B1C868}" srcOrd="2" destOrd="0" presId="urn:microsoft.com/office/officeart/2005/8/layout/orgChart1"/>
    <dgm:cxn modelId="{E9E875D9-F01F-48D1-A081-0F4B4E995E89}" type="presParOf" srcId="{5CA8BCB7-293B-473D-8C17-5A46ED7DAD3D}" destId="{93D0DDC1-4C58-4D38-BCC0-20D5B10543AE}" srcOrd="3" destOrd="0" presId="urn:microsoft.com/office/officeart/2005/8/layout/orgChart1"/>
    <dgm:cxn modelId="{90BFDFB3-7545-4098-8EDD-5832DEF4C090}" type="presParOf" srcId="{93D0DDC1-4C58-4D38-BCC0-20D5B10543AE}" destId="{7F1BFF64-BFF8-443F-97E1-F9D62264C38F}" srcOrd="0" destOrd="0" presId="urn:microsoft.com/office/officeart/2005/8/layout/orgChart1"/>
    <dgm:cxn modelId="{446E5BE4-5E21-417E-9058-9E710F9ECEAB}" type="presParOf" srcId="{7F1BFF64-BFF8-443F-97E1-F9D62264C38F}" destId="{DDB44FF5-9F66-4E8C-8F67-E4CB0C66D10A}" srcOrd="0" destOrd="0" presId="urn:microsoft.com/office/officeart/2005/8/layout/orgChart1"/>
    <dgm:cxn modelId="{C60B8A5D-E90A-424B-8169-DDDE6E54C3F0}" type="presParOf" srcId="{7F1BFF64-BFF8-443F-97E1-F9D62264C38F}" destId="{98F5C4B5-352C-431C-9D42-EA0441099A08}" srcOrd="1" destOrd="0" presId="urn:microsoft.com/office/officeart/2005/8/layout/orgChart1"/>
    <dgm:cxn modelId="{841EBB75-10EB-4E7C-BA38-3F00B4B9DF89}" type="presParOf" srcId="{93D0DDC1-4C58-4D38-BCC0-20D5B10543AE}" destId="{56417484-1279-41CF-B651-95E7318EE74C}" srcOrd="1" destOrd="0" presId="urn:microsoft.com/office/officeart/2005/8/layout/orgChart1"/>
    <dgm:cxn modelId="{CD83D02B-335E-41BB-8DE9-A008CCB0BCFA}" type="presParOf" srcId="{56417484-1279-41CF-B651-95E7318EE74C}" destId="{D35D93B6-8D31-425E-AE12-D0B3DF72A413}" srcOrd="0" destOrd="0" presId="urn:microsoft.com/office/officeart/2005/8/layout/orgChart1"/>
    <dgm:cxn modelId="{DA5AB997-1E9F-4BD0-BAA0-9299FFAE4E52}" type="presParOf" srcId="{56417484-1279-41CF-B651-95E7318EE74C}" destId="{ACFFF0AA-DA6C-43E3-83B7-0892E4FCA7F5}" srcOrd="1" destOrd="0" presId="urn:microsoft.com/office/officeart/2005/8/layout/orgChart1"/>
    <dgm:cxn modelId="{AB082D89-D206-4CA1-AE03-282595C4D3DF}" type="presParOf" srcId="{ACFFF0AA-DA6C-43E3-83B7-0892E4FCA7F5}" destId="{5B3CA4BD-30C9-45E0-A3C2-70F0E670F18A}" srcOrd="0" destOrd="0" presId="urn:microsoft.com/office/officeart/2005/8/layout/orgChart1"/>
    <dgm:cxn modelId="{C01A06DF-1BC0-4DE4-9BF5-C579BF593B99}" type="presParOf" srcId="{5B3CA4BD-30C9-45E0-A3C2-70F0E670F18A}" destId="{9CE51694-98F2-4603-876B-692A34DAD1E6}" srcOrd="0" destOrd="0" presId="urn:microsoft.com/office/officeart/2005/8/layout/orgChart1"/>
    <dgm:cxn modelId="{836DB3ED-8E5E-4446-BB37-33056CEF9D42}" type="presParOf" srcId="{5B3CA4BD-30C9-45E0-A3C2-70F0E670F18A}" destId="{4D1E3DA7-6110-4FBF-AF75-224EB4198726}" srcOrd="1" destOrd="0" presId="urn:microsoft.com/office/officeart/2005/8/layout/orgChart1"/>
    <dgm:cxn modelId="{60396B2C-EA2F-42C2-B9DA-512E2FDAFB3D}" type="presParOf" srcId="{ACFFF0AA-DA6C-43E3-83B7-0892E4FCA7F5}" destId="{887A404C-366A-4EA0-A688-4FD0CA9E2E12}" srcOrd="1" destOrd="0" presId="urn:microsoft.com/office/officeart/2005/8/layout/orgChart1"/>
    <dgm:cxn modelId="{9178C27A-497E-449F-9EF7-2D136E622584}" type="presParOf" srcId="{ACFFF0AA-DA6C-43E3-83B7-0892E4FCA7F5}" destId="{63BB3220-036D-4515-A9D6-0380CECFD4BE}" srcOrd="2" destOrd="0" presId="urn:microsoft.com/office/officeart/2005/8/layout/orgChart1"/>
    <dgm:cxn modelId="{0731E73E-EF1C-4D85-BB9A-1E00E639B8D1}" type="presParOf" srcId="{56417484-1279-41CF-B651-95E7318EE74C}" destId="{C7E7F9FA-F93F-4F57-8158-6381BDB6D439}" srcOrd="2" destOrd="0" presId="urn:microsoft.com/office/officeart/2005/8/layout/orgChart1"/>
    <dgm:cxn modelId="{9DC8AF28-7991-4F9E-8242-AA347AD0A3EF}" type="presParOf" srcId="{56417484-1279-41CF-B651-95E7318EE74C}" destId="{9E393ED5-D994-4BB0-A9D7-BC3E88A8C8A1}" srcOrd="3" destOrd="0" presId="urn:microsoft.com/office/officeart/2005/8/layout/orgChart1"/>
    <dgm:cxn modelId="{D6E4457D-5C6E-489A-B5BB-BAADE1745E1C}" type="presParOf" srcId="{9E393ED5-D994-4BB0-A9D7-BC3E88A8C8A1}" destId="{52F40FEF-7C2F-402E-98DB-101E21D9312C}" srcOrd="0" destOrd="0" presId="urn:microsoft.com/office/officeart/2005/8/layout/orgChart1"/>
    <dgm:cxn modelId="{F67F68EF-0F2C-4906-8286-EAEB7FD9346D}" type="presParOf" srcId="{52F40FEF-7C2F-402E-98DB-101E21D9312C}" destId="{C9B04783-931F-4E1B-A086-54EB3966E23B}" srcOrd="0" destOrd="0" presId="urn:microsoft.com/office/officeart/2005/8/layout/orgChart1"/>
    <dgm:cxn modelId="{EE220990-1838-4AE7-AC89-B86927F96006}" type="presParOf" srcId="{52F40FEF-7C2F-402E-98DB-101E21D9312C}" destId="{0FAA6BB8-960B-4B7D-84A3-AA88E9DFB197}" srcOrd="1" destOrd="0" presId="urn:microsoft.com/office/officeart/2005/8/layout/orgChart1"/>
    <dgm:cxn modelId="{976B56FB-C6B8-4513-AE4E-48E32B345E8C}" type="presParOf" srcId="{9E393ED5-D994-4BB0-A9D7-BC3E88A8C8A1}" destId="{7DAF24AC-775D-4E12-93BD-9EF545398FDF}" srcOrd="1" destOrd="0" presId="urn:microsoft.com/office/officeart/2005/8/layout/orgChart1"/>
    <dgm:cxn modelId="{996CC4F8-71C9-4ECA-9328-D1029135933E}" type="presParOf" srcId="{9E393ED5-D994-4BB0-A9D7-BC3E88A8C8A1}" destId="{B9A98BAB-E14F-4FD5-8233-8F06FB6FC9E5}" srcOrd="2" destOrd="0" presId="urn:microsoft.com/office/officeart/2005/8/layout/orgChart1"/>
    <dgm:cxn modelId="{68E3FDEA-1B7B-482C-9854-7F575C6D9716}" type="presParOf" srcId="{56417484-1279-41CF-B651-95E7318EE74C}" destId="{FB8031B2-D508-447D-93D7-57D29225035B}" srcOrd="4" destOrd="0" presId="urn:microsoft.com/office/officeart/2005/8/layout/orgChart1"/>
    <dgm:cxn modelId="{847679E7-9373-428C-9481-DC5DDA870B42}" type="presParOf" srcId="{56417484-1279-41CF-B651-95E7318EE74C}" destId="{11D5B463-D5D3-4827-9683-3D124E127654}" srcOrd="5" destOrd="0" presId="urn:microsoft.com/office/officeart/2005/8/layout/orgChart1"/>
    <dgm:cxn modelId="{B26025B4-0C99-4C70-A73B-5C40EB3063CB}" type="presParOf" srcId="{11D5B463-D5D3-4827-9683-3D124E127654}" destId="{8101F501-DAEF-462C-82D9-6CABD3D3417E}" srcOrd="0" destOrd="0" presId="urn:microsoft.com/office/officeart/2005/8/layout/orgChart1"/>
    <dgm:cxn modelId="{332ACBA9-A986-4795-89F7-2BCBB5240ACB}" type="presParOf" srcId="{8101F501-DAEF-462C-82D9-6CABD3D3417E}" destId="{F8DC62BB-190D-48CE-BFBB-F1991DCB16B2}" srcOrd="0" destOrd="0" presId="urn:microsoft.com/office/officeart/2005/8/layout/orgChart1"/>
    <dgm:cxn modelId="{1380D2C4-C4CA-4CFE-8511-370457C99472}" type="presParOf" srcId="{8101F501-DAEF-462C-82D9-6CABD3D3417E}" destId="{0E0F0CBE-7DA5-433D-BE6F-62BBBC6C1C99}" srcOrd="1" destOrd="0" presId="urn:microsoft.com/office/officeart/2005/8/layout/orgChart1"/>
    <dgm:cxn modelId="{7C586B1C-CDAC-4B92-AE78-AE4694B25BB9}" type="presParOf" srcId="{11D5B463-D5D3-4827-9683-3D124E127654}" destId="{17F63574-1647-42F1-84B9-8A670952D8BB}" srcOrd="1" destOrd="0" presId="urn:microsoft.com/office/officeart/2005/8/layout/orgChart1"/>
    <dgm:cxn modelId="{6A0615FF-2823-4DD9-9AED-43A601262FBE}" type="presParOf" srcId="{11D5B463-D5D3-4827-9683-3D124E127654}" destId="{93B08922-0CE3-49F0-B9DB-7862D02B1917}" srcOrd="2" destOrd="0" presId="urn:microsoft.com/office/officeart/2005/8/layout/orgChart1"/>
    <dgm:cxn modelId="{8A797D00-54FC-40D6-8E72-27737C5BBE6C}" type="presParOf" srcId="{56417484-1279-41CF-B651-95E7318EE74C}" destId="{C4CA0036-90F5-46BA-995D-2781C42A9555}" srcOrd="6" destOrd="0" presId="urn:microsoft.com/office/officeart/2005/8/layout/orgChart1"/>
    <dgm:cxn modelId="{8D3C5DBA-A788-413D-8645-8A886A94F86D}" type="presParOf" srcId="{56417484-1279-41CF-B651-95E7318EE74C}" destId="{9DBDF8CD-555A-4CE6-A09A-2B9E9D4F6885}" srcOrd="7" destOrd="0" presId="urn:microsoft.com/office/officeart/2005/8/layout/orgChart1"/>
    <dgm:cxn modelId="{161BF521-E659-4B69-8ACD-543FCF233843}" type="presParOf" srcId="{9DBDF8CD-555A-4CE6-A09A-2B9E9D4F6885}" destId="{B0856A8C-893D-4C4E-8B77-B463797E534F}" srcOrd="0" destOrd="0" presId="urn:microsoft.com/office/officeart/2005/8/layout/orgChart1"/>
    <dgm:cxn modelId="{3F6A14BB-3F32-4DD2-8902-403DA8B0BF66}" type="presParOf" srcId="{B0856A8C-893D-4C4E-8B77-B463797E534F}" destId="{875A4866-534E-4FB5-8EA6-C92F879CFD88}" srcOrd="0" destOrd="0" presId="urn:microsoft.com/office/officeart/2005/8/layout/orgChart1"/>
    <dgm:cxn modelId="{C4CBF977-0BF7-46CA-B520-0E3BF6DF4989}" type="presParOf" srcId="{B0856A8C-893D-4C4E-8B77-B463797E534F}" destId="{3B1ED940-05D6-4914-8EFB-5B283564C137}" srcOrd="1" destOrd="0" presId="urn:microsoft.com/office/officeart/2005/8/layout/orgChart1"/>
    <dgm:cxn modelId="{14EB776F-2308-4E8A-A331-3205F4469A24}" type="presParOf" srcId="{9DBDF8CD-555A-4CE6-A09A-2B9E9D4F6885}" destId="{6DB3734B-1D9E-4346-A4E6-C4BDABC4607C}" srcOrd="1" destOrd="0" presId="urn:microsoft.com/office/officeart/2005/8/layout/orgChart1"/>
    <dgm:cxn modelId="{E0B135DE-9173-4A2E-82C9-6B40C7441720}" type="presParOf" srcId="{9DBDF8CD-555A-4CE6-A09A-2B9E9D4F6885}" destId="{DC8C6AFC-52E0-407A-AA79-AFD409464AD8}" srcOrd="2" destOrd="0" presId="urn:microsoft.com/office/officeart/2005/8/layout/orgChart1"/>
    <dgm:cxn modelId="{F034D8FA-EBC4-4035-975A-051C83F4B2C1}" type="presParOf" srcId="{56417484-1279-41CF-B651-95E7318EE74C}" destId="{48D41F9F-25A9-41F4-8AB1-0C970B00869B}" srcOrd="8" destOrd="0" presId="urn:microsoft.com/office/officeart/2005/8/layout/orgChart1"/>
    <dgm:cxn modelId="{0442BE06-6365-4419-BC68-B0797425810C}" type="presParOf" srcId="{56417484-1279-41CF-B651-95E7318EE74C}" destId="{411018F8-BFBC-45AD-A562-ADF1AB307C4F}" srcOrd="9" destOrd="0" presId="urn:microsoft.com/office/officeart/2005/8/layout/orgChart1"/>
    <dgm:cxn modelId="{7D7D7CDB-C668-4A9A-9623-F58AD1A233C5}" type="presParOf" srcId="{411018F8-BFBC-45AD-A562-ADF1AB307C4F}" destId="{5683DE69-B060-4A57-936E-6DF0AF6254E0}" srcOrd="0" destOrd="0" presId="urn:microsoft.com/office/officeart/2005/8/layout/orgChart1"/>
    <dgm:cxn modelId="{EBB1AE9D-17E9-450C-B58B-663B93B427BD}" type="presParOf" srcId="{5683DE69-B060-4A57-936E-6DF0AF6254E0}" destId="{E693DE2E-75EA-4470-90BF-7BBFE58F18C5}" srcOrd="0" destOrd="0" presId="urn:microsoft.com/office/officeart/2005/8/layout/orgChart1"/>
    <dgm:cxn modelId="{26A92C6D-DC5D-4BC3-92F0-9A9F346EB106}" type="presParOf" srcId="{5683DE69-B060-4A57-936E-6DF0AF6254E0}" destId="{FF15F9A0-CD76-4F57-81E2-D9738D16DF10}" srcOrd="1" destOrd="0" presId="urn:microsoft.com/office/officeart/2005/8/layout/orgChart1"/>
    <dgm:cxn modelId="{73BA174D-B896-4529-9E02-D166C448E0AD}" type="presParOf" srcId="{411018F8-BFBC-45AD-A562-ADF1AB307C4F}" destId="{50A682F0-9565-4F28-B871-224F24149A3F}" srcOrd="1" destOrd="0" presId="urn:microsoft.com/office/officeart/2005/8/layout/orgChart1"/>
    <dgm:cxn modelId="{02849FA8-E7EC-4D91-B4E0-F6125286FB42}" type="presParOf" srcId="{411018F8-BFBC-45AD-A562-ADF1AB307C4F}" destId="{4F0BC068-CB64-4479-9AD4-79AFAD609393}" srcOrd="2" destOrd="0" presId="urn:microsoft.com/office/officeart/2005/8/layout/orgChart1"/>
    <dgm:cxn modelId="{3ADE5842-5BBD-4C5B-B8F3-82E74633972C}" type="presParOf" srcId="{56417484-1279-41CF-B651-95E7318EE74C}" destId="{B9B4C22F-EDF6-47E6-B9F7-253D7AE7BC70}" srcOrd="10" destOrd="0" presId="urn:microsoft.com/office/officeart/2005/8/layout/orgChart1"/>
    <dgm:cxn modelId="{F84DAF00-F697-4F60-BD5C-671ACD08E4FF}" type="presParOf" srcId="{56417484-1279-41CF-B651-95E7318EE74C}" destId="{6764C795-955A-4C7F-A236-F4996E03154A}" srcOrd="11" destOrd="0" presId="urn:microsoft.com/office/officeart/2005/8/layout/orgChart1"/>
    <dgm:cxn modelId="{14884658-366E-4C65-BA71-44B4E0BFAA97}" type="presParOf" srcId="{6764C795-955A-4C7F-A236-F4996E03154A}" destId="{8A3201A5-E803-4E30-BC88-E57F9671AE85}" srcOrd="0" destOrd="0" presId="urn:microsoft.com/office/officeart/2005/8/layout/orgChart1"/>
    <dgm:cxn modelId="{5A3237CD-918E-4B55-861B-93DE4A85D539}" type="presParOf" srcId="{8A3201A5-E803-4E30-BC88-E57F9671AE85}" destId="{3EC86CB4-A109-48D2-B124-432E80EF7E36}" srcOrd="0" destOrd="0" presId="urn:microsoft.com/office/officeart/2005/8/layout/orgChart1"/>
    <dgm:cxn modelId="{A04717BD-059D-426B-9D61-7E68A1645AC7}" type="presParOf" srcId="{8A3201A5-E803-4E30-BC88-E57F9671AE85}" destId="{EFC6C783-C1C0-4F27-ADA6-6A4B612DA098}" srcOrd="1" destOrd="0" presId="urn:microsoft.com/office/officeart/2005/8/layout/orgChart1"/>
    <dgm:cxn modelId="{72EDBCF5-9849-4EFE-87EE-255CD699A2EC}" type="presParOf" srcId="{6764C795-955A-4C7F-A236-F4996E03154A}" destId="{B80E6BB3-F8DE-44AD-A0EC-217BACEDB493}" srcOrd="1" destOrd="0" presId="urn:microsoft.com/office/officeart/2005/8/layout/orgChart1"/>
    <dgm:cxn modelId="{74341F93-48C6-4493-B0AE-574C2654949F}" type="presParOf" srcId="{6764C795-955A-4C7F-A236-F4996E03154A}" destId="{F2BB091F-04F2-4F2C-A84F-434ED9FBFCE8}" srcOrd="2" destOrd="0" presId="urn:microsoft.com/office/officeart/2005/8/layout/orgChart1"/>
    <dgm:cxn modelId="{3A672D89-23F9-45AE-A67F-C7CF1209865B}" type="presParOf" srcId="{93D0DDC1-4C58-4D38-BCC0-20D5B10543AE}" destId="{08320DCB-3AB7-46BE-AC67-0F4103E8651E}" srcOrd="2" destOrd="0" presId="urn:microsoft.com/office/officeart/2005/8/layout/orgChart1"/>
    <dgm:cxn modelId="{F3C2FE93-3F87-4B14-919D-3CE6CA666CFC}" type="presParOf" srcId="{DC72D96B-885B-4A43-950D-643D49D504DF}" destId="{E8C37BE2-D2A4-4F79-AFEC-1D85BF6C11C0}" srcOrd="2" destOrd="0" presId="urn:microsoft.com/office/officeart/2005/8/layout/orgChart1"/>
    <dgm:cxn modelId="{86CF78F6-19A7-4381-88BE-8311A0F178AB}" type="presParOf" srcId="{9030539F-758F-42D1-8B2C-9F72ED59C85C}" destId="{F6296F74-EE61-4DB6-A9FE-7E16604E5B78}" srcOrd="2" destOrd="0" presId="urn:microsoft.com/office/officeart/2005/8/layout/orgChart1"/>
    <dgm:cxn modelId="{734B53CB-C74E-4A94-A300-4C991702B26C}" type="presParOf" srcId="{9030539F-758F-42D1-8B2C-9F72ED59C85C}" destId="{2EC65A0D-5AED-4207-9BD4-83BB84C9C7F0}" srcOrd="3" destOrd="0" presId="urn:microsoft.com/office/officeart/2005/8/layout/orgChart1"/>
    <dgm:cxn modelId="{8A913843-B542-45B8-8B0F-52E3E253537D}" type="presParOf" srcId="{2EC65A0D-5AED-4207-9BD4-83BB84C9C7F0}" destId="{4CC846CB-7F4D-4F61-9178-15D9474E0C1D}" srcOrd="0" destOrd="0" presId="urn:microsoft.com/office/officeart/2005/8/layout/orgChart1"/>
    <dgm:cxn modelId="{007801C9-2A18-4339-805A-CF4A2877A9FA}" type="presParOf" srcId="{4CC846CB-7F4D-4F61-9178-15D9474E0C1D}" destId="{D1FF29C9-B4B3-40B6-8782-FBC8CFC2D3BF}" srcOrd="0" destOrd="0" presId="urn:microsoft.com/office/officeart/2005/8/layout/orgChart1"/>
    <dgm:cxn modelId="{B8062A44-0BAD-49D2-AD31-D0AB441A6E54}" type="presParOf" srcId="{4CC846CB-7F4D-4F61-9178-15D9474E0C1D}" destId="{8FD73B80-31F0-49C4-AC92-4957119140DE}" srcOrd="1" destOrd="0" presId="urn:microsoft.com/office/officeart/2005/8/layout/orgChart1"/>
    <dgm:cxn modelId="{54259DB4-BB62-4746-8CEE-26C7A18EAC68}" type="presParOf" srcId="{2EC65A0D-5AED-4207-9BD4-83BB84C9C7F0}" destId="{53DFF72C-5723-4421-824E-26E78B41DA2D}" srcOrd="1" destOrd="0" presId="urn:microsoft.com/office/officeart/2005/8/layout/orgChart1"/>
    <dgm:cxn modelId="{2DA2544F-FE03-44DD-AA64-9748B138B170}" type="presParOf" srcId="{53DFF72C-5723-4421-824E-26E78B41DA2D}" destId="{77EA2BE0-4C96-4682-9211-C9F69DC75F57}" srcOrd="0" destOrd="0" presId="urn:microsoft.com/office/officeart/2005/8/layout/orgChart1"/>
    <dgm:cxn modelId="{C018C2B7-E03B-4A5F-9CE5-CDC018CDA74F}" type="presParOf" srcId="{53DFF72C-5723-4421-824E-26E78B41DA2D}" destId="{22E7C743-1BCF-4B63-9AF4-B1BF936B01A0}" srcOrd="1" destOrd="0" presId="urn:microsoft.com/office/officeart/2005/8/layout/orgChart1"/>
    <dgm:cxn modelId="{16AF9858-7F97-4148-B816-EC0FF939C110}" type="presParOf" srcId="{22E7C743-1BCF-4B63-9AF4-B1BF936B01A0}" destId="{B92B03DB-9025-4786-BEA3-6AFA9E48B67F}" srcOrd="0" destOrd="0" presId="urn:microsoft.com/office/officeart/2005/8/layout/orgChart1"/>
    <dgm:cxn modelId="{768DA159-1798-4F97-8351-A285B0B49F0F}" type="presParOf" srcId="{B92B03DB-9025-4786-BEA3-6AFA9E48B67F}" destId="{1421DB22-E5E6-4627-B95C-5FE64CE1AB3B}" srcOrd="0" destOrd="0" presId="urn:microsoft.com/office/officeart/2005/8/layout/orgChart1"/>
    <dgm:cxn modelId="{E4232AED-4DE1-4306-A9D6-2BE74187E26E}" type="presParOf" srcId="{B92B03DB-9025-4786-BEA3-6AFA9E48B67F}" destId="{ACBBD273-BC57-4DCD-87F2-23C3B4074300}" srcOrd="1" destOrd="0" presId="urn:microsoft.com/office/officeart/2005/8/layout/orgChart1"/>
    <dgm:cxn modelId="{678C2A0E-2D6E-4F8D-AB30-5437C7BD70C3}" type="presParOf" srcId="{22E7C743-1BCF-4B63-9AF4-B1BF936B01A0}" destId="{6BDEA3F8-4B9C-4974-9846-8C17646697CE}" srcOrd="1" destOrd="0" presId="urn:microsoft.com/office/officeart/2005/8/layout/orgChart1"/>
    <dgm:cxn modelId="{AE52FA2A-129F-4798-AE64-6F6E00F97113}" type="presParOf" srcId="{22E7C743-1BCF-4B63-9AF4-B1BF936B01A0}" destId="{6ED56E62-C09A-4D2F-9722-8C467A1067B4}" srcOrd="2" destOrd="0" presId="urn:microsoft.com/office/officeart/2005/8/layout/orgChart1"/>
    <dgm:cxn modelId="{F52DC9C8-A983-4B43-A261-3CDB298AACBB}" type="presParOf" srcId="{53DFF72C-5723-4421-824E-26E78B41DA2D}" destId="{A9989F4D-CD27-4EEA-8F1A-659C374E51FF}" srcOrd="2" destOrd="0" presId="urn:microsoft.com/office/officeart/2005/8/layout/orgChart1"/>
    <dgm:cxn modelId="{C8D6E0BF-701C-4443-898B-20DB41DACB8C}" type="presParOf" srcId="{53DFF72C-5723-4421-824E-26E78B41DA2D}" destId="{AEDB1091-A097-475E-8F62-B999D18DBF48}" srcOrd="3" destOrd="0" presId="urn:microsoft.com/office/officeart/2005/8/layout/orgChart1"/>
    <dgm:cxn modelId="{AC47AA1C-0222-4D02-850A-6DB7113C1F48}" type="presParOf" srcId="{AEDB1091-A097-475E-8F62-B999D18DBF48}" destId="{24307EA9-C307-4337-87C1-F80B939C8223}" srcOrd="0" destOrd="0" presId="urn:microsoft.com/office/officeart/2005/8/layout/orgChart1"/>
    <dgm:cxn modelId="{F3EBA73B-F6F8-49B1-B4D0-78AB53483F52}" type="presParOf" srcId="{24307EA9-C307-4337-87C1-F80B939C8223}" destId="{A549D11E-DE94-4645-B8D5-19CC40AEC892}" srcOrd="0" destOrd="0" presId="urn:microsoft.com/office/officeart/2005/8/layout/orgChart1"/>
    <dgm:cxn modelId="{E8478B77-9622-4A88-B116-7A968FE993F0}" type="presParOf" srcId="{24307EA9-C307-4337-87C1-F80B939C8223}" destId="{85E5FE91-4A13-48F9-915F-349E0DD4D567}" srcOrd="1" destOrd="0" presId="urn:microsoft.com/office/officeart/2005/8/layout/orgChart1"/>
    <dgm:cxn modelId="{0EDCBC21-5C8A-4D1D-BE96-138C523BE208}" type="presParOf" srcId="{AEDB1091-A097-475E-8F62-B999D18DBF48}" destId="{6C2D8F71-D232-42C6-96AD-CAA3BBA87988}" srcOrd="1" destOrd="0" presId="urn:microsoft.com/office/officeart/2005/8/layout/orgChart1"/>
    <dgm:cxn modelId="{8DF9EB93-7F24-4F70-8861-C7A1E93D75BD}" type="presParOf" srcId="{AEDB1091-A097-475E-8F62-B999D18DBF48}" destId="{A2952A67-9760-48F1-BEBD-7E31F404DC04}" srcOrd="2" destOrd="0" presId="urn:microsoft.com/office/officeart/2005/8/layout/orgChart1"/>
    <dgm:cxn modelId="{74A38257-E7A3-4000-B8DA-5A3F7322D17C}" type="presParOf" srcId="{53DFF72C-5723-4421-824E-26E78B41DA2D}" destId="{6D85DB3A-42CC-492A-9258-1BB7B89B0EAA}" srcOrd="4" destOrd="0" presId="urn:microsoft.com/office/officeart/2005/8/layout/orgChart1"/>
    <dgm:cxn modelId="{073560C1-D97A-4DCC-B623-BAF4D080B67D}" type="presParOf" srcId="{53DFF72C-5723-4421-824E-26E78B41DA2D}" destId="{FB70A700-46A9-4CB9-828B-70FBEEFC6FB2}" srcOrd="5" destOrd="0" presId="urn:microsoft.com/office/officeart/2005/8/layout/orgChart1"/>
    <dgm:cxn modelId="{EFAA2629-6EE0-4DEA-AC8A-74F303F37CEC}" type="presParOf" srcId="{FB70A700-46A9-4CB9-828B-70FBEEFC6FB2}" destId="{05EE8112-B7C8-464E-A5F0-9FF52A66468F}" srcOrd="0" destOrd="0" presId="urn:microsoft.com/office/officeart/2005/8/layout/orgChart1"/>
    <dgm:cxn modelId="{9FD3DC41-B0C9-4031-A909-FDEFFC48BB3C}" type="presParOf" srcId="{05EE8112-B7C8-464E-A5F0-9FF52A66468F}" destId="{9F4A18E8-5260-42D8-AB95-EA34C465859D}" srcOrd="0" destOrd="0" presId="urn:microsoft.com/office/officeart/2005/8/layout/orgChart1"/>
    <dgm:cxn modelId="{0206E242-6E22-474A-8DC6-830A26FA58B7}" type="presParOf" srcId="{05EE8112-B7C8-464E-A5F0-9FF52A66468F}" destId="{B9B9DF02-671D-4A5B-99C3-D6110310E778}" srcOrd="1" destOrd="0" presId="urn:microsoft.com/office/officeart/2005/8/layout/orgChart1"/>
    <dgm:cxn modelId="{26378668-B0A1-4E90-8BD8-776E66B6D2ED}" type="presParOf" srcId="{FB70A700-46A9-4CB9-828B-70FBEEFC6FB2}" destId="{C80EA2C3-B9D3-4B96-AA09-9E194C9B131A}" srcOrd="1" destOrd="0" presId="urn:microsoft.com/office/officeart/2005/8/layout/orgChart1"/>
    <dgm:cxn modelId="{27C1EB18-6F1B-4768-B950-99078FE20083}" type="presParOf" srcId="{FB70A700-46A9-4CB9-828B-70FBEEFC6FB2}" destId="{1BDBFEA7-89AC-4E26-B937-076910936D97}" srcOrd="2" destOrd="0" presId="urn:microsoft.com/office/officeart/2005/8/layout/orgChart1"/>
    <dgm:cxn modelId="{62E794AD-1841-4B8D-8DF5-20FA9FE46C75}" type="presParOf" srcId="{53DFF72C-5723-4421-824E-26E78B41DA2D}" destId="{1B4D2710-865E-4A97-B2D2-F232A9C9AA13}" srcOrd="6" destOrd="0" presId="urn:microsoft.com/office/officeart/2005/8/layout/orgChart1"/>
    <dgm:cxn modelId="{EBED1C20-B42C-48FE-BF51-DCE331DFB4EB}" type="presParOf" srcId="{53DFF72C-5723-4421-824E-26E78B41DA2D}" destId="{46BEF5CC-4DBE-444C-AF26-FB37EF151B56}" srcOrd="7" destOrd="0" presId="urn:microsoft.com/office/officeart/2005/8/layout/orgChart1"/>
    <dgm:cxn modelId="{028AF816-AF97-4944-8FFF-ECD2DB4F212E}" type="presParOf" srcId="{46BEF5CC-4DBE-444C-AF26-FB37EF151B56}" destId="{D9D8CFE2-15A5-4518-BE70-FF29C1E5E94F}" srcOrd="0" destOrd="0" presId="urn:microsoft.com/office/officeart/2005/8/layout/orgChart1"/>
    <dgm:cxn modelId="{17AA5441-39D0-434C-9B9C-F230C6DA8D82}" type="presParOf" srcId="{D9D8CFE2-15A5-4518-BE70-FF29C1E5E94F}" destId="{29304F9B-8EE7-4AAD-A234-CBE01EF516D5}" srcOrd="0" destOrd="0" presId="urn:microsoft.com/office/officeart/2005/8/layout/orgChart1"/>
    <dgm:cxn modelId="{A4A31361-67F1-4620-B01C-4FC186913116}" type="presParOf" srcId="{D9D8CFE2-15A5-4518-BE70-FF29C1E5E94F}" destId="{4AD5E9A9-AD17-4F37-980F-83463AE89228}" srcOrd="1" destOrd="0" presId="urn:microsoft.com/office/officeart/2005/8/layout/orgChart1"/>
    <dgm:cxn modelId="{E1D08967-31B8-4513-870C-1683B99DCD9A}" type="presParOf" srcId="{46BEF5CC-4DBE-444C-AF26-FB37EF151B56}" destId="{C37FCF9D-49A3-44B0-AC21-FA85CDCFF3B1}" srcOrd="1" destOrd="0" presId="urn:microsoft.com/office/officeart/2005/8/layout/orgChart1"/>
    <dgm:cxn modelId="{0B6277BA-A397-4921-9CD6-DD740FED43A8}" type="presParOf" srcId="{46BEF5CC-4DBE-444C-AF26-FB37EF151B56}" destId="{B32E754C-11A8-443C-8C6A-F4DEDCCE2AD1}" srcOrd="2" destOrd="0" presId="urn:microsoft.com/office/officeart/2005/8/layout/orgChart1"/>
    <dgm:cxn modelId="{EEEB9495-AF8B-4C2C-9D5F-2D8B7B752194}" type="presParOf" srcId="{53DFF72C-5723-4421-824E-26E78B41DA2D}" destId="{7EAD58AF-34E8-4593-A68A-704F6ECE5715}" srcOrd="8" destOrd="0" presId="urn:microsoft.com/office/officeart/2005/8/layout/orgChart1"/>
    <dgm:cxn modelId="{9579F440-5268-401C-B522-67AC9EE1DF7A}" type="presParOf" srcId="{53DFF72C-5723-4421-824E-26E78B41DA2D}" destId="{FD8D9127-442D-441B-A508-2CC19808EF9B}" srcOrd="9" destOrd="0" presId="urn:microsoft.com/office/officeart/2005/8/layout/orgChart1"/>
    <dgm:cxn modelId="{A503AD5D-A584-43D7-82AF-84269169CE4E}" type="presParOf" srcId="{FD8D9127-442D-441B-A508-2CC19808EF9B}" destId="{ED1E2D98-0757-4DB9-8637-A655A997D00E}" srcOrd="0" destOrd="0" presId="urn:microsoft.com/office/officeart/2005/8/layout/orgChart1"/>
    <dgm:cxn modelId="{6735AC90-2D26-4840-BDCB-3B47080B1A5A}" type="presParOf" srcId="{ED1E2D98-0757-4DB9-8637-A655A997D00E}" destId="{B976011A-D1BF-47BD-B3A9-FED8E170EC46}" srcOrd="0" destOrd="0" presId="urn:microsoft.com/office/officeart/2005/8/layout/orgChart1"/>
    <dgm:cxn modelId="{D788C9F3-D1A2-433A-B1AF-FDC8CEE06E7D}" type="presParOf" srcId="{ED1E2D98-0757-4DB9-8637-A655A997D00E}" destId="{1CBEA7E2-BBEB-419D-9ECA-52515B4949DB}" srcOrd="1" destOrd="0" presId="urn:microsoft.com/office/officeart/2005/8/layout/orgChart1"/>
    <dgm:cxn modelId="{3EAFF8E7-39CD-4473-99C2-2E872D86A4EE}" type="presParOf" srcId="{FD8D9127-442D-441B-A508-2CC19808EF9B}" destId="{1CF1B6D9-087D-4EE9-8FDA-06D44672E55F}" srcOrd="1" destOrd="0" presId="urn:microsoft.com/office/officeart/2005/8/layout/orgChart1"/>
    <dgm:cxn modelId="{319FB998-0491-4E07-91BC-CCC6AEE591E6}" type="presParOf" srcId="{FD8D9127-442D-441B-A508-2CC19808EF9B}" destId="{64D1F260-96F6-4D54-8067-D0B4B7F90FF8}" srcOrd="2" destOrd="0" presId="urn:microsoft.com/office/officeart/2005/8/layout/orgChart1"/>
    <dgm:cxn modelId="{0E4696E1-B265-4303-AD14-71A996C22A7A}" type="presParOf" srcId="{2EC65A0D-5AED-4207-9BD4-83BB84C9C7F0}" destId="{DCFC4226-3180-4D68-8BE9-ED4E36C0B235}" srcOrd="2" destOrd="0" presId="urn:microsoft.com/office/officeart/2005/8/layout/orgChart1"/>
    <dgm:cxn modelId="{66CCEC88-1459-481F-8355-3BAAB0615332}" type="presParOf" srcId="{9030539F-758F-42D1-8B2C-9F72ED59C85C}" destId="{E3B261F7-40FE-4153-A5C9-53F9CC84182B}" srcOrd="4" destOrd="0" presId="urn:microsoft.com/office/officeart/2005/8/layout/orgChart1"/>
    <dgm:cxn modelId="{C87CA928-4548-4880-8550-E2E6FD11758A}" type="presParOf" srcId="{9030539F-758F-42D1-8B2C-9F72ED59C85C}" destId="{643E84A2-AD2F-4AA7-9D29-8110D80FB2A7}" srcOrd="5" destOrd="0" presId="urn:microsoft.com/office/officeart/2005/8/layout/orgChart1"/>
    <dgm:cxn modelId="{84C55E31-B21C-4FED-A1D6-8A5F65376910}" type="presParOf" srcId="{643E84A2-AD2F-4AA7-9D29-8110D80FB2A7}" destId="{A53858A0-172C-4D80-BD55-D9CE2B0832A3}" srcOrd="0" destOrd="0" presId="urn:microsoft.com/office/officeart/2005/8/layout/orgChart1"/>
    <dgm:cxn modelId="{F1868D53-B47E-4EDB-BD39-883D58201827}" type="presParOf" srcId="{A53858A0-172C-4D80-BD55-D9CE2B0832A3}" destId="{170CC8BE-B251-417D-A0C3-A5535B31410E}" srcOrd="0" destOrd="0" presId="urn:microsoft.com/office/officeart/2005/8/layout/orgChart1"/>
    <dgm:cxn modelId="{0E376075-C753-4AFF-8E14-BE75A0027E4C}" type="presParOf" srcId="{A53858A0-172C-4D80-BD55-D9CE2B0832A3}" destId="{AA4459EF-87A7-4277-87FE-A05364FF7CFA}" srcOrd="1" destOrd="0" presId="urn:microsoft.com/office/officeart/2005/8/layout/orgChart1"/>
    <dgm:cxn modelId="{E46F2AC9-116E-415F-B003-939E824B0CD0}" type="presParOf" srcId="{643E84A2-AD2F-4AA7-9D29-8110D80FB2A7}" destId="{5A847314-A6B0-401C-9BC3-D5D636D4681B}" srcOrd="1" destOrd="0" presId="urn:microsoft.com/office/officeart/2005/8/layout/orgChart1"/>
    <dgm:cxn modelId="{D8603814-6751-4EAC-A378-80A11A67710D}" type="presParOf" srcId="{5A847314-A6B0-401C-9BC3-D5D636D4681B}" destId="{5F18626D-0652-44CC-8DE5-6DBA75EDD6DF}" srcOrd="0" destOrd="0" presId="urn:microsoft.com/office/officeart/2005/8/layout/orgChart1"/>
    <dgm:cxn modelId="{7578CA40-42DD-4F23-8F70-806083D52E73}" type="presParOf" srcId="{5A847314-A6B0-401C-9BC3-D5D636D4681B}" destId="{7B1D5F59-6BAA-4958-83BA-83969ABAA1C4}" srcOrd="1" destOrd="0" presId="urn:microsoft.com/office/officeart/2005/8/layout/orgChart1"/>
    <dgm:cxn modelId="{FC6DB892-2224-4928-BC69-7CA9AC7E4BF5}" type="presParOf" srcId="{7B1D5F59-6BAA-4958-83BA-83969ABAA1C4}" destId="{6D7B0BC3-DAEA-4B58-8D74-877E24065D6D}" srcOrd="0" destOrd="0" presId="urn:microsoft.com/office/officeart/2005/8/layout/orgChart1"/>
    <dgm:cxn modelId="{9E0FFB99-A18F-4BBA-8678-FBABA0A05585}" type="presParOf" srcId="{6D7B0BC3-DAEA-4B58-8D74-877E24065D6D}" destId="{97831AB0-BDA8-448B-8CC3-B52F6D366B90}" srcOrd="0" destOrd="0" presId="urn:microsoft.com/office/officeart/2005/8/layout/orgChart1"/>
    <dgm:cxn modelId="{31DF1483-7E2C-43B8-8102-C289C1D8DCF1}" type="presParOf" srcId="{6D7B0BC3-DAEA-4B58-8D74-877E24065D6D}" destId="{3E34FB7E-9D98-4011-8EF9-0F886CFAFAC2}" srcOrd="1" destOrd="0" presId="urn:microsoft.com/office/officeart/2005/8/layout/orgChart1"/>
    <dgm:cxn modelId="{A54EA2BE-AB2F-45D7-B6BD-83DDB7C3A689}" type="presParOf" srcId="{7B1D5F59-6BAA-4958-83BA-83969ABAA1C4}" destId="{64B52AC5-14D6-4A4C-94F0-F98A2473609B}" srcOrd="1" destOrd="0" presId="urn:microsoft.com/office/officeart/2005/8/layout/orgChart1"/>
    <dgm:cxn modelId="{16903FA8-9F40-4D01-81D7-7514962E7C65}" type="presParOf" srcId="{7B1D5F59-6BAA-4958-83BA-83969ABAA1C4}" destId="{6B5AD5CE-671F-4717-82D7-ACBDF8A332E2}" srcOrd="2" destOrd="0" presId="urn:microsoft.com/office/officeart/2005/8/layout/orgChart1"/>
    <dgm:cxn modelId="{63B4325F-9FA1-45EE-A348-9B2F8B8ACF16}" type="presParOf" srcId="{5A847314-A6B0-401C-9BC3-D5D636D4681B}" destId="{B8C49575-3432-4BA2-B5EA-38A20E7D1B91}" srcOrd="2" destOrd="0" presId="urn:microsoft.com/office/officeart/2005/8/layout/orgChart1"/>
    <dgm:cxn modelId="{D0430BDD-B915-4A59-BDDF-85461F14FD35}" type="presParOf" srcId="{5A847314-A6B0-401C-9BC3-D5D636D4681B}" destId="{DBAAEB1E-DE6C-4A15-926D-C3391BAA86D7}" srcOrd="3" destOrd="0" presId="urn:microsoft.com/office/officeart/2005/8/layout/orgChart1"/>
    <dgm:cxn modelId="{D65E15B7-F8D1-4209-AC66-7AFEC36004A4}" type="presParOf" srcId="{DBAAEB1E-DE6C-4A15-926D-C3391BAA86D7}" destId="{75A69187-2A3C-456B-84E0-667AE31A769A}" srcOrd="0" destOrd="0" presId="urn:microsoft.com/office/officeart/2005/8/layout/orgChart1"/>
    <dgm:cxn modelId="{8FF16E72-0316-4EF2-9008-2E00A289DC86}" type="presParOf" srcId="{75A69187-2A3C-456B-84E0-667AE31A769A}" destId="{9490187C-809B-4A20-AB72-D4D78991AD7E}" srcOrd="0" destOrd="0" presId="urn:microsoft.com/office/officeart/2005/8/layout/orgChart1"/>
    <dgm:cxn modelId="{12FBEBD4-AC56-47AE-8FCF-6C89930B2408}" type="presParOf" srcId="{75A69187-2A3C-456B-84E0-667AE31A769A}" destId="{97054922-D538-4A6D-8A78-C67251849FC5}" srcOrd="1" destOrd="0" presId="urn:microsoft.com/office/officeart/2005/8/layout/orgChart1"/>
    <dgm:cxn modelId="{BC03E62E-7C9D-4061-97D9-6A0841BC2F04}" type="presParOf" srcId="{DBAAEB1E-DE6C-4A15-926D-C3391BAA86D7}" destId="{96F91E9B-65E9-43B5-AEE5-B9AA95756DC3}" srcOrd="1" destOrd="0" presId="urn:microsoft.com/office/officeart/2005/8/layout/orgChart1"/>
    <dgm:cxn modelId="{1BB8D381-A1A0-4673-AE80-B1E5DEF05F43}" type="presParOf" srcId="{DBAAEB1E-DE6C-4A15-926D-C3391BAA86D7}" destId="{10053F52-B2D5-4121-9EF3-C69F34532002}" srcOrd="2" destOrd="0" presId="urn:microsoft.com/office/officeart/2005/8/layout/orgChart1"/>
    <dgm:cxn modelId="{94C9C0BA-C8CB-4F5B-9F02-A54940A487B3}" type="presParOf" srcId="{5A847314-A6B0-401C-9BC3-D5D636D4681B}" destId="{C5ECA31F-0CF3-4B5F-8CB1-21362628456D}" srcOrd="4" destOrd="0" presId="urn:microsoft.com/office/officeart/2005/8/layout/orgChart1"/>
    <dgm:cxn modelId="{B1630971-F2AC-464A-B836-582A730FBDAA}" type="presParOf" srcId="{5A847314-A6B0-401C-9BC3-D5D636D4681B}" destId="{C8899099-DB97-4130-BB94-6096CB91BEAB}" srcOrd="5" destOrd="0" presId="urn:microsoft.com/office/officeart/2005/8/layout/orgChart1"/>
    <dgm:cxn modelId="{FDEC87E3-511F-4212-A627-86D09E2B8D0B}" type="presParOf" srcId="{C8899099-DB97-4130-BB94-6096CB91BEAB}" destId="{4BB19001-E6B4-4CAA-84C9-1456C3BF0BEA}" srcOrd="0" destOrd="0" presId="urn:microsoft.com/office/officeart/2005/8/layout/orgChart1"/>
    <dgm:cxn modelId="{A57D4204-CE89-4304-8597-51C82DF51452}" type="presParOf" srcId="{4BB19001-E6B4-4CAA-84C9-1456C3BF0BEA}" destId="{EFD2E15E-E5AF-4767-95A1-5575D041A9CE}" srcOrd="0" destOrd="0" presId="urn:microsoft.com/office/officeart/2005/8/layout/orgChart1"/>
    <dgm:cxn modelId="{C3460B98-018B-4ABB-B1C5-3898A6DBFCC3}" type="presParOf" srcId="{4BB19001-E6B4-4CAA-84C9-1456C3BF0BEA}" destId="{1A11D1BC-8BD0-4FC1-B438-FE2A2B189828}" srcOrd="1" destOrd="0" presId="urn:microsoft.com/office/officeart/2005/8/layout/orgChart1"/>
    <dgm:cxn modelId="{9615FDB6-C1FD-4659-A2B0-ECFAA976FBD4}" type="presParOf" srcId="{C8899099-DB97-4130-BB94-6096CB91BEAB}" destId="{33986A22-E559-4B77-96CB-6A5232E75C91}" srcOrd="1" destOrd="0" presId="urn:microsoft.com/office/officeart/2005/8/layout/orgChart1"/>
    <dgm:cxn modelId="{610DE48D-E6C0-495A-99FA-75FB73484A4E}" type="presParOf" srcId="{C8899099-DB97-4130-BB94-6096CB91BEAB}" destId="{CB5C4254-705B-431C-9890-4BA34A9A3C22}" srcOrd="2" destOrd="0" presId="urn:microsoft.com/office/officeart/2005/8/layout/orgChart1"/>
    <dgm:cxn modelId="{F72486AF-3159-4529-95EA-B42357916D1C}" type="presParOf" srcId="{5A847314-A6B0-401C-9BC3-D5D636D4681B}" destId="{88AA23AF-F34A-434E-AF61-36DF1C05056F}" srcOrd="6" destOrd="0" presId="urn:microsoft.com/office/officeart/2005/8/layout/orgChart1"/>
    <dgm:cxn modelId="{6F5BA50A-0F49-4451-A8E7-92A53E74B810}" type="presParOf" srcId="{5A847314-A6B0-401C-9BC3-D5D636D4681B}" destId="{27FB4E15-7FCC-4754-A203-F4B8DBD6AD49}" srcOrd="7" destOrd="0" presId="urn:microsoft.com/office/officeart/2005/8/layout/orgChart1"/>
    <dgm:cxn modelId="{22B027FA-1001-41E3-BEE3-D0D781540BBB}" type="presParOf" srcId="{27FB4E15-7FCC-4754-A203-F4B8DBD6AD49}" destId="{E175E10D-7894-46D9-86C6-4C3E6D2BA6A8}" srcOrd="0" destOrd="0" presId="urn:microsoft.com/office/officeart/2005/8/layout/orgChart1"/>
    <dgm:cxn modelId="{E1AEF5A8-D42D-4687-9471-5A90E3D2A48E}" type="presParOf" srcId="{E175E10D-7894-46D9-86C6-4C3E6D2BA6A8}" destId="{406956FA-9D0A-4B66-8434-84404E805CC9}" srcOrd="0" destOrd="0" presId="urn:microsoft.com/office/officeart/2005/8/layout/orgChart1"/>
    <dgm:cxn modelId="{B64D6EC1-9155-4E0E-9448-5E33552F04B0}" type="presParOf" srcId="{E175E10D-7894-46D9-86C6-4C3E6D2BA6A8}" destId="{ECB2C228-66F7-465B-B0B5-DC6764338FAC}" srcOrd="1" destOrd="0" presId="urn:microsoft.com/office/officeart/2005/8/layout/orgChart1"/>
    <dgm:cxn modelId="{83D60123-6C65-4DD7-9FDB-67EB5D3903AE}" type="presParOf" srcId="{27FB4E15-7FCC-4754-A203-F4B8DBD6AD49}" destId="{4B7C7CF3-DCC6-4EE5-9A8C-DE0D03D3B97D}" srcOrd="1" destOrd="0" presId="urn:microsoft.com/office/officeart/2005/8/layout/orgChart1"/>
    <dgm:cxn modelId="{963F334E-FFE3-48CC-8F6E-08A1381AE836}" type="presParOf" srcId="{27FB4E15-7FCC-4754-A203-F4B8DBD6AD49}" destId="{9D2CB7BD-989E-45FC-909B-0A13E0AAD321}" srcOrd="2" destOrd="0" presId="urn:microsoft.com/office/officeart/2005/8/layout/orgChart1"/>
    <dgm:cxn modelId="{A0A853C0-D203-45E8-A2F6-66470DAB3837}" type="presParOf" srcId="{643E84A2-AD2F-4AA7-9D29-8110D80FB2A7}" destId="{815AC3FB-737B-40B7-B646-845ADD716B75}" srcOrd="2" destOrd="0" presId="urn:microsoft.com/office/officeart/2005/8/layout/orgChart1"/>
    <dgm:cxn modelId="{9DB7FFD1-F464-4A52-B9EE-43A9D5586BB4}" type="presParOf" srcId="{9030539F-758F-42D1-8B2C-9F72ED59C85C}" destId="{22CD8820-BFD2-4C95-9B4F-D55CE982976F}" srcOrd="6" destOrd="0" presId="urn:microsoft.com/office/officeart/2005/8/layout/orgChart1"/>
    <dgm:cxn modelId="{654FBD46-D784-41B1-BB1C-E0015566079C}" type="presParOf" srcId="{9030539F-758F-42D1-8B2C-9F72ED59C85C}" destId="{FB0D88C3-44C9-4DFD-A7D2-F84099DE2847}" srcOrd="7" destOrd="0" presId="urn:microsoft.com/office/officeart/2005/8/layout/orgChart1"/>
    <dgm:cxn modelId="{1DD531D2-8933-4FAF-A9A2-18C54BE90C64}" type="presParOf" srcId="{FB0D88C3-44C9-4DFD-A7D2-F84099DE2847}" destId="{05312AC0-2C7F-4DFD-B9C3-DF4796D942CE}" srcOrd="0" destOrd="0" presId="urn:microsoft.com/office/officeart/2005/8/layout/orgChart1"/>
    <dgm:cxn modelId="{72CE50E5-21F3-42FB-88A1-19F521CD980A}" type="presParOf" srcId="{05312AC0-2C7F-4DFD-B9C3-DF4796D942CE}" destId="{73E5528E-DFB8-4DEA-AC3F-5FAD993AE745}" srcOrd="0" destOrd="0" presId="urn:microsoft.com/office/officeart/2005/8/layout/orgChart1"/>
    <dgm:cxn modelId="{CC86B4D3-3120-4847-B516-26231B31D711}" type="presParOf" srcId="{05312AC0-2C7F-4DFD-B9C3-DF4796D942CE}" destId="{6575DA92-9FAE-4CCA-9E0F-0545371DFEED}" srcOrd="1" destOrd="0" presId="urn:microsoft.com/office/officeart/2005/8/layout/orgChart1"/>
    <dgm:cxn modelId="{B2CAA4C0-4B50-48C3-80DE-DE72AABE882E}" type="presParOf" srcId="{FB0D88C3-44C9-4DFD-A7D2-F84099DE2847}" destId="{62364801-A2D3-4845-9481-A54E08CCA16B}" srcOrd="1" destOrd="0" presId="urn:microsoft.com/office/officeart/2005/8/layout/orgChart1"/>
    <dgm:cxn modelId="{DA07AB83-0B77-44E8-B93B-E6A30043AD02}" type="presParOf" srcId="{62364801-A2D3-4845-9481-A54E08CCA16B}" destId="{BD9F3375-AB51-48D6-B45F-BF10EAD91149}" srcOrd="0" destOrd="0" presId="urn:microsoft.com/office/officeart/2005/8/layout/orgChart1"/>
    <dgm:cxn modelId="{80A91B94-DDDE-4CE6-9162-308CC3497186}" type="presParOf" srcId="{62364801-A2D3-4845-9481-A54E08CCA16B}" destId="{6A68CC07-F682-40AC-A758-9531B4BF3BE1}" srcOrd="1" destOrd="0" presId="urn:microsoft.com/office/officeart/2005/8/layout/orgChart1"/>
    <dgm:cxn modelId="{E2802DBD-539B-43B5-BE85-D388BD0015B7}" type="presParOf" srcId="{6A68CC07-F682-40AC-A758-9531B4BF3BE1}" destId="{CEE33FB3-F823-41B8-A42E-A28DC1EFAB5E}" srcOrd="0" destOrd="0" presId="urn:microsoft.com/office/officeart/2005/8/layout/orgChart1"/>
    <dgm:cxn modelId="{4C9F3640-9DED-4B7D-A8D7-3B08525E16AD}" type="presParOf" srcId="{CEE33FB3-F823-41B8-A42E-A28DC1EFAB5E}" destId="{325E03BC-E026-4572-B80D-C5FEC254C5D3}" srcOrd="0" destOrd="0" presId="urn:microsoft.com/office/officeart/2005/8/layout/orgChart1"/>
    <dgm:cxn modelId="{F936BB79-673C-4C83-99EE-532765093382}" type="presParOf" srcId="{CEE33FB3-F823-41B8-A42E-A28DC1EFAB5E}" destId="{BDB7767B-5C13-48CC-9844-EE888CAF86D1}" srcOrd="1" destOrd="0" presId="urn:microsoft.com/office/officeart/2005/8/layout/orgChart1"/>
    <dgm:cxn modelId="{C60EA7A7-AAA0-4876-A74D-C427C073DF48}" type="presParOf" srcId="{6A68CC07-F682-40AC-A758-9531B4BF3BE1}" destId="{3912A033-0462-41AF-9325-49CD9676FABC}" srcOrd="1" destOrd="0" presId="urn:microsoft.com/office/officeart/2005/8/layout/orgChart1"/>
    <dgm:cxn modelId="{D6E54113-E6DA-4239-89FC-D20E8F70D935}" type="presParOf" srcId="{6A68CC07-F682-40AC-A758-9531B4BF3BE1}" destId="{98CA23E0-F723-4306-8FFF-6AE7B417AD61}" srcOrd="2" destOrd="0" presId="urn:microsoft.com/office/officeart/2005/8/layout/orgChart1"/>
    <dgm:cxn modelId="{428DED53-4919-4AEA-A17B-F425BF89F12F}" type="presParOf" srcId="{FB0D88C3-44C9-4DFD-A7D2-F84099DE2847}" destId="{CC5A3ECF-A952-4EB0-8CAD-7F361AEF0BF9}" srcOrd="2" destOrd="0" presId="urn:microsoft.com/office/officeart/2005/8/layout/orgChart1"/>
    <dgm:cxn modelId="{22D3E511-5E40-44DA-A144-AA344BF9FE45}" type="presParOf" srcId="{4A223582-C70F-41D3-A827-F88CF0C679F7}" destId="{F7395ED3-B9DA-4C92-ADB8-56DC6DE812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3C5D8-6229-4EE3-9CF8-3F6D7B7615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744828-9A1B-449A-94EE-DFB4AAE695D6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GB" dirty="0"/>
        </a:p>
        <a:p>
          <a:r>
            <a:rPr lang="en-GB" dirty="0"/>
            <a:t>Head of Leadership Office</a:t>
          </a:r>
        </a:p>
        <a:p>
          <a:endParaRPr lang="en-GB" dirty="0"/>
        </a:p>
      </dgm:t>
    </dgm:pt>
    <dgm:pt modelId="{3FBA2E54-9EFF-438C-8F7F-80DB670D9A08}" type="parTrans" cxnId="{19B0897F-A72E-4EC4-874A-3DB9A3A9DE1B}">
      <dgm:prSet/>
      <dgm:spPr/>
      <dgm:t>
        <a:bodyPr/>
        <a:lstStyle/>
        <a:p>
          <a:endParaRPr lang="en-GB"/>
        </a:p>
      </dgm:t>
    </dgm:pt>
    <dgm:pt modelId="{48F367F8-D880-4032-B11F-9A8D5DB39D6C}" type="sibTrans" cxnId="{19B0897F-A72E-4EC4-874A-3DB9A3A9DE1B}">
      <dgm:prSet/>
      <dgm:spPr/>
      <dgm:t>
        <a:bodyPr/>
        <a:lstStyle/>
        <a:p>
          <a:endParaRPr lang="en-GB"/>
        </a:p>
      </dgm:t>
    </dgm:pt>
    <dgm:pt modelId="{91AF3EEC-1AEA-4A03-9A4F-D05A6754653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 </a:t>
          </a:r>
        </a:p>
        <a:p>
          <a:r>
            <a:rPr lang="en-GB" dirty="0"/>
            <a:t>Policy and Projects Manager</a:t>
          </a:r>
        </a:p>
        <a:p>
          <a:endParaRPr lang="en-GB" dirty="0"/>
        </a:p>
      </dgm:t>
    </dgm:pt>
    <dgm:pt modelId="{6C2743E0-9108-40CC-85AD-D3D30CEE3054}" type="parTrans" cxnId="{059311CD-6482-4FC3-9DFE-E0D49897DB2C}">
      <dgm:prSet/>
      <dgm:spPr/>
      <dgm:t>
        <a:bodyPr/>
        <a:lstStyle/>
        <a:p>
          <a:endParaRPr lang="en-GB"/>
        </a:p>
      </dgm:t>
    </dgm:pt>
    <dgm:pt modelId="{4B67A01B-FA61-44E2-90A1-40FB941D7D99}" type="sibTrans" cxnId="{059311CD-6482-4FC3-9DFE-E0D49897DB2C}">
      <dgm:prSet/>
      <dgm:spPr/>
      <dgm:t>
        <a:bodyPr/>
        <a:lstStyle/>
        <a:p>
          <a:endParaRPr lang="en-GB"/>
        </a:p>
      </dgm:t>
    </dgm:pt>
    <dgm:pt modelId="{0CF9F973-1DAF-4BA7-9ABC-218A75AFF9C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GB" dirty="0"/>
        </a:p>
        <a:p>
          <a:r>
            <a:rPr lang="en-GB" dirty="0"/>
            <a:t>Business Manager</a:t>
          </a:r>
        </a:p>
        <a:p>
          <a:endParaRPr lang="en-GB" dirty="0"/>
        </a:p>
      </dgm:t>
    </dgm:pt>
    <dgm:pt modelId="{7650DA64-88A7-4F29-A15B-01057C3589A1}" type="parTrans" cxnId="{097DE4CE-0A0D-4E03-B5E4-6B09CBC60800}">
      <dgm:prSet/>
      <dgm:spPr/>
      <dgm:t>
        <a:bodyPr/>
        <a:lstStyle/>
        <a:p>
          <a:endParaRPr lang="en-GB"/>
        </a:p>
      </dgm:t>
    </dgm:pt>
    <dgm:pt modelId="{9FD9BEBF-2E6A-4444-B1F4-62D2CBDADBD9}" type="sibTrans" cxnId="{097DE4CE-0A0D-4E03-B5E4-6B09CBC60800}">
      <dgm:prSet/>
      <dgm:spPr/>
      <dgm:t>
        <a:bodyPr/>
        <a:lstStyle/>
        <a:p>
          <a:endParaRPr lang="en-GB"/>
        </a:p>
      </dgm:t>
    </dgm:pt>
    <dgm:pt modelId="{671310F5-F1DA-43B2-B6DF-786B6A1ABF7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GB" dirty="0"/>
        </a:p>
        <a:p>
          <a:r>
            <a:rPr lang="en-GB" dirty="0"/>
            <a:t>Business Manager</a:t>
          </a:r>
        </a:p>
        <a:p>
          <a:endParaRPr lang="en-GB" dirty="0"/>
        </a:p>
      </dgm:t>
    </dgm:pt>
    <dgm:pt modelId="{29E2A9A2-1DE3-4C8C-BBAC-7AF218C488B6}" type="parTrans" cxnId="{C7E6FC9F-118D-4089-8F14-4F04EA279545}">
      <dgm:prSet/>
      <dgm:spPr/>
      <dgm:t>
        <a:bodyPr/>
        <a:lstStyle/>
        <a:p>
          <a:endParaRPr lang="en-GB"/>
        </a:p>
      </dgm:t>
    </dgm:pt>
    <dgm:pt modelId="{2068DA3F-9702-4972-B5F7-73E970E5981C}" type="sibTrans" cxnId="{C7E6FC9F-118D-4089-8F14-4F04EA279545}">
      <dgm:prSet/>
      <dgm:spPr/>
      <dgm:t>
        <a:bodyPr/>
        <a:lstStyle/>
        <a:p>
          <a:endParaRPr lang="en-GB"/>
        </a:p>
      </dgm:t>
    </dgm:pt>
    <dgm:pt modelId="{61E26E10-4CB0-433E-BD5F-8299909D1FF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 dirty="0"/>
        </a:p>
        <a:p>
          <a:r>
            <a:rPr lang="en-GB" dirty="0"/>
            <a:t>Head of Civic Events and Councillor Services</a:t>
          </a:r>
        </a:p>
        <a:p>
          <a:endParaRPr lang="en-GB" dirty="0"/>
        </a:p>
      </dgm:t>
    </dgm:pt>
    <dgm:pt modelId="{C9E04A62-71A5-4158-8302-155BCFCAF85F}" type="parTrans" cxnId="{2E9ABAEF-17A8-4E7D-96C1-153B8A240752}">
      <dgm:prSet/>
      <dgm:spPr/>
      <dgm:t>
        <a:bodyPr/>
        <a:lstStyle/>
        <a:p>
          <a:endParaRPr lang="en-GB"/>
        </a:p>
      </dgm:t>
    </dgm:pt>
    <dgm:pt modelId="{E6B6170D-683D-485A-BAE5-FCF02BF31949}" type="sibTrans" cxnId="{2E9ABAEF-17A8-4E7D-96C1-153B8A240752}">
      <dgm:prSet/>
      <dgm:spPr/>
      <dgm:t>
        <a:bodyPr/>
        <a:lstStyle/>
        <a:p>
          <a:endParaRPr lang="en-GB"/>
        </a:p>
      </dgm:t>
    </dgm:pt>
    <dgm:pt modelId="{BA889A52-3AFB-44BC-BECD-C2AD23E33B87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FOI Casework Officer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3A9D7526-ED49-488E-BAF4-EFB60B74908C}" type="parTrans" cxnId="{ECF3127D-00B6-4F20-99A9-77B81CF9FCF6}">
      <dgm:prSet/>
      <dgm:spPr/>
      <dgm:t>
        <a:bodyPr/>
        <a:lstStyle/>
        <a:p>
          <a:endParaRPr lang="en-GB"/>
        </a:p>
      </dgm:t>
    </dgm:pt>
    <dgm:pt modelId="{21B91D57-231A-4B5A-B0A1-E0920499B4B0}" type="sibTrans" cxnId="{ECF3127D-00B6-4F20-99A9-77B81CF9FCF6}">
      <dgm:prSet/>
      <dgm:spPr/>
      <dgm:t>
        <a:bodyPr/>
        <a:lstStyle/>
        <a:p>
          <a:endParaRPr lang="en-GB"/>
        </a:p>
      </dgm:t>
    </dgm:pt>
    <dgm:pt modelId="{B3F2187D-76BE-45E3-B9A5-EB84EAD0153D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Team Business Manager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A02DDF2C-5851-4C9A-ADA7-8C2BACB3526D}" type="parTrans" cxnId="{8E71CF11-8B8A-4F0F-88A7-EC323DB035A8}">
      <dgm:prSet/>
      <dgm:spPr/>
      <dgm:t>
        <a:bodyPr/>
        <a:lstStyle/>
        <a:p>
          <a:endParaRPr lang="en-GB"/>
        </a:p>
      </dgm:t>
    </dgm:pt>
    <dgm:pt modelId="{D7530DF7-B348-4E8B-AE78-A2AE0F2AB56A}" type="sibTrans" cxnId="{8E71CF11-8B8A-4F0F-88A7-EC323DB035A8}">
      <dgm:prSet/>
      <dgm:spPr/>
      <dgm:t>
        <a:bodyPr/>
        <a:lstStyle/>
        <a:p>
          <a:endParaRPr lang="en-GB"/>
        </a:p>
      </dgm:t>
    </dgm:pt>
    <dgm:pt modelId="{A286006F-59D8-49EE-9903-DDD9082E904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Policy and Projects Officer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AFB28724-8708-4B98-8472-05F7EE152DBB}" type="parTrans" cxnId="{25556DE2-E886-4FAE-8C01-D2A677AA2D74}">
      <dgm:prSet/>
      <dgm:spPr/>
      <dgm:t>
        <a:bodyPr/>
        <a:lstStyle/>
        <a:p>
          <a:endParaRPr lang="en-GB"/>
        </a:p>
      </dgm:t>
    </dgm:pt>
    <dgm:pt modelId="{B503C739-F822-4CE5-96FC-AC9B2F0CC5B9}" type="sibTrans" cxnId="{25556DE2-E886-4FAE-8C01-D2A677AA2D74}">
      <dgm:prSet/>
      <dgm:spPr/>
      <dgm:t>
        <a:bodyPr/>
        <a:lstStyle/>
        <a:p>
          <a:endParaRPr lang="en-GB"/>
        </a:p>
      </dgm:t>
    </dgm:pt>
    <dgm:pt modelId="{2D110EF9-54D7-48E4-B3C3-17B60CA10E6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Policy and Projects Officer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CAF0E820-27FB-4240-94F1-8D41F496B188}" type="parTrans" cxnId="{7B76813F-6F4B-4037-9EC0-03AEF68FA34D}">
      <dgm:prSet/>
      <dgm:spPr/>
      <dgm:t>
        <a:bodyPr/>
        <a:lstStyle/>
        <a:p>
          <a:endParaRPr lang="en-GB"/>
        </a:p>
      </dgm:t>
    </dgm:pt>
    <dgm:pt modelId="{B5FB2F33-85FB-4299-AAEC-40E69D730243}" type="sibTrans" cxnId="{7B76813F-6F4B-4037-9EC0-03AEF68FA34D}">
      <dgm:prSet/>
      <dgm:spPr/>
      <dgm:t>
        <a:bodyPr/>
        <a:lstStyle/>
        <a:p>
          <a:endParaRPr lang="en-GB"/>
        </a:p>
      </dgm:t>
    </dgm:pt>
    <dgm:pt modelId="{0EBEAED9-09CF-4D12-B8E8-741191357A92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CE4E268D-8E76-40BC-8D69-F46497335FDA}" type="parTrans" cxnId="{96A37A3E-431D-4823-B090-511A3DE10829}">
      <dgm:prSet/>
      <dgm:spPr/>
      <dgm:t>
        <a:bodyPr/>
        <a:lstStyle/>
        <a:p>
          <a:endParaRPr lang="en-GB"/>
        </a:p>
      </dgm:t>
    </dgm:pt>
    <dgm:pt modelId="{12FE0560-1DBD-48E2-A5B2-31B34AF8F5F2}" type="sibTrans" cxnId="{96A37A3E-431D-4823-B090-511A3DE10829}">
      <dgm:prSet/>
      <dgm:spPr/>
      <dgm:t>
        <a:bodyPr/>
        <a:lstStyle/>
        <a:p>
          <a:endParaRPr lang="en-GB"/>
        </a:p>
      </dgm:t>
    </dgm:pt>
    <dgm:pt modelId="{A39B08A2-9764-448C-8093-53A2FF4753F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 </a:t>
          </a:r>
        </a:p>
        <a:p>
          <a:r>
            <a:rPr lang="en-GB" dirty="0">
              <a:solidFill>
                <a:sysClr val="windowText" lastClr="000000"/>
              </a:solidFill>
            </a:rPr>
            <a:t>Senior </a:t>
          </a:r>
          <a:r>
            <a:rPr lang="en-GB" dirty="0" err="1">
              <a:solidFill>
                <a:sysClr val="windowText" lastClr="000000"/>
              </a:solidFill>
            </a:rPr>
            <a:t>Execuitve</a:t>
          </a:r>
          <a:r>
            <a:rPr lang="en-GB" dirty="0">
              <a:solidFill>
                <a:sysClr val="windowText" lastClr="000000"/>
              </a:solidFill>
            </a:rPr>
            <a:t>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DBDED721-1AC8-47F9-ABD8-71E5D978C29B}" type="parTrans" cxnId="{FD72434C-C8F2-426F-998D-4168D1CA9BFC}">
      <dgm:prSet/>
      <dgm:spPr/>
      <dgm:t>
        <a:bodyPr/>
        <a:lstStyle/>
        <a:p>
          <a:endParaRPr lang="en-GB"/>
        </a:p>
      </dgm:t>
    </dgm:pt>
    <dgm:pt modelId="{5BDAD858-C039-4B89-B67B-C40F6B954BC4}" type="sibTrans" cxnId="{FD72434C-C8F2-426F-998D-4168D1CA9BFC}">
      <dgm:prSet/>
      <dgm:spPr/>
      <dgm:t>
        <a:bodyPr/>
        <a:lstStyle/>
        <a:p>
          <a:endParaRPr lang="en-GB"/>
        </a:p>
      </dgm:t>
    </dgm:pt>
    <dgm:pt modelId="{ECB3444D-BCAB-4260-B0B4-FE3D3DAE1B29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Senior Executive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C88067A0-58CD-4298-91B2-3F599BBDA53C}" type="parTrans" cxnId="{61CA1E35-F15A-49E0-8559-1900532421AE}">
      <dgm:prSet/>
      <dgm:spPr/>
      <dgm:t>
        <a:bodyPr/>
        <a:lstStyle/>
        <a:p>
          <a:endParaRPr lang="en-GB"/>
        </a:p>
      </dgm:t>
    </dgm:pt>
    <dgm:pt modelId="{042190A8-6C9A-45E9-90D8-8206BA5CA8D3}" type="sibTrans" cxnId="{61CA1E35-F15A-49E0-8559-1900532421AE}">
      <dgm:prSet/>
      <dgm:spPr/>
      <dgm:t>
        <a:bodyPr/>
        <a:lstStyle/>
        <a:p>
          <a:endParaRPr lang="en-GB"/>
        </a:p>
      </dgm:t>
    </dgm:pt>
    <dgm:pt modelId="{9AD771A1-0CE7-4BE2-B1DE-B4507B260182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Business Admin Officer</a:t>
          </a:r>
        </a:p>
      </dgm:t>
    </dgm:pt>
    <dgm:pt modelId="{F68D6FBB-7DA7-4B41-B3A4-0ECF46498DD6}" type="parTrans" cxnId="{C7B4881C-340F-4082-8556-B3346C5EF6FF}">
      <dgm:prSet/>
      <dgm:spPr/>
      <dgm:t>
        <a:bodyPr/>
        <a:lstStyle/>
        <a:p>
          <a:endParaRPr lang="en-GB"/>
        </a:p>
      </dgm:t>
    </dgm:pt>
    <dgm:pt modelId="{4ED49AE8-45DC-4B90-A5F0-1AA13AF1A951}" type="sibTrans" cxnId="{C7B4881C-340F-4082-8556-B3346C5EF6FF}">
      <dgm:prSet/>
      <dgm:spPr/>
      <dgm:t>
        <a:bodyPr/>
        <a:lstStyle/>
        <a:p>
          <a:endParaRPr lang="en-GB"/>
        </a:p>
      </dgm:t>
    </dgm:pt>
    <dgm:pt modelId="{FDAA4270-41FA-4ACD-866D-07000B728072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Business Admin Officer</a:t>
          </a:r>
        </a:p>
      </dgm:t>
    </dgm:pt>
    <dgm:pt modelId="{01625A96-681C-4611-BCBE-020CBCD67B7F}" type="parTrans" cxnId="{AA682020-7A2E-4BBD-BA26-7515FB34798A}">
      <dgm:prSet/>
      <dgm:spPr/>
      <dgm:t>
        <a:bodyPr/>
        <a:lstStyle/>
        <a:p>
          <a:endParaRPr lang="en-GB"/>
        </a:p>
      </dgm:t>
    </dgm:pt>
    <dgm:pt modelId="{2FF97FB9-2D10-4CC3-89BC-14DA9DC2A28D}" type="sibTrans" cxnId="{AA682020-7A2E-4BBD-BA26-7515FB34798A}">
      <dgm:prSet/>
      <dgm:spPr/>
      <dgm:t>
        <a:bodyPr/>
        <a:lstStyle/>
        <a:p>
          <a:endParaRPr lang="en-GB"/>
        </a:p>
      </dgm:t>
    </dgm:pt>
    <dgm:pt modelId="{73F6C8CB-69A6-4AB3-8F45-B1522C59357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Executive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420E5739-2BCC-424B-AF7F-F567D88A5EA0}" type="parTrans" cxnId="{7B7D2DB3-EE03-4B0F-909C-7F06D7713DDE}">
      <dgm:prSet/>
      <dgm:spPr/>
      <dgm:t>
        <a:bodyPr/>
        <a:lstStyle/>
        <a:p>
          <a:endParaRPr lang="en-GB"/>
        </a:p>
      </dgm:t>
    </dgm:pt>
    <dgm:pt modelId="{FC2B4656-4A50-4508-8EC0-EE39F6D633D4}" type="sibTrans" cxnId="{7B7D2DB3-EE03-4B0F-909C-7F06D7713DDE}">
      <dgm:prSet/>
      <dgm:spPr/>
      <dgm:t>
        <a:bodyPr/>
        <a:lstStyle/>
        <a:p>
          <a:endParaRPr lang="en-GB"/>
        </a:p>
      </dgm:t>
    </dgm:pt>
    <dgm:pt modelId="{CC4FD9F9-D1CC-4CF1-9BD6-6C3AA95FC56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Councillor Development Officer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12EB02F1-A6E0-462D-A39B-0C4974ADF2BA}" type="parTrans" cxnId="{BB96BF76-6A76-4C0D-B339-90FDE4DA0ACE}">
      <dgm:prSet/>
      <dgm:spPr/>
      <dgm:t>
        <a:bodyPr/>
        <a:lstStyle/>
        <a:p>
          <a:endParaRPr lang="en-GB"/>
        </a:p>
      </dgm:t>
    </dgm:pt>
    <dgm:pt modelId="{FA62684F-E0D1-4E53-A383-D197138B599A}" type="sibTrans" cxnId="{BB96BF76-6A76-4C0D-B339-90FDE4DA0ACE}">
      <dgm:prSet/>
      <dgm:spPr/>
      <dgm:t>
        <a:bodyPr/>
        <a:lstStyle/>
        <a:p>
          <a:endParaRPr lang="en-GB"/>
        </a:p>
      </dgm:t>
    </dgm:pt>
    <dgm:pt modelId="{28E112C8-7C16-4432-824A-7DCBD9CCEED5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Executive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0177AA44-49BB-40F9-9E4E-49F6AC4CDBC3}" type="parTrans" cxnId="{F2BE0EEB-6CE6-41F5-971E-4176325A6551}">
      <dgm:prSet/>
      <dgm:spPr/>
      <dgm:t>
        <a:bodyPr/>
        <a:lstStyle/>
        <a:p>
          <a:endParaRPr lang="en-GB"/>
        </a:p>
      </dgm:t>
    </dgm:pt>
    <dgm:pt modelId="{23D6572F-8B04-48DF-9972-274F5FC104EB}" type="sibTrans" cxnId="{F2BE0EEB-6CE6-41F5-971E-4176325A6551}">
      <dgm:prSet/>
      <dgm:spPr/>
      <dgm:t>
        <a:bodyPr/>
        <a:lstStyle/>
        <a:p>
          <a:endParaRPr lang="en-GB"/>
        </a:p>
      </dgm:t>
    </dgm:pt>
    <dgm:pt modelId="{C57B372D-A035-4ADC-B6FB-18997A423F18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>
              <a:solidFill>
                <a:sysClr val="windowText" lastClr="000000"/>
              </a:solidFill>
            </a:rPr>
            <a:t>Executive </a:t>
          </a:r>
          <a:r>
            <a:rPr lang="en-GB" dirty="0">
              <a:solidFill>
                <a:sysClr val="windowText" lastClr="000000"/>
              </a:solidFill>
            </a:rPr>
            <a:t>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7368B8E4-B654-4BED-A6C0-830E314DD4EE}" type="parTrans" cxnId="{AE8F10CC-0439-4AAD-A757-8F8F3EAAF69A}">
      <dgm:prSet/>
      <dgm:spPr/>
      <dgm:t>
        <a:bodyPr/>
        <a:lstStyle/>
        <a:p>
          <a:endParaRPr lang="en-GB"/>
        </a:p>
      </dgm:t>
    </dgm:pt>
    <dgm:pt modelId="{230ECA87-CC7E-42FD-842A-B91AAFC01C58}" type="sibTrans" cxnId="{AE8F10CC-0439-4AAD-A757-8F8F3EAAF69A}">
      <dgm:prSet/>
      <dgm:spPr/>
      <dgm:t>
        <a:bodyPr/>
        <a:lstStyle/>
        <a:p>
          <a:endParaRPr lang="en-GB"/>
        </a:p>
      </dgm:t>
    </dgm:pt>
    <dgm:pt modelId="{CF310BAF-07D2-4D9A-9F1D-48F41AAF0D0D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Councillor Casework Officer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1D90B430-9D09-4109-A47D-1735CC1C2CE6}" type="parTrans" cxnId="{EADBFC90-97D7-4556-8CE2-4D2F2DCD5BCB}">
      <dgm:prSet/>
      <dgm:spPr/>
      <dgm:t>
        <a:bodyPr/>
        <a:lstStyle/>
        <a:p>
          <a:endParaRPr lang="en-GB"/>
        </a:p>
      </dgm:t>
    </dgm:pt>
    <dgm:pt modelId="{536A7838-3B13-44EB-8ED1-7A248F206BD2}" type="sibTrans" cxnId="{EADBFC90-97D7-4556-8CE2-4D2F2DCD5BCB}">
      <dgm:prSet/>
      <dgm:spPr/>
      <dgm:t>
        <a:bodyPr/>
        <a:lstStyle/>
        <a:p>
          <a:endParaRPr lang="en-GB"/>
        </a:p>
      </dgm:t>
    </dgm:pt>
    <dgm:pt modelId="{671D51FA-91FA-4C11-B084-0B4CE7D4189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Mayors Executive Officer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53C6F6AF-0C0F-4870-8098-57257CDCE704}" type="parTrans" cxnId="{5571339F-1CCA-4375-9C30-4F914A1C1AEF}">
      <dgm:prSet/>
      <dgm:spPr/>
      <dgm:t>
        <a:bodyPr/>
        <a:lstStyle/>
        <a:p>
          <a:endParaRPr lang="en-GB"/>
        </a:p>
      </dgm:t>
    </dgm:pt>
    <dgm:pt modelId="{CD5A9ECA-7126-4792-B8CB-4CCC1CED5228}" type="sibTrans" cxnId="{5571339F-1CCA-4375-9C30-4F914A1C1AEF}">
      <dgm:prSet/>
      <dgm:spPr/>
      <dgm:t>
        <a:bodyPr/>
        <a:lstStyle/>
        <a:p>
          <a:endParaRPr lang="en-GB"/>
        </a:p>
      </dgm:t>
    </dgm:pt>
    <dgm:pt modelId="{E45D991C-5D10-42CD-8891-53B30E505470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Business Support Apprentice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5046C777-7C9C-4418-A91C-2CE0A30FB4AC}" type="parTrans" cxnId="{5D3A65A0-CB4E-4044-BFC2-E60116D02078}">
      <dgm:prSet/>
      <dgm:spPr/>
      <dgm:t>
        <a:bodyPr/>
        <a:lstStyle/>
        <a:p>
          <a:endParaRPr lang="en-GB"/>
        </a:p>
      </dgm:t>
    </dgm:pt>
    <dgm:pt modelId="{9308FD95-8F46-452D-A7BD-C9C45F7F2AD8}" type="sibTrans" cxnId="{5D3A65A0-CB4E-4044-BFC2-E60116D02078}">
      <dgm:prSet/>
      <dgm:spPr/>
      <dgm:t>
        <a:bodyPr/>
        <a:lstStyle/>
        <a:p>
          <a:endParaRPr lang="en-GB"/>
        </a:p>
      </dgm:t>
    </dgm:pt>
    <dgm:pt modelId="{8A8CAFF2-FA2A-400D-9A95-7AE8A0275817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5A538B63-8AE6-4CD7-BFF9-1467003A88F2}" type="parTrans" cxnId="{452B901D-8BA5-4503-A2AA-334E876E0F69}">
      <dgm:prSet/>
      <dgm:spPr/>
      <dgm:t>
        <a:bodyPr/>
        <a:lstStyle/>
        <a:p>
          <a:endParaRPr lang="en-GB"/>
        </a:p>
      </dgm:t>
    </dgm:pt>
    <dgm:pt modelId="{99799DDA-7A7C-4B90-936D-434F0C351102}" type="sibTrans" cxnId="{452B901D-8BA5-4503-A2AA-334E876E0F69}">
      <dgm:prSet/>
      <dgm:spPr/>
      <dgm:t>
        <a:bodyPr/>
        <a:lstStyle/>
        <a:p>
          <a:endParaRPr lang="en-GB"/>
        </a:p>
      </dgm:t>
    </dgm:pt>
    <dgm:pt modelId="{19F0B8E5-F16C-4466-8935-BB969F5C1BD0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AABEF62B-0895-4A6A-9D55-56D898F81DD5}" type="parTrans" cxnId="{B7F8A96F-8981-460F-A37B-8C3A2FE5BFBB}">
      <dgm:prSet/>
      <dgm:spPr/>
      <dgm:t>
        <a:bodyPr/>
        <a:lstStyle/>
        <a:p>
          <a:endParaRPr lang="en-GB"/>
        </a:p>
      </dgm:t>
    </dgm:pt>
    <dgm:pt modelId="{1BBE3434-1396-4285-8279-9B3007A99545}" type="sibTrans" cxnId="{B7F8A96F-8981-460F-A37B-8C3A2FE5BFBB}">
      <dgm:prSet/>
      <dgm:spPr/>
      <dgm:t>
        <a:bodyPr/>
        <a:lstStyle/>
        <a:p>
          <a:endParaRPr lang="en-GB"/>
        </a:p>
      </dgm:t>
    </dgm:pt>
    <dgm:pt modelId="{43BE562F-C87D-4D03-850D-CE75549484C2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874A096F-E71B-4D63-B0F4-F624FCD437EE}" type="parTrans" cxnId="{566718BB-4B2A-4EFE-AD9F-7B13B8FF792C}">
      <dgm:prSet/>
      <dgm:spPr/>
      <dgm:t>
        <a:bodyPr/>
        <a:lstStyle/>
        <a:p>
          <a:endParaRPr lang="en-GB"/>
        </a:p>
      </dgm:t>
    </dgm:pt>
    <dgm:pt modelId="{87605371-BF68-4264-B583-20AC283F0E33}" type="sibTrans" cxnId="{566718BB-4B2A-4EFE-AD9F-7B13B8FF792C}">
      <dgm:prSet/>
      <dgm:spPr/>
      <dgm:t>
        <a:bodyPr/>
        <a:lstStyle/>
        <a:p>
          <a:endParaRPr lang="en-GB"/>
        </a:p>
      </dgm:t>
    </dgm:pt>
    <dgm:pt modelId="{3E17D613-AB28-4FA2-A1F3-35D340F5E9C8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F87B30B8-8DE9-491E-B988-B85A7F189636}" type="parTrans" cxnId="{5EC13AAA-9140-4DF4-A68E-CC081E30A122}">
      <dgm:prSet/>
      <dgm:spPr/>
      <dgm:t>
        <a:bodyPr/>
        <a:lstStyle/>
        <a:p>
          <a:endParaRPr lang="en-GB"/>
        </a:p>
      </dgm:t>
    </dgm:pt>
    <dgm:pt modelId="{3FBDFF7C-F154-4B4C-BF93-F4C7C77B7864}" type="sibTrans" cxnId="{5EC13AAA-9140-4DF4-A68E-CC081E30A122}">
      <dgm:prSet/>
      <dgm:spPr/>
      <dgm:t>
        <a:bodyPr/>
        <a:lstStyle/>
        <a:p>
          <a:endParaRPr lang="en-GB"/>
        </a:p>
      </dgm:t>
    </dgm:pt>
    <dgm:pt modelId="{C6B72492-2942-4E71-8214-F565A3CA9600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</a:t>
          </a:r>
          <a:r>
            <a:rPr lang="en-GB" dirty="0" err="1">
              <a:solidFill>
                <a:sysClr val="windowText" lastClr="000000"/>
              </a:solidFill>
            </a:rPr>
            <a:t>Suport</a:t>
          </a:r>
          <a:r>
            <a:rPr lang="en-GB" dirty="0">
              <a:solidFill>
                <a:sysClr val="windowText" lastClr="000000"/>
              </a:solidFill>
            </a:rPr>
            <a:t>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B6DEA1C0-CB85-4993-BB0A-51F0E522BCAB}" type="parTrans" cxnId="{6E5FC5F3-9048-4A2E-A938-12ECC7948C95}">
      <dgm:prSet/>
      <dgm:spPr/>
      <dgm:t>
        <a:bodyPr/>
        <a:lstStyle/>
        <a:p>
          <a:endParaRPr lang="en-GB"/>
        </a:p>
      </dgm:t>
    </dgm:pt>
    <dgm:pt modelId="{8740F953-BBCD-4B70-AF38-CC9DADF5AE42}" type="sibTrans" cxnId="{6E5FC5F3-9048-4A2E-A938-12ECC7948C95}">
      <dgm:prSet/>
      <dgm:spPr/>
      <dgm:t>
        <a:bodyPr/>
        <a:lstStyle/>
        <a:p>
          <a:endParaRPr lang="en-GB"/>
        </a:p>
      </dgm:t>
    </dgm:pt>
    <dgm:pt modelId="{83E6A8E5-D195-49F0-897E-6704DFDDC3AE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Cabinet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DF867EA6-4CEA-43D1-BB79-A32C931FFE26}" type="parTrans" cxnId="{56A38AD2-3546-4B88-B276-219BE8D2F066}">
      <dgm:prSet/>
      <dgm:spPr/>
      <dgm:t>
        <a:bodyPr/>
        <a:lstStyle/>
        <a:p>
          <a:endParaRPr lang="en-GB"/>
        </a:p>
      </dgm:t>
    </dgm:pt>
    <dgm:pt modelId="{685BDE36-8189-4A2D-855E-9B17BEE3B043}" type="sibTrans" cxnId="{56A38AD2-3546-4B88-B276-219BE8D2F066}">
      <dgm:prSet/>
      <dgm:spPr/>
      <dgm:t>
        <a:bodyPr/>
        <a:lstStyle/>
        <a:p>
          <a:endParaRPr lang="en-GB"/>
        </a:p>
      </dgm:t>
    </dgm:pt>
    <dgm:pt modelId="{584FC52B-481B-4C78-A55F-80DE6FC1AC0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Cabinet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F738DE27-0F63-4E50-925A-3877BAE8876F}" type="parTrans" cxnId="{C8D0862D-59AD-4020-85F9-ABE09AD516DB}">
      <dgm:prSet/>
      <dgm:spPr/>
      <dgm:t>
        <a:bodyPr/>
        <a:lstStyle/>
        <a:p>
          <a:endParaRPr lang="en-GB"/>
        </a:p>
      </dgm:t>
    </dgm:pt>
    <dgm:pt modelId="{23EDABFB-73EA-4E8A-98C6-8334527AE124}" type="sibTrans" cxnId="{C8D0862D-59AD-4020-85F9-ABE09AD516DB}">
      <dgm:prSet/>
      <dgm:spPr/>
      <dgm:t>
        <a:bodyPr/>
        <a:lstStyle/>
        <a:p>
          <a:endParaRPr lang="en-GB"/>
        </a:p>
      </dgm:t>
    </dgm:pt>
    <dgm:pt modelId="{EBC8E766-236B-4FBD-8E03-8372D88DD0D2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Cabinet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5448C18E-00C8-4DC2-9AC0-A49206E9DBF2}" type="parTrans" cxnId="{D9B95A19-4E05-4841-B5E9-917B24A53CBA}">
      <dgm:prSet/>
      <dgm:spPr/>
      <dgm:t>
        <a:bodyPr/>
        <a:lstStyle/>
        <a:p>
          <a:endParaRPr lang="en-GB"/>
        </a:p>
      </dgm:t>
    </dgm:pt>
    <dgm:pt modelId="{38B1C674-B30C-4168-9302-F4ABB59E6F48}" type="sibTrans" cxnId="{D9B95A19-4E05-4841-B5E9-917B24A53CBA}">
      <dgm:prSet/>
      <dgm:spPr/>
      <dgm:t>
        <a:bodyPr/>
        <a:lstStyle/>
        <a:p>
          <a:endParaRPr lang="en-GB"/>
        </a:p>
      </dgm:t>
    </dgm:pt>
    <dgm:pt modelId="{314DA603-FE14-46D8-A10A-E9D6FA01EAAF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Executive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4FAEF635-F413-4E23-9F4C-2FC3D62B16FE}" type="parTrans" cxnId="{436E8331-0979-488C-B319-F2230FBE7A7C}">
      <dgm:prSet/>
      <dgm:spPr/>
      <dgm:t>
        <a:bodyPr/>
        <a:lstStyle/>
        <a:p>
          <a:endParaRPr lang="en-GB"/>
        </a:p>
      </dgm:t>
    </dgm:pt>
    <dgm:pt modelId="{6A2B7F69-0796-4980-A8E6-D5D9AD499A4F}" type="sibTrans" cxnId="{436E8331-0979-488C-B319-F2230FBE7A7C}">
      <dgm:prSet/>
      <dgm:spPr/>
      <dgm:t>
        <a:bodyPr/>
        <a:lstStyle/>
        <a:p>
          <a:endParaRPr lang="en-GB"/>
        </a:p>
      </dgm:t>
    </dgm:pt>
    <dgm:pt modelId="{110A7C70-6206-4B42-BD99-C7E6F5AD406B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9BB0486F-8CF1-4EBE-B04C-256728EC4358}" type="parTrans" cxnId="{25313582-F780-4E7D-82CE-BB51D4E2FF92}">
      <dgm:prSet/>
      <dgm:spPr/>
      <dgm:t>
        <a:bodyPr/>
        <a:lstStyle/>
        <a:p>
          <a:endParaRPr lang="en-GB"/>
        </a:p>
      </dgm:t>
    </dgm:pt>
    <dgm:pt modelId="{5DC0C7B8-29AB-43D3-8A9C-422A85232237}" type="sibTrans" cxnId="{25313582-F780-4E7D-82CE-BB51D4E2FF92}">
      <dgm:prSet/>
      <dgm:spPr/>
      <dgm:t>
        <a:bodyPr/>
        <a:lstStyle/>
        <a:p>
          <a:endParaRPr lang="en-GB"/>
        </a:p>
      </dgm:t>
    </dgm:pt>
    <dgm:pt modelId="{15281B00-E24F-4D48-B973-8A5B8BF891BB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5AAFA849-7153-429C-8510-90FF6F27E6E9}" type="parTrans" cxnId="{8724A8C5-B2EA-49B1-858C-5CD35D22DA83}">
      <dgm:prSet/>
      <dgm:spPr/>
      <dgm:t>
        <a:bodyPr/>
        <a:lstStyle/>
        <a:p>
          <a:endParaRPr lang="en-GB"/>
        </a:p>
      </dgm:t>
    </dgm:pt>
    <dgm:pt modelId="{6F2D8C65-62D0-48A9-BB94-E2F3BC2D5FCE}" type="sibTrans" cxnId="{8724A8C5-B2EA-49B1-858C-5CD35D22DA83}">
      <dgm:prSet/>
      <dgm:spPr/>
      <dgm:t>
        <a:bodyPr/>
        <a:lstStyle/>
        <a:p>
          <a:endParaRPr lang="en-GB"/>
        </a:p>
      </dgm:t>
    </dgm:pt>
    <dgm:pt modelId="{9B293A17-2DCA-4EA4-822A-FA1AADEDF9CE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Executive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21F3B617-AA4E-4578-A53F-D4E3BAFA7D8B}" type="sibTrans" cxnId="{781EFF48-04FF-49BD-A239-289C6D1E051C}">
      <dgm:prSet/>
      <dgm:spPr/>
      <dgm:t>
        <a:bodyPr/>
        <a:lstStyle/>
        <a:p>
          <a:endParaRPr lang="en-GB"/>
        </a:p>
      </dgm:t>
    </dgm:pt>
    <dgm:pt modelId="{586D64A9-70AF-4619-95A9-9ECDCF05A055}" type="parTrans" cxnId="{781EFF48-04FF-49BD-A239-289C6D1E051C}">
      <dgm:prSet/>
      <dgm:spPr/>
      <dgm:t>
        <a:bodyPr/>
        <a:lstStyle/>
        <a:p>
          <a:endParaRPr lang="en-GB"/>
        </a:p>
      </dgm:t>
    </dgm:pt>
    <dgm:pt modelId="{D855F9AC-1378-4A28-9ABA-96895C44209D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Executive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9C5A7D2C-9A5C-447B-9806-327E29305706}" type="parTrans" cxnId="{7A1ACFEA-ED75-4BDA-8FDE-7908D7FC8BDF}">
      <dgm:prSet/>
      <dgm:spPr/>
      <dgm:t>
        <a:bodyPr/>
        <a:lstStyle/>
        <a:p>
          <a:endParaRPr lang="en-GB"/>
        </a:p>
      </dgm:t>
    </dgm:pt>
    <dgm:pt modelId="{6C054F34-8052-4B7A-B0A6-871244D8C98D}" type="sibTrans" cxnId="{7A1ACFEA-ED75-4BDA-8FDE-7908D7FC8BDF}">
      <dgm:prSet/>
      <dgm:spPr/>
      <dgm:t>
        <a:bodyPr/>
        <a:lstStyle/>
        <a:p>
          <a:endParaRPr lang="en-GB"/>
        </a:p>
      </dgm:t>
    </dgm:pt>
    <dgm:pt modelId="{1A0BB618-B42A-41CE-AE00-CA1EB17E23D5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65C0A31F-F404-422C-8E00-863E679FF12F}" type="parTrans" cxnId="{EBB40012-909B-4CAB-ACD1-37874F26B1DC}">
      <dgm:prSet/>
      <dgm:spPr/>
      <dgm:t>
        <a:bodyPr/>
        <a:lstStyle/>
        <a:p>
          <a:endParaRPr lang="en-GB"/>
        </a:p>
      </dgm:t>
    </dgm:pt>
    <dgm:pt modelId="{57435D5D-929D-4A70-9668-43C96633EDC0}" type="sibTrans" cxnId="{EBB40012-909B-4CAB-ACD1-37874F26B1DC}">
      <dgm:prSet/>
      <dgm:spPr/>
      <dgm:t>
        <a:bodyPr/>
        <a:lstStyle/>
        <a:p>
          <a:endParaRPr lang="en-GB"/>
        </a:p>
      </dgm:t>
    </dgm:pt>
    <dgm:pt modelId="{6CAF9868-FF2C-4482-AE2C-760ACACEA3E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BEE9939A-06C1-4814-BD95-8E14546B4CDE}" type="parTrans" cxnId="{3DEF09EE-08B1-4817-A6B9-0D1C6C7F7062}">
      <dgm:prSet/>
      <dgm:spPr/>
      <dgm:t>
        <a:bodyPr/>
        <a:lstStyle/>
        <a:p>
          <a:endParaRPr lang="en-GB"/>
        </a:p>
      </dgm:t>
    </dgm:pt>
    <dgm:pt modelId="{960C2201-782D-4AE6-9065-95BB2DF2AAD3}" type="sibTrans" cxnId="{3DEF09EE-08B1-4817-A6B9-0D1C6C7F7062}">
      <dgm:prSet/>
      <dgm:spPr/>
      <dgm:t>
        <a:bodyPr/>
        <a:lstStyle/>
        <a:p>
          <a:endParaRPr lang="en-GB"/>
        </a:p>
      </dgm:t>
    </dgm:pt>
    <dgm:pt modelId="{C508A784-3220-421E-8A8D-0693A0578856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dirty="0">
            <a:solidFill>
              <a:sysClr val="windowText" lastClr="000000"/>
            </a:solidFill>
          </a:endParaRPr>
        </a:p>
        <a:p>
          <a:r>
            <a:rPr lang="en-GB" dirty="0">
              <a:solidFill>
                <a:sysClr val="windowText" lastClr="000000"/>
              </a:solidFill>
            </a:rPr>
            <a:t>Leadership Support Assistant</a:t>
          </a:r>
        </a:p>
        <a:p>
          <a:endParaRPr lang="en-GB" dirty="0">
            <a:solidFill>
              <a:sysClr val="windowText" lastClr="000000"/>
            </a:solidFill>
          </a:endParaRPr>
        </a:p>
      </dgm:t>
    </dgm:pt>
    <dgm:pt modelId="{8EE4DFE2-FAF5-43D6-B42C-13C60CFA5F92}" type="parTrans" cxnId="{33061532-C7D9-46C8-B7F5-D9444B2382CC}">
      <dgm:prSet/>
      <dgm:spPr/>
      <dgm:t>
        <a:bodyPr/>
        <a:lstStyle/>
        <a:p>
          <a:endParaRPr lang="en-GB"/>
        </a:p>
      </dgm:t>
    </dgm:pt>
    <dgm:pt modelId="{77E99383-8E71-47A1-BD1B-1D92BA1757CD}" type="sibTrans" cxnId="{33061532-C7D9-46C8-B7F5-D9444B2382CC}">
      <dgm:prSet/>
      <dgm:spPr/>
      <dgm:t>
        <a:bodyPr/>
        <a:lstStyle/>
        <a:p>
          <a:endParaRPr lang="en-GB"/>
        </a:p>
      </dgm:t>
    </dgm:pt>
    <dgm:pt modelId="{5FB374A5-0D9C-40EB-A054-0726C70DE326}" type="pres">
      <dgm:prSet presAssocID="{C573C5D8-6229-4EE3-9CF8-3F6D7B761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AB2F05-3820-446D-B365-DA914A00E9D5}" type="pres">
      <dgm:prSet presAssocID="{2D744828-9A1B-449A-94EE-DFB4AAE695D6}" presName="hierRoot1" presStyleCnt="0">
        <dgm:presLayoutVars>
          <dgm:hierBranch val="init"/>
        </dgm:presLayoutVars>
      </dgm:prSet>
      <dgm:spPr/>
    </dgm:pt>
    <dgm:pt modelId="{71F9922A-5827-45FA-9604-4A0CE7B98F1D}" type="pres">
      <dgm:prSet presAssocID="{2D744828-9A1B-449A-94EE-DFB4AAE695D6}" presName="rootComposite1" presStyleCnt="0"/>
      <dgm:spPr/>
    </dgm:pt>
    <dgm:pt modelId="{7930F465-C14C-44BA-96D7-B6DE73D5B576}" type="pres">
      <dgm:prSet presAssocID="{2D744828-9A1B-449A-94EE-DFB4AAE695D6}" presName="rootText1" presStyleLbl="node0" presStyleIdx="0" presStyleCnt="1">
        <dgm:presLayoutVars>
          <dgm:chPref val="3"/>
        </dgm:presLayoutVars>
      </dgm:prSet>
      <dgm:spPr/>
    </dgm:pt>
    <dgm:pt modelId="{F5A9C796-7BAA-44D0-A8A5-6AB0376295B2}" type="pres">
      <dgm:prSet presAssocID="{2D744828-9A1B-449A-94EE-DFB4AAE695D6}" presName="rootConnector1" presStyleLbl="node1" presStyleIdx="0" presStyleCnt="0"/>
      <dgm:spPr/>
    </dgm:pt>
    <dgm:pt modelId="{D6D5FBEB-4A67-420A-9F7D-5FD5396622F6}" type="pres">
      <dgm:prSet presAssocID="{2D744828-9A1B-449A-94EE-DFB4AAE695D6}" presName="hierChild2" presStyleCnt="0"/>
      <dgm:spPr/>
    </dgm:pt>
    <dgm:pt modelId="{0E8CE9D2-07D5-44A7-B104-B8C2ECC46F92}" type="pres">
      <dgm:prSet presAssocID="{6C2743E0-9108-40CC-85AD-D3D30CEE3054}" presName="Name37" presStyleLbl="parChTrans1D2" presStyleIdx="0" presStyleCnt="5"/>
      <dgm:spPr/>
    </dgm:pt>
    <dgm:pt modelId="{95BD634B-F46C-4F66-95A3-56FE73F8B00D}" type="pres">
      <dgm:prSet presAssocID="{91AF3EEC-1AEA-4A03-9A4F-D05A6754653F}" presName="hierRoot2" presStyleCnt="0">
        <dgm:presLayoutVars>
          <dgm:hierBranch val="init"/>
        </dgm:presLayoutVars>
      </dgm:prSet>
      <dgm:spPr/>
    </dgm:pt>
    <dgm:pt modelId="{6E8CD472-87C0-4B00-B2B1-4ABAF089EE78}" type="pres">
      <dgm:prSet presAssocID="{91AF3EEC-1AEA-4A03-9A4F-D05A6754653F}" presName="rootComposite" presStyleCnt="0"/>
      <dgm:spPr/>
    </dgm:pt>
    <dgm:pt modelId="{B782D697-90F5-4D41-B940-4AC7CA1B8567}" type="pres">
      <dgm:prSet presAssocID="{91AF3EEC-1AEA-4A03-9A4F-D05A6754653F}" presName="rootText" presStyleLbl="node2" presStyleIdx="0" presStyleCnt="5">
        <dgm:presLayoutVars>
          <dgm:chPref val="3"/>
        </dgm:presLayoutVars>
      </dgm:prSet>
      <dgm:spPr/>
    </dgm:pt>
    <dgm:pt modelId="{338E30E7-E9AC-461D-84FC-0D618F724171}" type="pres">
      <dgm:prSet presAssocID="{91AF3EEC-1AEA-4A03-9A4F-D05A6754653F}" presName="rootConnector" presStyleLbl="node2" presStyleIdx="0" presStyleCnt="5"/>
      <dgm:spPr/>
    </dgm:pt>
    <dgm:pt modelId="{78B8B8FE-5CB4-4C80-BCF6-9C490AE147E4}" type="pres">
      <dgm:prSet presAssocID="{91AF3EEC-1AEA-4A03-9A4F-D05A6754653F}" presName="hierChild4" presStyleCnt="0"/>
      <dgm:spPr/>
    </dgm:pt>
    <dgm:pt modelId="{75301D30-9967-44A7-87A2-876BDF691966}" type="pres">
      <dgm:prSet presAssocID="{A02DDF2C-5851-4C9A-ADA7-8C2BACB3526D}" presName="Name37" presStyleLbl="parChTrans1D3" presStyleIdx="0" presStyleCnt="25"/>
      <dgm:spPr/>
    </dgm:pt>
    <dgm:pt modelId="{C704074A-D7B4-47A9-899D-38DF295F6EE6}" type="pres">
      <dgm:prSet presAssocID="{B3F2187D-76BE-45E3-B9A5-EB84EAD0153D}" presName="hierRoot2" presStyleCnt="0">
        <dgm:presLayoutVars>
          <dgm:hierBranch val="init"/>
        </dgm:presLayoutVars>
      </dgm:prSet>
      <dgm:spPr/>
    </dgm:pt>
    <dgm:pt modelId="{86FCE7A7-1368-4FBC-93D5-3171E3407A98}" type="pres">
      <dgm:prSet presAssocID="{B3F2187D-76BE-45E3-B9A5-EB84EAD0153D}" presName="rootComposite" presStyleCnt="0"/>
      <dgm:spPr/>
    </dgm:pt>
    <dgm:pt modelId="{33E09F97-5269-4F27-9C62-34183C727D14}" type="pres">
      <dgm:prSet presAssocID="{B3F2187D-76BE-45E3-B9A5-EB84EAD0153D}" presName="rootText" presStyleLbl="node3" presStyleIdx="0" presStyleCnt="25">
        <dgm:presLayoutVars>
          <dgm:chPref val="3"/>
        </dgm:presLayoutVars>
      </dgm:prSet>
      <dgm:spPr/>
    </dgm:pt>
    <dgm:pt modelId="{C0D2F161-0FB5-4B1A-8549-8F335406054E}" type="pres">
      <dgm:prSet presAssocID="{B3F2187D-76BE-45E3-B9A5-EB84EAD0153D}" presName="rootConnector" presStyleLbl="node3" presStyleIdx="0" presStyleCnt="25"/>
      <dgm:spPr/>
    </dgm:pt>
    <dgm:pt modelId="{33635283-B724-4E8F-87A2-9C92EADBA30E}" type="pres">
      <dgm:prSet presAssocID="{B3F2187D-76BE-45E3-B9A5-EB84EAD0153D}" presName="hierChild4" presStyleCnt="0"/>
      <dgm:spPr/>
    </dgm:pt>
    <dgm:pt modelId="{E46CEE43-F2E7-4BCB-B6B1-F183FDC2AFF8}" type="pres">
      <dgm:prSet presAssocID="{DBDED721-1AC8-47F9-ABD8-71E5D978C29B}" presName="Name37" presStyleLbl="parChTrans1D4" presStyleIdx="0" presStyleCnt="6"/>
      <dgm:spPr/>
    </dgm:pt>
    <dgm:pt modelId="{7D165166-3610-4536-9DA7-D119B5AB901D}" type="pres">
      <dgm:prSet presAssocID="{A39B08A2-9764-448C-8093-53A2FF4753FA}" presName="hierRoot2" presStyleCnt="0">
        <dgm:presLayoutVars>
          <dgm:hierBranch val="init"/>
        </dgm:presLayoutVars>
      </dgm:prSet>
      <dgm:spPr/>
    </dgm:pt>
    <dgm:pt modelId="{F77D97BF-BC2A-480E-9BF1-A1E1F182CC9B}" type="pres">
      <dgm:prSet presAssocID="{A39B08A2-9764-448C-8093-53A2FF4753FA}" presName="rootComposite" presStyleCnt="0"/>
      <dgm:spPr/>
    </dgm:pt>
    <dgm:pt modelId="{59641A38-3644-4049-9F2C-5A65D92F140A}" type="pres">
      <dgm:prSet presAssocID="{A39B08A2-9764-448C-8093-53A2FF4753FA}" presName="rootText" presStyleLbl="node4" presStyleIdx="0" presStyleCnt="6">
        <dgm:presLayoutVars>
          <dgm:chPref val="3"/>
        </dgm:presLayoutVars>
      </dgm:prSet>
      <dgm:spPr/>
    </dgm:pt>
    <dgm:pt modelId="{84EBAD5C-3898-45D9-9948-D014EC42D697}" type="pres">
      <dgm:prSet presAssocID="{A39B08A2-9764-448C-8093-53A2FF4753FA}" presName="rootConnector" presStyleLbl="node4" presStyleIdx="0" presStyleCnt="6"/>
      <dgm:spPr/>
    </dgm:pt>
    <dgm:pt modelId="{80CDA086-5121-4D6A-B53D-654B008D42CF}" type="pres">
      <dgm:prSet presAssocID="{A39B08A2-9764-448C-8093-53A2FF4753FA}" presName="hierChild4" presStyleCnt="0"/>
      <dgm:spPr/>
    </dgm:pt>
    <dgm:pt modelId="{DBE15186-D589-4E28-8A79-866199FACB66}" type="pres">
      <dgm:prSet presAssocID="{A39B08A2-9764-448C-8093-53A2FF4753FA}" presName="hierChild5" presStyleCnt="0"/>
      <dgm:spPr/>
    </dgm:pt>
    <dgm:pt modelId="{E5E9116A-D2E2-40F6-82BF-52D5E38CDA4D}" type="pres">
      <dgm:prSet presAssocID="{C88067A0-58CD-4298-91B2-3F599BBDA53C}" presName="Name37" presStyleLbl="parChTrans1D4" presStyleIdx="1" presStyleCnt="6"/>
      <dgm:spPr/>
    </dgm:pt>
    <dgm:pt modelId="{6FE212D5-4382-49F5-B600-1E29B84134B0}" type="pres">
      <dgm:prSet presAssocID="{ECB3444D-BCAB-4260-B0B4-FE3D3DAE1B29}" presName="hierRoot2" presStyleCnt="0">
        <dgm:presLayoutVars>
          <dgm:hierBranch val="init"/>
        </dgm:presLayoutVars>
      </dgm:prSet>
      <dgm:spPr/>
    </dgm:pt>
    <dgm:pt modelId="{D705413B-D4C6-4DF6-9603-59721D548BC7}" type="pres">
      <dgm:prSet presAssocID="{ECB3444D-BCAB-4260-B0B4-FE3D3DAE1B29}" presName="rootComposite" presStyleCnt="0"/>
      <dgm:spPr/>
    </dgm:pt>
    <dgm:pt modelId="{85B2690E-70EF-40F5-A91D-15073923D57A}" type="pres">
      <dgm:prSet presAssocID="{ECB3444D-BCAB-4260-B0B4-FE3D3DAE1B29}" presName="rootText" presStyleLbl="node4" presStyleIdx="1" presStyleCnt="6">
        <dgm:presLayoutVars>
          <dgm:chPref val="3"/>
        </dgm:presLayoutVars>
      </dgm:prSet>
      <dgm:spPr/>
    </dgm:pt>
    <dgm:pt modelId="{45692133-5677-4B72-A534-1441ED849961}" type="pres">
      <dgm:prSet presAssocID="{ECB3444D-BCAB-4260-B0B4-FE3D3DAE1B29}" presName="rootConnector" presStyleLbl="node4" presStyleIdx="1" presStyleCnt="6"/>
      <dgm:spPr/>
    </dgm:pt>
    <dgm:pt modelId="{818E4C34-49F4-4838-A1EF-5DD90D6965AF}" type="pres">
      <dgm:prSet presAssocID="{ECB3444D-BCAB-4260-B0B4-FE3D3DAE1B29}" presName="hierChild4" presStyleCnt="0"/>
      <dgm:spPr/>
    </dgm:pt>
    <dgm:pt modelId="{B62A0980-0D8A-4DA5-A722-98AE306A693D}" type="pres">
      <dgm:prSet presAssocID="{ECB3444D-BCAB-4260-B0B4-FE3D3DAE1B29}" presName="hierChild5" presStyleCnt="0"/>
      <dgm:spPr/>
    </dgm:pt>
    <dgm:pt modelId="{064B3914-BFE1-4F9F-8ED1-595A0A99745E}" type="pres">
      <dgm:prSet presAssocID="{F68D6FBB-7DA7-4B41-B3A4-0ECF46498DD6}" presName="Name37" presStyleLbl="parChTrans1D4" presStyleIdx="2" presStyleCnt="6"/>
      <dgm:spPr/>
    </dgm:pt>
    <dgm:pt modelId="{70C07A8A-00A4-401D-92F1-571BBE76007A}" type="pres">
      <dgm:prSet presAssocID="{9AD771A1-0CE7-4BE2-B1DE-B4507B260182}" presName="hierRoot2" presStyleCnt="0">
        <dgm:presLayoutVars>
          <dgm:hierBranch val="init"/>
        </dgm:presLayoutVars>
      </dgm:prSet>
      <dgm:spPr/>
    </dgm:pt>
    <dgm:pt modelId="{6B6B5E69-CA79-4948-AE53-1580AC84DCDD}" type="pres">
      <dgm:prSet presAssocID="{9AD771A1-0CE7-4BE2-B1DE-B4507B260182}" presName="rootComposite" presStyleCnt="0"/>
      <dgm:spPr/>
    </dgm:pt>
    <dgm:pt modelId="{5B84BAF5-E34C-4FC6-A4AC-2653EA149F14}" type="pres">
      <dgm:prSet presAssocID="{9AD771A1-0CE7-4BE2-B1DE-B4507B260182}" presName="rootText" presStyleLbl="node4" presStyleIdx="2" presStyleCnt="6">
        <dgm:presLayoutVars>
          <dgm:chPref val="3"/>
        </dgm:presLayoutVars>
      </dgm:prSet>
      <dgm:spPr/>
    </dgm:pt>
    <dgm:pt modelId="{706E91B3-D27C-4789-A35F-71A957E70CE6}" type="pres">
      <dgm:prSet presAssocID="{9AD771A1-0CE7-4BE2-B1DE-B4507B260182}" presName="rootConnector" presStyleLbl="node4" presStyleIdx="2" presStyleCnt="6"/>
      <dgm:spPr/>
    </dgm:pt>
    <dgm:pt modelId="{C7085E7A-70E4-461E-9735-5B709C75ECC9}" type="pres">
      <dgm:prSet presAssocID="{9AD771A1-0CE7-4BE2-B1DE-B4507B260182}" presName="hierChild4" presStyleCnt="0"/>
      <dgm:spPr/>
    </dgm:pt>
    <dgm:pt modelId="{AAFEF784-28CF-44F0-BDCC-AE3B70E340FB}" type="pres">
      <dgm:prSet presAssocID="{9AD771A1-0CE7-4BE2-B1DE-B4507B260182}" presName="hierChild5" presStyleCnt="0"/>
      <dgm:spPr/>
    </dgm:pt>
    <dgm:pt modelId="{59395195-0F34-4093-B7A9-015DC6B963B6}" type="pres">
      <dgm:prSet presAssocID="{01625A96-681C-4611-BCBE-020CBCD67B7F}" presName="Name37" presStyleLbl="parChTrans1D4" presStyleIdx="3" presStyleCnt="6"/>
      <dgm:spPr/>
    </dgm:pt>
    <dgm:pt modelId="{67D8202C-AF3D-42CA-8D96-DA08DBFF226E}" type="pres">
      <dgm:prSet presAssocID="{FDAA4270-41FA-4ACD-866D-07000B728072}" presName="hierRoot2" presStyleCnt="0">
        <dgm:presLayoutVars>
          <dgm:hierBranch val="init"/>
        </dgm:presLayoutVars>
      </dgm:prSet>
      <dgm:spPr/>
    </dgm:pt>
    <dgm:pt modelId="{59F05E60-6732-431D-AF82-4486218A6BC0}" type="pres">
      <dgm:prSet presAssocID="{FDAA4270-41FA-4ACD-866D-07000B728072}" presName="rootComposite" presStyleCnt="0"/>
      <dgm:spPr/>
    </dgm:pt>
    <dgm:pt modelId="{12807DC7-C858-45D2-B222-2A9ABAACE829}" type="pres">
      <dgm:prSet presAssocID="{FDAA4270-41FA-4ACD-866D-07000B728072}" presName="rootText" presStyleLbl="node4" presStyleIdx="3" presStyleCnt="6">
        <dgm:presLayoutVars>
          <dgm:chPref val="3"/>
        </dgm:presLayoutVars>
      </dgm:prSet>
      <dgm:spPr/>
    </dgm:pt>
    <dgm:pt modelId="{CA61FDE5-395E-4A57-A75C-A6E1BA193467}" type="pres">
      <dgm:prSet presAssocID="{FDAA4270-41FA-4ACD-866D-07000B728072}" presName="rootConnector" presStyleLbl="node4" presStyleIdx="3" presStyleCnt="6"/>
      <dgm:spPr/>
    </dgm:pt>
    <dgm:pt modelId="{9DFE5FE0-5DBA-49F4-BC85-77BF2E92E994}" type="pres">
      <dgm:prSet presAssocID="{FDAA4270-41FA-4ACD-866D-07000B728072}" presName="hierChild4" presStyleCnt="0"/>
      <dgm:spPr/>
    </dgm:pt>
    <dgm:pt modelId="{7E1F579A-75F3-4A43-96F3-BD97DDD52CFB}" type="pres">
      <dgm:prSet presAssocID="{FDAA4270-41FA-4ACD-866D-07000B728072}" presName="hierChild5" presStyleCnt="0"/>
      <dgm:spPr/>
    </dgm:pt>
    <dgm:pt modelId="{D8B80B82-C30D-4A38-A113-2C6CACE0589A}" type="pres">
      <dgm:prSet presAssocID="{420E5739-2BCC-424B-AF7F-F567D88A5EA0}" presName="Name37" presStyleLbl="parChTrans1D4" presStyleIdx="4" presStyleCnt="6"/>
      <dgm:spPr/>
    </dgm:pt>
    <dgm:pt modelId="{23FE646F-1EA7-48DB-B4AA-4876C52564B9}" type="pres">
      <dgm:prSet presAssocID="{73F6C8CB-69A6-4AB3-8F45-B1522C593574}" presName="hierRoot2" presStyleCnt="0">
        <dgm:presLayoutVars>
          <dgm:hierBranch val="init"/>
        </dgm:presLayoutVars>
      </dgm:prSet>
      <dgm:spPr/>
    </dgm:pt>
    <dgm:pt modelId="{F916DC89-DA29-4196-BEBF-38BAB03942C1}" type="pres">
      <dgm:prSet presAssocID="{73F6C8CB-69A6-4AB3-8F45-B1522C593574}" presName="rootComposite" presStyleCnt="0"/>
      <dgm:spPr/>
    </dgm:pt>
    <dgm:pt modelId="{AB0DBBB7-98FD-4B79-81F4-B60F8479F2FE}" type="pres">
      <dgm:prSet presAssocID="{73F6C8CB-69A6-4AB3-8F45-B1522C593574}" presName="rootText" presStyleLbl="node4" presStyleIdx="4" presStyleCnt="6">
        <dgm:presLayoutVars>
          <dgm:chPref val="3"/>
        </dgm:presLayoutVars>
      </dgm:prSet>
      <dgm:spPr/>
    </dgm:pt>
    <dgm:pt modelId="{64B556F8-B04E-48AF-87CB-53887877C495}" type="pres">
      <dgm:prSet presAssocID="{73F6C8CB-69A6-4AB3-8F45-B1522C593574}" presName="rootConnector" presStyleLbl="node4" presStyleIdx="4" presStyleCnt="6"/>
      <dgm:spPr/>
    </dgm:pt>
    <dgm:pt modelId="{DBC1CC64-13D8-4A31-A44D-D01A7342A79A}" type="pres">
      <dgm:prSet presAssocID="{73F6C8CB-69A6-4AB3-8F45-B1522C593574}" presName="hierChild4" presStyleCnt="0"/>
      <dgm:spPr/>
    </dgm:pt>
    <dgm:pt modelId="{6E4C17EE-9649-4150-ABBB-BA033361ABF8}" type="pres">
      <dgm:prSet presAssocID="{73F6C8CB-69A6-4AB3-8F45-B1522C593574}" presName="hierChild5" presStyleCnt="0"/>
      <dgm:spPr/>
    </dgm:pt>
    <dgm:pt modelId="{4EB0C24C-8B59-4878-8A55-8301B640AE0C}" type="pres">
      <dgm:prSet presAssocID="{874A096F-E71B-4D63-B0F4-F624FCD437EE}" presName="Name37" presStyleLbl="parChTrans1D4" presStyleIdx="5" presStyleCnt="6"/>
      <dgm:spPr/>
    </dgm:pt>
    <dgm:pt modelId="{F9D28250-6725-43F5-86BB-C6252FF5C7E3}" type="pres">
      <dgm:prSet presAssocID="{43BE562F-C87D-4D03-850D-CE75549484C2}" presName="hierRoot2" presStyleCnt="0">
        <dgm:presLayoutVars>
          <dgm:hierBranch val="init"/>
        </dgm:presLayoutVars>
      </dgm:prSet>
      <dgm:spPr/>
    </dgm:pt>
    <dgm:pt modelId="{655ECB8F-2EAF-40D1-B7A9-F00C1F794640}" type="pres">
      <dgm:prSet presAssocID="{43BE562F-C87D-4D03-850D-CE75549484C2}" presName="rootComposite" presStyleCnt="0"/>
      <dgm:spPr/>
    </dgm:pt>
    <dgm:pt modelId="{FA5A6D64-C9C7-4C01-A981-BB9FDDE0B029}" type="pres">
      <dgm:prSet presAssocID="{43BE562F-C87D-4D03-850D-CE75549484C2}" presName="rootText" presStyleLbl="node4" presStyleIdx="5" presStyleCnt="6">
        <dgm:presLayoutVars>
          <dgm:chPref val="3"/>
        </dgm:presLayoutVars>
      </dgm:prSet>
      <dgm:spPr/>
    </dgm:pt>
    <dgm:pt modelId="{65E37EB8-E214-4D78-8999-7BBC2F2F20C2}" type="pres">
      <dgm:prSet presAssocID="{43BE562F-C87D-4D03-850D-CE75549484C2}" presName="rootConnector" presStyleLbl="node4" presStyleIdx="5" presStyleCnt="6"/>
      <dgm:spPr/>
    </dgm:pt>
    <dgm:pt modelId="{A55B7995-558C-43F5-910B-FF5A832300E3}" type="pres">
      <dgm:prSet presAssocID="{43BE562F-C87D-4D03-850D-CE75549484C2}" presName="hierChild4" presStyleCnt="0"/>
      <dgm:spPr/>
    </dgm:pt>
    <dgm:pt modelId="{F50D2F93-24F7-4601-9E6A-1AE85F009CA0}" type="pres">
      <dgm:prSet presAssocID="{43BE562F-C87D-4D03-850D-CE75549484C2}" presName="hierChild5" presStyleCnt="0"/>
      <dgm:spPr/>
    </dgm:pt>
    <dgm:pt modelId="{415476D6-3017-4D21-AE3A-33438BBE40A3}" type="pres">
      <dgm:prSet presAssocID="{B3F2187D-76BE-45E3-B9A5-EB84EAD0153D}" presName="hierChild5" presStyleCnt="0"/>
      <dgm:spPr/>
    </dgm:pt>
    <dgm:pt modelId="{0E54CAFC-F092-4613-A038-18652A699C30}" type="pres">
      <dgm:prSet presAssocID="{AFB28724-8708-4B98-8472-05F7EE152DBB}" presName="Name37" presStyleLbl="parChTrans1D3" presStyleIdx="1" presStyleCnt="25"/>
      <dgm:spPr/>
    </dgm:pt>
    <dgm:pt modelId="{636062B5-9DEE-4D12-8462-07C41C626E54}" type="pres">
      <dgm:prSet presAssocID="{A286006F-59D8-49EE-9903-DDD9082E904A}" presName="hierRoot2" presStyleCnt="0">
        <dgm:presLayoutVars>
          <dgm:hierBranch val="init"/>
        </dgm:presLayoutVars>
      </dgm:prSet>
      <dgm:spPr/>
    </dgm:pt>
    <dgm:pt modelId="{3A88D149-283A-42BF-87EF-A711709CC3DC}" type="pres">
      <dgm:prSet presAssocID="{A286006F-59D8-49EE-9903-DDD9082E904A}" presName="rootComposite" presStyleCnt="0"/>
      <dgm:spPr/>
    </dgm:pt>
    <dgm:pt modelId="{07D0B3C5-5176-4AFF-B3E8-7CCC4647B464}" type="pres">
      <dgm:prSet presAssocID="{A286006F-59D8-49EE-9903-DDD9082E904A}" presName="rootText" presStyleLbl="node3" presStyleIdx="1" presStyleCnt="25" custLinFactNeighborX="-1097">
        <dgm:presLayoutVars>
          <dgm:chPref val="3"/>
        </dgm:presLayoutVars>
      </dgm:prSet>
      <dgm:spPr/>
    </dgm:pt>
    <dgm:pt modelId="{F6A0C8ED-AD24-4ACF-A938-1A10A2A929E4}" type="pres">
      <dgm:prSet presAssocID="{A286006F-59D8-49EE-9903-DDD9082E904A}" presName="rootConnector" presStyleLbl="node3" presStyleIdx="1" presStyleCnt="25"/>
      <dgm:spPr/>
    </dgm:pt>
    <dgm:pt modelId="{F213F679-EFC9-44E4-BB9D-D61F0060E862}" type="pres">
      <dgm:prSet presAssocID="{A286006F-59D8-49EE-9903-DDD9082E904A}" presName="hierChild4" presStyleCnt="0"/>
      <dgm:spPr/>
    </dgm:pt>
    <dgm:pt modelId="{DBFE5345-7734-4204-B189-4659A3C11D97}" type="pres">
      <dgm:prSet presAssocID="{A286006F-59D8-49EE-9903-DDD9082E904A}" presName="hierChild5" presStyleCnt="0"/>
      <dgm:spPr/>
    </dgm:pt>
    <dgm:pt modelId="{648DEA69-C715-494E-A624-2E9482CF3A0D}" type="pres">
      <dgm:prSet presAssocID="{CAF0E820-27FB-4240-94F1-8D41F496B188}" presName="Name37" presStyleLbl="parChTrans1D3" presStyleIdx="2" presStyleCnt="25"/>
      <dgm:spPr/>
    </dgm:pt>
    <dgm:pt modelId="{5D1685CC-CFDF-462D-AB6D-EFA595B7800F}" type="pres">
      <dgm:prSet presAssocID="{2D110EF9-54D7-48E4-B3C3-17B60CA10E6A}" presName="hierRoot2" presStyleCnt="0">
        <dgm:presLayoutVars>
          <dgm:hierBranch val="init"/>
        </dgm:presLayoutVars>
      </dgm:prSet>
      <dgm:spPr/>
    </dgm:pt>
    <dgm:pt modelId="{FD8B902B-8898-4F27-83C5-13F1F2BDA58E}" type="pres">
      <dgm:prSet presAssocID="{2D110EF9-54D7-48E4-B3C3-17B60CA10E6A}" presName="rootComposite" presStyleCnt="0"/>
      <dgm:spPr/>
    </dgm:pt>
    <dgm:pt modelId="{A8221E49-46AD-43C5-97CD-1F9CE5B3FC16}" type="pres">
      <dgm:prSet presAssocID="{2D110EF9-54D7-48E4-B3C3-17B60CA10E6A}" presName="rootText" presStyleLbl="node3" presStyleIdx="2" presStyleCnt="25">
        <dgm:presLayoutVars>
          <dgm:chPref val="3"/>
        </dgm:presLayoutVars>
      </dgm:prSet>
      <dgm:spPr/>
    </dgm:pt>
    <dgm:pt modelId="{8CC0D4A7-AAC8-4459-8EB9-0C6BFCD58CA5}" type="pres">
      <dgm:prSet presAssocID="{2D110EF9-54D7-48E4-B3C3-17B60CA10E6A}" presName="rootConnector" presStyleLbl="node3" presStyleIdx="2" presStyleCnt="25"/>
      <dgm:spPr/>
    </dgm:pt>
    <dgm:pt modelId="{C819B203-906A-441C-A609-32F90DC5BB31}" type="pres">
      <dgm:prSet presAssocID="{2D110EF9-54D7-48E4-B3C3-17B60CA10E6A}" presName="hierChild4" presStyleCnt="0"/>
      <dgm:spPr/>
    </dgm:pt>
    <dgm:pt modelId="{86EC7048-1A3A-40BC-9310-851ED51B4955}" type="pres">
      <dgm:prSet presAssocID="{2D110EF9-54D7-48E4-B3C3-17B60CA10E6A}" presName="hierChild5" presStyleCnt="0"/>
      <dgm:spPr/>
    </dgm:pt>
    <dgm:pt modelId="{ABA71B26-9A05-42ED-B5FC-1D9AA9B32AAE}" type="pres">
      <dgm:prSet presAssocID="{CE4E268D-8E76-40BC-8D69-F46497335FDA}" presName="Name37" presStyleLbl="parChTrans1D3" presStyleIdx="3" presStyleCnt="25"/>
      <dgm:spPr/>
    </dgm:pt>
    <dgm:pt modelId="{97B0087D-603D-4D6F-B458-D8EE8263657B}" type="pres">
      <dgm:prSet presAssocID="{0EBEAED9-09CF-4D12-B8E8-741191357A92}" presName="hierRoot2" presStyleCnt="0">
        <dgm:presLayoutVars>
          <dgm:hierBranch val="init"/>
        </dgm:presLayoutVars>
      </dgm:prSet>
      <dgm:spPr/>
    </dgm:pt>
    <dgm:pt modelId="{93AA7AE8-A51A-4177-A214-6F93E54E63A1}" type="pres">
      <dgm:prSet presAssocID="{0EBEAED9-09CF-4D12-B8E8-741191357A92}" presName="rootComposite" presStyleCnt="0"/>
      <dgm:spPr/>
    </dgm:pt>
    <dgm:pt modelId="{1357C7C2-8E87-4394-9D99-83A96BD9567C}" type="pres">
      <dgm:prSet presAssocID="{0EBEAED9-09CF-4D12-B8E8-741191357A92}" presName="rootText" presStyleLbl="node3" presStyleIdx="3" presStyleCnt="25">
        <dgm:presLayoutVars>
          <dgm:chPref val="3"/>
        </dgm:presLayoutVars>
      </dgm:prSet>
      <dgm:spPr/>
    </dgm:pt>
    <dgm:pt modelId="{D5528354-661F-4D32-8F30-05F3CECC499E}" type="pres">
      <dgm:prSet presAssocID="{0EBEAED9-09CF-4D12-B8E8-741191357A92}" presName="rootConnector" presStyleLbl="node3" presStyleIdx="3" presStyleCnt="25"/>
      <dgm:spPr/>
    </dgm:pt>
    <dgm:pt modelId="{39E5DD21-B36D-4EDD-82CE-CE4B2AD2AD85}" type="pres">
      <dgm:prSet presAssocID="{0EBEAED9-09CF-4D12-B8E8-741191357A92}" presName="hierChild4" presStyleCnt="0"/>
      <dgm:spPr/>
    </dgm:pt>
    <dgm:pt modelId="{FDBCCEAA-91AD-4CC8-816C-374ABA279A55}" type="pres">
      <dgm:prSet presAssocID="{0EBEAED9-09CF-4D12-B8E8-741191357A92}" presName="hierChild5" presStyleCnt="0"/>
      <dgm:spPr/>
    </dgm:pt>
    <dgm:pt modelId="{E7B311EF-BB29-4EC9-BA5B-CA6F3B5A6475}" type="pres">
      <dgm:prSet presAssocID="{8EE4DFE2-FAF5-43D6-B42C-13C60CFA5F92}" presName="Name37" presStyleLbl="parChTrans1D3" presStyleIdx="4" presStyleCnt="25"/>
      <dgm:spPr/>
    </dgm:pt>
    <dgm:pt modelId="{36BC2566-587C-4309-A57D-F37F43F16DFE}" type="pres">
      <dgm:prSet presAssocID="{C508A784-3220-421E-8A8D-0693A0578856}" presName="hierRoot2" presStyleCnt="0">
        <dgm:presLayoutVars>
          <dgm:hierBranch val="init"/>
        </dgm:presLayoutVars>
      </dgm:prSet>
      <dgm:spPr/>
    </dgm:pt>
    <dgm:pt modelId="{461E076F-D69E-4BBE-991D-3B955C55B2B8}" type="pres">
      <dgm:prSet presAssocID="{C508A784-3220-421E-8A8D-0693A0578856}" presName="rootComposite" presStyleCnt="0"/>
      <dgm:spPr/>
    </dgm:pt>
    <dgm:pt modelId="{D47A8F20-DA6D-4066-B961-6D165822D14F}" type="pres">
      <dgm:prSet presAssocID="{C508A784-3220-421E-8A8D-0693A0578856}" presName="rootText" presStyleLbl="node3" presStyleIdx="4" presStyleCnt="25">
        <dgm:presLayoutVars>
          <dgm:chPref val="3"/>
        </dgm:presLayoutVars>
      </dgm:prSet>
      <dgm:spPr/>
    </dgm:pt>
    <dgm:pt modelId="{C8C2833D-AE91-45F9-8329-CD5F8FFA6577}" type="pres">
      <dgm:prSet presAssocID="{C508A784-3220-421E-8A8D-0693A0578856}" presName="rootConnector" presStyleLbl="node3" presStyleIdx="4" presStyleCnt="25"/>
      <dgm:spPr/>
    </dgm:pt>
    <dgm:pt modelId="{19C50615-E579-4000-9083-4CB06A214C6D}" type="pres">
      <dgm:prSet presAssocID="{C508A784-3220-421E-8A8D-0693A0578856}" presName="hierChild4" presStyleCnt="0"/>
      <dgm:spPr/>
    </dgm:pt>
    <dgm:pt modelId="{00BA608A-056B-4A3C-8694-9E5A7E3CEB5F}" type="pres">
      <dgm:prSet presAssocID="{C508A784-3220-421E-8A8D-0693A0578856}" presName="hierChild5" presStyleCnt="0"/>
      <dgm:spPr/>
    </dgm:pt>
    <dgm:pt modelId="{958821C9-BC48-4548-8502-30EF51A9512E}" type="pres">
      <dgm:prSet presAssocID="{91AF3EEC-1AEA-4A03-9A4F-D05A6754653F}" presName="hierChild5" presStyleCnt="0"/>
      <dgm:spPr/>
    </dgm:pt>
    <dgm:pt modelId="{4442ABEB-C2E5-414C-8BBD-3DA51CF6DCE0}" type="pres">
      <dgm:prSet presAssocID="{7650DA64-88A7-4F29-A15B-01057C3589A1}" presName="Name37" presStyleLbl="parChTrans1D2" presStyleIdx="1" presStyleCnt="5"/>
      <dgm:spPr/>
    </dgm:pt>
    <dgm:pt modelId="{5A9400C5-9A8B-45E4-9448-F34211A716D2}" type="pres">
      <dgm:prSet presAssocID="{0CF9F973-1DAF-4BA7-9ABC-218A75AFF9CE}" presName="hierRoot2" presStyleCnt="0">
        <dgm:presLayoutVars>
          <dgm:hierBranch val="init"/>
        </dgm:presLayoutVars>
      </dgm:prSet>
      <dgm:spPr/>
    </dgm:pt>
    <dgm:pt modelId="{AF3D0E9D-007D-49A3-9099-66362D547D98}" type="pres">
      <dgm:prSet presAssocID="{0CF9F973-1DAF-4BA7-9ABC-218A75AFF9CE}" presName="rootComposite" presStyleCnt="0"/>
      <dgm:spPr/>
    </dgm:pt>
    <dgm:pt modelId="{5B41659A-612A-4FA0-A961-3E22D8D56D10}" type="pres">
      <dgm:prSet presAssocID="{0CF9F973-1DAF-4BA7-9ABC-218A75AFF9CE}" presName="rootText" presStyleLbl="node2" presStyleIdx="1" presStyleCnt="5">
        <dgm:presLayoutVars>
          <dgm:chPref val="3"/>
        </dgm:presLayoutVars>
      </dgm:prSet>
      <dgm:spPr/>
    </dgm:pt>
    <dgm:pt modelId="{7BA1A7BE-F142-4A8F-BA74-0F9D0FE14DA0}" type="pres">
      <dgm:prSet presAssocID="{0CF9F973-1DAF-4BA7-9ABC-218A75AFF9CE}" presName="rootConnector" presStyleLbl="node2" presStyleIdx="1" presStyleCnt="5"/>
      <dgm:spPr/>
    </dgm:pt>
    <dgm:pt modelId="{9C1C9045-D16B-4FBF-B880-F8E93147A3B2}" type="pres">
      <dgm:prSet presAssocID="{0CF9F973-1DAF-4BA7-9ABC-218A75AFF9CE}" presName="hierChild4" presStyleCnt="0"/>
      <dgm:spPr/>
    </dgm:pt>
    <dgm:pt modelId="{E711A1F6-07D5-4390-9E1A-DF6E1F84EB6B}" type="pres">
      <dgm:prSet presAssocID="{7368B8E4-B654-4BED-A6C0-830E314DD4EE}" presName="Name37" presStyleLbl="parChTrans1D3" presStyleIdx="5" presStyleCnt="25"/>
      <dgm:spPr/>
    </dgm:pt>
    <dgm:pt modelId="{EE5CAF00-C183-436B-B4D3-09E74EE40908}" type="pres">
      <dgm:prSet presAssocID="{C57B372D-A035-4ADC-B6FB-18997A423F18}" presName="hierRoot2" presStyleCnt="0">
        <dgm:presLayoutVars>
          <dgm:hierBranch val="init"/>
        </dgm:presLayoutVars>
      </dgm:prSet>
      <dgm:spPr/>
    </dgm:pt>
    <dgm:pt modelId="{CDDFB0F2-DF30-43C2-951E-952EDDE5A567}" type="pres">
      <dgm:prSet presAssocID="{C57B372D-A035-4ADC-B6FB-18997A423F18}" presName="rootComposite" presStyleCnt="0"/>
      <dgm:spPr/>
    </dgm:pt>
    <dgm:pt modelId="{B02F58B4-1AAF-40EC-B7B1-E0915115F2CD}" type="pres">
      <dgm:prSet presAssocID="{C57B372D-A035-4ADC-B6FB-18997A423F18}" presName="rootText" presStyleLbl="node3" presStyleIdx="5" presStyleCnt="25">
        <dgm:presLayoutVars>
          <dgm:chPref val="3"/>
        </dgm:presLayoutVars>
      </dgm:prSet>
      <dgm:spPr/>
    </dgm:pt>
    <dgm:pt modelId="{EF80A6C0-D7DE-4587-B470-5CAEDC30BDFB}" type="pres">
      <dgm:prSet presAssocID="{C57B372D-A035-4ADC-B6FB-18997A423F18}" presName="rootConnector" presStyleLbl="node3" presStyleIdx="5" presStyleCnt="25"/>
      <dgm:spPr/>
    </dgm:pt>
    <dgm:pt modelId="{E397AFC5-6D6F-45D1-813E-BC660BF770AA}" type="pres">
      <dgm:prSet presAssocID="{C57B372D-A035-4ADC-B6FB-18997A423F18}" presName="hierChild4" presStyleCnt="0"/>
      <dgm:spPr/>
    </dgm:pt>
    <dgm:pt modelId="{0CBD085B-3B73-49A7-99DD-F82F09744528}" type="pres">
      <dgm:prSet presAssocID="{C57B372D-A035-4ADC-B6FB-18997A423F18}" presName="hierChild5" presStyleCnt="0"/>
      <dgm:spPr/>
    </dgm:pt>
    <dgm:pt modelId="{A2678992-0605-4BF6-BDD5-DAC5F3B62165}" type="pres">
      <dgm:prSet presAssocID="{AABEF62B-0895-4A6A-9D55-56D898F81DD5}" presName="Name37" presStyleLbl="parChTrans1D3" presStyleIdx="6" presStyleCnt="25"/>
      <dgm:spPr/>
    </dgm:pt>
    <dgm:pt modelId="{77B6F6F3-C238-484B-800B-6E4F057F5FEA}" type="pres">
      <dgm:prSet presAssocID="{19F0B8E5-F16C-4466-8935-BB969F5C1BD0}" presName="hierRoot2" presStyleCnt="0">
        <dgm:presLayoutVars>
          <dgm:hierBranch val="init"/>
        </dgm:presLayoutVars>
      </dgm:prSet>
      <dgm:spPr/>
    </dgm:pt>
    <dgm:pt modelId="{3AF152B7-7525-4061-A422-5D1EC0C01F45}" type="pres">
      <dgm:prSet presAssocID="{19F0B8E5-F16C-4466-8935-BB969F5C1BD0}" presName="rootComposite" presStyleCnt="0"/>
      <dgm:spPr/>
    </dgm:pt>
    <dgm:pt modelId="{F87EA131-07B6-43D2-8A16-BED42F339031}" type="pres">
      <dgm:prSet presAssocID="{19F0B8E5-F16C-4466-8935-BB969F5C1BD0}" presName="rootText" presStyleLbl="node3" presStyleIdx="6" presStyleCnt="25">
        <dgm:presLayoutVars>
          <dgm:chPref val="3"/>
        </dgm:presLayoutVars>
      </dgm:prSet>
      <dgm:spPr/>
    </dgm:pt>
    <dgm:pt modelId="{5DA29D6D-2492-4D89-B0AE-44731FE364BC}" type="pres">
      <dgm:prSet presAssocID="{19F0B8E5-F16C-4466-8935-BB969F5C1BD0}" presName="rootConnector" presStyleLbl="node3" presStyleIdx="6" presStyleCnt="25"/>
      <dgm:spPr/>
    </dgm:pt>
    <dgm:pt modelId="{8F0D3704-F68F-4C93-A046-0248381BB922}" type="pres">
      <dgm:prSet presAssocID="{19F0B8E5-F16C-4466-8935-BB969F5C1BD0}" presName="hierChild4" presStyleCnt="0"/>
      <dgm:spPr/>
    </dgm:pt>
    <dgm:pt modelId="{F8C88B0A-CEB0-47A6-99FB-2F396A690622}" type="pres">
      <dgm:prSet presAssocID="{19F0B8E5-F16C-4466-8935-BB969F5C1BD0}" presName="hierChild5" presStyleCnt="0"/>
      <dgm:spPr/>
    </dgm:pt>
    <dgm:pt modelId="{4F31020B-F36B-4D44-89B1-EC1316245CEA}" type="pres">
      <dgm:prSet presAssocID="{4FAEF635-F413-4E23-9F4C-2FC3D62B16FE}" presName="Name37" presStyleLbl="parChTrans1D3" presStyleIdx="7" presStyleCnt="25"/>
      <dgm:spPr/>
    </dgm:pt>
    <dgm:pt modelId="{D38FCA2B-8335-4B5B-8120-01A4564ACEA0}" type="pres">
      <dgm:prSet presAssocID="{314DA603-FE14-46D8-A10A-E9D6FA01EAAF}" presName="hierRoot2" presStyleCnt="0">
        <dgm:presLayoutVars>
          <dgm:hierBranch val="init"/>
        </dgm:presLayoutVars>
      </dgm:prSet>
      <dgm:spPr/>
    </dgm:pt>
    <dgm:pt modelId="{18AA8B17-544F-41D5-96DE-8A7ECED0164B}" type="pres">
      <dgm:prSet presAssocID="{314DA603-FE14-46D8-A10A-E9D6FA01EAAF}" presName="rootComposite" presStyleCnt="0"/>
      <dgm:spPr/>
    </dgm:pt>
    <dgm:pt modelId="{93161700-BE4F-4554-AC25-EAF41BD95593}" type="pres">
      <dgm:prSet presAssocID="{314DA603-FE14-46D8-A10A-E9D6FA01EAAF}" presName="rootText" presStyleLbl="node3" presStyleIdx="7" presStyleCnt="25">
        <dgm:presLayoutVars>
          <dgm:chPref val="3"/>
        </dgm:presLayoutVars>
      </dgm:prSet>
      <dgm:spPr/>
    </dgm:pt>
    <dgm:pt modelId="{02FA8364-0B04-4F7B-945E-4DD8F5EA656D}" type="pres">
      <dgm:prSet presAssocID="{314DA603-FE14-46D8-A10A-E9D6FA01EAAF}" presName="rootConnector" presStyleLbl="node3" presStyleIdx="7" presStyleCnt="25"/>
      <dgm:spPr/>
    </dgm:pt>
    <dgm:pt modelId="{44828C30-219A-4CE5-898B-E6B23A1B5CC8}" type="pres">
      <dgm:prSet presAssocID="{314DA603-FE14-46D8-A10A-E9D6FA01EAAF}" presName="hierChild4" presStyleCnt="0"/>
      <dgm:spPr/>
    </dgm:pt>
    <dgm:pt modelId="{256EF6EF-260C-41CE-94AF-A0A4F0AE3292}" type="pres">
      <dgm:prSet presAssocID="{314DA603-FE14-46D8-A10A-E9D6FA01EAAF}" presName="hierChild5" presStyleCnt="0"/>
      <dgm:spPr/>
    </dgm:pt>
    <dgm:pt modelId="{EAA17364-2076-421D-8317-D7F41D8A0655}" type="pres">
      <dgm:prSet presAssocID="{9BB0486F-8CF1-4EBE-B04C-256728EC4358}" presName="Name37" presStyleLbl="parChTrans1D3" presStyleIdx="8" presStyleCnt="25"/>
      <dgm:spPr/>
    </dgm:pt>
    <dgm:pt modelId="{7E58B9DF-3816-45B1-AFE3-8DFDB5B7C3C2}" type="pres">
      <dgm:prSet presAssocID="{110A7C70-6206-4B42-BD99-C7E6F5AD406B}" presName="hierRoot2" presStyleCnt="0">
        <dgm:presLayoutVars>
          <dgm:hierBranch val="init"/>
        </dgm:presLayoutVars>
      </dgm:prSet>
      <dgm:spPr/>
    </dgm:pt>
    <dgm:pt modelId="{87CC8CB2-97BE-46C5-97A6-4A48838B9F08}" type="pres">
      <dgm:prSet presAssocID="{110A7C70-6206-4B42-BD99-C7E6F5AD406B}" presName="rootComposite" presStyleCnt="0"/>
      <dgm:spPr/>
    </dgm:pt>
    <dgm:pt modelId="{551FE62C-D0E4-4A2C-BE40-634663E90000}" type="pres">
      <dgm:prSet presAssocID="{110A7C70-6206-4B42-BD99-C7E6F5AD406B}" presName="rootText" presStyleLbl="node3" presStyleIdx="8" presStyleCnt="25">
        <dgm:presLayoutVars>
          <dgm:chPref val="3"/>
        </dgm:presLayoutVars>
      </dgm:prSet>
      <dgm:spPr/>
    </dgm:pt>
    <dgm:pt modelId="{7A8E25D7-6297-4D5E-90F2-25DF508258D8}" type="pres">
      <dgm:prSet presAssocID="{110A7C70-6206-4B42-BD99-C7E6F5AD406B}" presName="rootConnector" presStyleLbl="node3" presStyleIdx="8" presStyleCnt="25"/>
      <dgm:spPr/>
    </dgm:pt>
    <dgm:pt modelId="{E0D6678F-E5C9-4E6B-B402-169E0637D3D0}" type="pres">
      <dgm:prSet presAssocID="{110A7C70-6206-4B42-BD99-C7E6F5AD406B}" presName="hierChild4" presStyleCnt="0"/>
      <dgm:spPr/>
    </dgm:pt>
    <dgm:pt modelId="{E7348036-DE2A-401E-B5D3-F80AB9CDE1B1}" type="pres">
      <dgm:prSet presAssocID="{110A7C70-6206-4B42-BD99-C7E6F5AD406B}" presName="hierChild5" presStyleCnt="0"/>
      <dgm:spPr/>
    </dgm:pt>
    <dgm:pt modelId="{64C8F48E-268D-4DCF-B956-FFCA57F2F1F2}" type="pres">
      <dgm:prSet presAssocID="{5AAFA849-7153-429C-8510-90FF6F27E6E9}" presName="Name37" presStyleLbl="parChTrans1D3" presStyleIdx="9" presStyleCnt="25"/>
      <dgm:spPr/>
    </dgm:pt>
    <dgm:pt modelId="{5FC789FD-B717-4115-A122-0B33B35736C7}" type="pres">
      <dgm:prSet presAssocID="{15281B00-E24F-4D48-B973-8A5B8BF891BB}" presName="hierRoot2" presStyleCnt="0">
        <dgm:presLayoutVars>
          <dgm:hierBranch val="init"/>
        </dgm:presLayoutVars>
      </dgm:prSet>
      <dgm:spPr/>
    </dgm:pt>
    <dgm:pt modelId="{A78A170D-3CED-4CC1-8201-E49CF11F78C5}" type="pres">
      <dgm:prSet presAssocID="{15281B00-E24F-4D48-B973-8A5B8BF891BB}" presName="rootComposite" presStyleCnt="0"/>
      <dgm:spPr/>
    </dgm:pt>
    <dgm:pt modelId="{C4F6E909-BA76-4860-9090-C969C4280198}" type="pres">
      <dgm:prSet presAssocID="{15281B00-E24F-4D48-B973-8A5B8BF891BB}" presName="rootText" presStyleLbl="node3" presStyleIdx="9" presStyleCnt="25">
        <dgm:presLayoutVars>
          <dgm:chPref val="3"/>
        </dgm:presLayoutVars>
      </dgm:prSet>
      <dgm:spPr/>
    </dgm:pt>
    <dgm:pt modelId="{A10A74FD-B2AB-4787-973D-AE50FADFF261}" type="pres">
      <dgm:prSet presAssocID="{15281B00-E24F-4D48-B973-8A5B8BF891BB}" presName="rootConnector" presStyleLbl="node3" presStyleIdx="9" presStyleCnt="25"/>
      <dgm:spPr/>
    </dgm:pt>
    <dgm:pt modelId="{70483F04-B8FE-40C9-994C-506266BA47B2}" type="pres">
      <dgm:prSet presAssocID="{15281B00-E24F-4D48-B973-8A5B8BF891BB}" presName="hierChild4" presStyleCnt="0"/>
      <dgm:spPr/>
    </dgm:pt>
    <dgm:pt modelId="{CF2EAD5F-DE39-4BE2-9046-0B4D517F526D}" type="pres">
      <dgm:prSet presAssocID="{15281B00-E24F-4D48-B973-8A5B8BF891BB}" presName="hierChild5" presStyleCnt="0"/>
      <dgm:spPr/>
    </dgm:pt>
    <dgm:pt modelId="{D2A7E800-6CB1-4AA9-9356-64E2B89D1F54}" type="pres">
      <dgm:prSet presAssocID="{9C5A7D2C-9A5C-447B-9806-327E29305706}" presName="Name37" presStyleLbl="parChTrans1D3" presStyleIdx="10" presStyleCnt="25"/>
      <dgm:spPr/>
    </dgm:pt>
    <dgm:pt modelId="{EE529BF8-3F4C-4B5C-91C3-C977255DB9E9}" type="pres">
      <dgm:prSet presAssocID="{D855F9AC-1378-4A28-9ABA-96895C44209D}" presName="hierRoot2" presStyleCnt="0">
        <dgm:presLayoutVars>
          <dgm:hierBranch val="init"/>
        </dgm:presLayoutVars>
      </dgm:prSet>
      <dgm:spPr/>
    </dgm:pt>
    <dgm:pt modelId="{49FAD35B-C074-42A9-99DD-41D2C71DA00A}" type="pres">
      <dgm:prSet presAssocID="{D855F9AC-1378-4A28-9ABA-96895C44209D}" presName="rootComposite" presStyleCnt="0"/>
      <dgm:spPr/>
    </dgm:pt>
    <dgm:pt modelId="{09FA116E-099C-4650-B360-819FCD8859B1}" type="pres">
      <dgm:prSet presAssocID="{D855F9AC-1378-4A28-9ABA-96895C44209D}" presName="rootText" presStyleLbl="node3" presStyleIdx="10" presStyleCnt="25">
        <dgm:presLayoutVars>
          <dgm:chPref val="3"/>
        </dgm:presLayoutVars>
      </dgm:prSet>
      <dgm:spPr/>
    </dgm:pt>
    <dgm:pt modelId="{39D3BB79-E287-4E31-995C-EE67A1779E3E}" type="pres">
      <dgm:prSet presAssocID="{D855F9AC-1378-4A28-9ABA-96895C44209D}" presName="rootConnector" presStyleLbl="node3" presStyleIdx="10" presStyleCnt="25"/>
      <dgm:spPr/>
    </dgm:pt>
    <dgm:pt modelId="{BD345F60-57DB-479A-8204-B9C5916830FB}" type="pres">
      <dgm:prSet presAssocID="{D855F9AC-1378-4A28-9ABA-96895C44209D}" presName="hierChild4" presStyleCnt="0"/>
      <dgm:spPr/>
    </dgm:pt>
    <dgm:pt modelId="{3F7E9E74-B305-4AB3-B554-853C80E0C8CF}" type="pres">
      <dgm:prSet presAssocID="{D855F9AC-1378-4A28-9ABA-96895C44209D}" presName="hierChild5" presStyleCnt="0"/>
      <dgm:spPr/>
    </dgm:pt>
    <dgm:pt modelId="{416FD96C-333A-476C-8C2E-7A0925C9AD9A}" type="pres">
      <dgm:prSet presAssocID="{BEE9939A-06C1-4814-BD95-8E14546B4CDE}" presName="Name37" presStyleLbl="parChTrans1D3" presStyleIdx="11" presStyleCnt="25"/>
      <dgm:spPr/>
    </dgm:pt>
    <dgm:pt modelId="{4A3388D9-47AC-4188-81F6-E162A18D7802}" type="pres">
      <dgm:prSet presAssocID="{6CAF9868-FF2C-4482-AE2C-760ACACEA3ED}" presName="hierRoot2" presStyleCnt="0">
        <dgm:presLayoutVars>
          <dgm:hierBranch val="init"/>
        </dgm:presLayoutVars>
      </dgm:prSet>
      <dgm:spPr/>
    </dgm:pt>
    <dgm:pt modelId="{90A979DC-EF18-464F-8F35-DDFA43C8FD34}" type="pres">
      <dgm:prSet presAssocID="{6CAF9868-FF2C-4482-AE2C-760ACACEA3ED}" presName="rootComposite" presStyleCnt="0"/>
      <dgm:spPr/>
    </dgm:pt>
    <dgm:pt modelId="{DFA1B12F-D7BE-4FBD-932F-EF9795DB23A9}" type="pres">
      <dgm:prSet presAssocID="{6CAF9868-FF2C-4482-AE2C-760ACACEA3ED}" presName="rootText" presStyleLbl="node3" presStyleIdx="11" presStyleCnt="25">
        <dgm:presLayoutVars>
          <dgm:chPref val="3"/>
        </dgm:presLayoutVars>
      </dgm:prSet>
      <dgm:spPr/>
    </dgm:pt>
    <dgm:pt modelId="{B881C6D8-7060-4340-9A4D-1D07FDFBFB5D}" type="pres">
      <dgm:prSet presAssocID="{6CAF9868-FF2C-4482-AE2C-760ACACEA3ED}" presName="rootConnector" presStyleLbl="node3" presStyleIdx="11" presStyleCnt="25"/>
      <dgm:spPr/>
    </dgm:pt>
    <dgm:pt modelId="{AF57F5D7-1B79-4F27-A7AC-B8C146F1E5E1}" type="pres">
      <dgm:prSet presAssocID="{6CAF9868-FF2C-4482-AE2C-760ACACEA3ED}" presName="hierChild4" presStyleCnt="0"/>
      <dgm:spPr/>
    </dgm:pt>
    <dgm:pt modelId="{6352C60F-DBFE-455C-A1DF-67917A3A67C9}" type="pres">
      <dgm:prSet presAssocID="{6CAF9868-FF2C-4482-AE2C-760ACACEA3ED}" presName="hierChild5" presStyleCnt="0"/>
      <dgm:spPr/>
    </dgm:pt>
    <dgm:pt modelId="{7F1699C9-356A-401C-8191-83F18D5DB75C}" type="pres">
      <dgm:prSet presAssocID="{0CF9F973-1DAF-4BA7-9ABC-218A75AFF9CE}" presName="hierChild5" presStyleCnt="0"/>
      <dgm:spPr/>
    </dgm:pt>
    <dgm:pt modelId="{828C339E-4223-42DD-A8DA-78BD54FDD8D1}" type="pres">
      <dgm:prSet presAssocID="{29E2A9A2-1DE3-4C8C-BBAC-7AF218C488B6}" presName="Name37" presStyleLbl="parChTrans1D2" presStyleIdx="2" presStyleCnt="5"/>
      <dgm:spPr/>
    </dgm:pt>
    <dgm:pt modelId="{4868E112-7620-4F9F-B3CD-1A6123D3949B}" type="pres">
      <dgm:prSet presAssocID="{671310F5-F1DA-43B2-B6DF-786B6A1ABF7F}" presName="hierRoot2" presStyleCnt="0">
        <dgm:presLayoutVars>
          <dgm:hierBranch val="init"/>
        </dgm:presLayoutVars>
      </dgm:prSet>
      <dgm:spPr/>
    </dgm:pt>
    <dgm:pt modelId="{C82961CE-91FE-4EEF-8B4B-713F09BB8E47}" type="pres">
      <dgm:prSet presAssocID="{671310F5-F1DA-43B2-B6DF-786B6A1ABF7F}" presName="rootComposite" presStyleCnt="0"/>
      <dgm:spPr/>
    </dgm:pt>
    <dgm:pt modelId="{15F5F855-E2C4-465A-98CC-A04B4E0B6116}" type="pres">
      <dgm:prSet presAssocID="{671310F5-F1DA-43B2-B6DF-786B6A1ABF7F}" presName="rootText" presStyleLbl="node2" presStyleIdx="2" presStyleCnt="5">
        <dgm:presLayoutVars>
          <dgm:chPref val="3"/>
        </dgm:presLayoutVars>
      </dgm:prSet>
      <dgm:spPr/>
    </dgm:pt>
    <dgm:pt modelId="{F83689D4-63F7-4999-A574-718A40FE0233}" type="pres">
      <dgm:prSet presAssocID="{671310F5-F1DA-43B2-B6DF-786B6A1ABF7F}" presName="rootConnector" presStyleLbl="node2" presStyleIdx="2" presStyleCnt="5"/>
      <dgm:spPr/>
    </dgm:pt>
    <dgm:pt modelId="{3201DC54-A04F-406F-91BB-C279F7E2E65A}" type="pres">
      <dgm:prSet presAssocID="{671310F5-F1DA-43B2-B6DF-786B6A1ABF7F}" presName="hierChild4" presStyleCnt="0"/>
      <dgm:spPr/>
    </dgm:pt>
    <dgm:pt modelId="{C05A8FD3-7EA4-453E-B73D-57F3D1FA833E}" type="pres">
      <dgm:prSet presAssocID="{0177AA44-49BB-40F9-9E4E-49F6AC4CDBC3}" presName="Name37" presStyleLbl="parChTrans1D3" presStyleIdx="12" presStyleCnt="25"/>
      <dgm:spPr/>
    </dgm:pt>
    <dgm:pt modelId="{27CF7FB0-FAF9-4882-9026-D5481B88AD64}" type="pres">
      <dgm:prSet presAssocID="{28E112C8-7C16-4432-824A-7DCBD9CCEED5}" presName="hierRoot2" presStyleCnt="0">
        <dgm:presLayoutVars>
          <dgm:hierBranch val="init"/>
        </dgm:presLayoutVars>
      </dgm:prSet>
      <dgm:spPr/>
    </dgm:pt>
    <dgm:pt modelId="{D29D92A7-0E01-4BA0-A4DD-B21707E17FAF}" type="pres">
      <dgm:prSet presAssocID="{28E112C8-7C16-4432-824A-7DCBD9CCEED5}" presName="rootComposite" presStyleCnt="0"/>
      <dgm:spPr/>
    </dgm:pt>
    <dgm:pt modelId="{D6E38292-73A7-4133-9EE7-966EF2778E7E}" type="pres">
      <dgm:prSet presAssocID="{28E112C8-7C16-4432-824A-7DCBD9CCEED5}" presName="rootText" presStyleLbl="node3" presStyleIdx="12" presStyleCnt="25">
        <dgm:presLayoutVars>
          <dgm:chPref val="3"/>
        </dgm:presLayoutVars>
      </dgm:prSet>
      <dgm:spPr/>
    </dgm:pt>
    <dgm:pt modelId="{549C4DA4-04A6-4461-A669-5034D93F1EFF}" type="pres">
      <dgm:prSet presAssocID="{28E112C8-7C16-4432-824A-7DCBD9CCEED5}" presName="rootConnector" presStyleLbl="node3" presStyleIdx="12" presStyleCnt="25"/>
      <dgm:spPr/>
    </dgm:pt>
    <dgm:pt modelId="{9C68862A-AD48-493B-93AD-8C717CED6E54}" type="pres">
      <dgm:prSet presAssocID="{28E112C8-7C16-4432-824A-7DCBD9CCEED5}" presName="hierChild4" presStyleCnt="0"/>
      <dgm:spPr/>
    </dgm:pt>
    <dgm:pt modelId="{A52602D8-5A7A-4514-B044-DE00438F21A6}" type="pres">
      <dgm:prSet presAssocID="{28E112C8-7C16-4432-824A-7DCBD9CCEED5}" presName="hierChild5" presStyleCnt="0"/>
      <dgm:spPr/>
    </dgm:pt>
    <dgm:pt modelId="{E9E7FBC1-C2C8-4C03-8624-B1C33315A937}" type="pres">
      <dgm:prSet presAssocID="{5A538B63-8AE6-4CD7-BFF9-1467003A88F2}" presName="Name37" presStyleLbl="parChTrans1D3" presStyleIdx="13" presStyleCnt="25"/>
      <dgm:spPr/>
    </dgm:pt>
    <dgm:pt modelId="{DBBA19A0-9AF9-44AD-895F-D54370E5A486}" type="pres">
      <dgm:prSet presAssocID="{8A8CAFF2-FA2A-400D-9A95-7AE8A0275817}" presName="hierRoot2" presStyleCnt="0">
        <dgm:presLayoutVars>
          <dgm:hierBranch val="init"/>
        </dgm:presLayoutVars>
      </dgm:prSet>
      <dgm:spPr/>
    </dgm:pt>
    <dgm:pt modelId="{7FDD3982-5197-47A8-8770-AAEB19C69040}" type="pres">
      <dgm:prSet presAssocID="{8A8CAFF2-FA2A-400D-9A95-7AE8A0275817}" presName="rootComposite" presStyleCnt="0"/>
      <dgm:spPr/>
    </dgm:pt>
    <dgm:pt modelId="{630EA5F2-A7E4-460F-B084-B37EA450F614}" type="pres">
      <dgm:prSet presAssocID="{8A8CAFF2-FA2A-400D-9A95-7AE8A0275817}" presName="rootText" presStyleLbl="node3" presStyleIdx="13" presStyleCnt="25">
        <dgm:presLayoutVars>
          <dgm:chPref val="3"/>
        </dgm:presLayoutVars>
      </dgm:prSet>
      <dgm:spPr/>
    </dgm:pt>
    <dgm:pt modelId="{B0025D01-668B-4606-8256-73525AD8623D}" type="pres">
      <dgm:prSet presAssocID="{8A8CAFF2-FA2A-400D-9A95-7AE8A0275817}" presName="rootConnector" presStyleLbl="node3" presStyleIdx="13" presStyleCnt="25"/>
      <dgm:spPr/>
    </dgm:pt>
    <dgm:pt modelId="{0FF548C1-6B82-40E8-8853-7B292B4D2D42}" type="pres">
      <dgm:prSet presAssocID="{8A8CAFF2-FA2A-400D-9A95-7AE8A0275817}" presName="hierChild4" presStyleCnt="0"/>
      <dgm:spPr/>
    </dgm:pt>
    <dgm:pt modelId="{AD9B3406-B183-445A-A4E9-ED3CAC2B81F0}" type="pres">
      <dgm:prSet presAssocID="{8A8CAFF2-FA2A-400D-9A95-7AE8A0275817}" presName="hierChild5" presStyleCnt="0"/>
      <dgm:spPr/>
    </dgm:pt>
    <dgm:pt modelId="{A825D9B5-F825-422E-9B20-C1DCA02B29C0}" type="pres">
      <dgm:prSet presAssocID="{F87B30B8-8DE9-491E-B988-B85A7F189636}" presName="Name37" presStyleLbl="parChTrans1D3" presStyleIdx="14" presStyleCnt="25"/>
      <dgm:spPr/>
    </dgm:pt>
    <dgm:pt modelId="{6D498152-C973-413C-A8DC-5F96D9BC697F}" type="pres">
      <dgm:prSet presAssocID="{3E17D613-AB28-4FA2-A1F3-35D340F5E9C8}" presName="hierRoot2" presStyleCnt="0">
        <dgm:presLayoutVars>
          <dgm:hierBranch val="init"/>
        </dgm:presLayoutVars>
      </dgm:prSet>
      <dgm:spPr/>
    </dgm:pt>
    <dgm:pt modelId="{4DBF4247-3D92-4A9A-91DB-46FED957FC7A}" type="pres">
      <dgm:prSet presAssocID="{3E17D613-AB28-4FA2-A1F3-35D340F5E9C8}" presName="rootComposite" presStyleCnt="0"/>
      <dgm:spPr/>
    </dgm:pt>
    <dgm:pt modelId="{8F7C1B95-C179-4002-A7CE-B3139221983A}" type="pres">
      <dgm:prSet presAssocID="{3E17D613-AB28-4FA2-A1F3-35D340F5E9C8}" presName="rootText" presStyleLbl="node3" presStyleIdx="14" presStyleCnt="25">
        <dgm:presLayoutVars>
          <dgm:chPref val="3"/>
        </dgm:presLayoutVars>
      </dgm:prSet>
      <dgm:spPr/>
    </dgm:pt>
    <dgm:pt modelId="{ADDAB93C-DDB5-4989-B2D4-223CAFF8DB59}" type="pres">
      <dgm:prSet presAssocID="{3E17D613-AB28-4FA2-A1F3-35D340F5E9C8}" presName="rootConnector" presStyleLbl="node3" presStyleIdx="14" presStyleCnt="25"/>
      <dgm:spPr/>
    </dgm:pt>
    <dgm:pt modelId="{1866C5E7-0C0B-443A-9CD3-E3FBE857D9D7}" type="pres">
      <dgm:prSet presAssocID="{3E17D613-AB28-4FA2-A1F3-35D340F5E9C8}" presName="hierChild4" presStyleCnt="0"/>
      <dgm:spPr/>
    </dgm:pt>
    <dgm:pt modelId="{84C6F3FC-3A05-4B50-A735-14829C1E79C9}" type="pres">
      <dgm:prSet presAssocID="{3E17D613-AB28-4FA2-A1F3-35D340F5E9C8}" presName="hierChild5" presStyleCnt="0"/>
      <dgm:spPr/>
    </dgm:pt>
    <dgm:pt modelId="{17CE746C-D0C6-4682-AFEE-2DB3CEF0BBC7}" type="pres">
      <dgm:prSet presAssocID="{586D64A9-70AF-4619-95A9-9ECDCF05A055}" presName="Name37" presStyleLbl="parChTrans1D3" presStyleIdx="15" presStyleCnt="25"/>
      <dgm:spPr/>
    </dgm:pt>
    <dgm:pt modelId="{520119DE-C2F4-4551-A977-765BD95A754E}" type="pres">
      <dgm:prSet presAssocID="{9B293A17-2DCA-4EA4-822A-FA1AADEDF9CE}" presName="hierRoot2" presStyleCnt="0">
        <dgm:presLayoutVars>
          <dgm:hierBranch val="init"/>
        </dgm:presLayoutVars>
      </dgm:prSet>
      <dgm:spPr/>
    </dgm:pt>
    <dgm:pt modelId="{848B2DAD-80F3-4B5B-9B3C-CB35A7D652FE}" type="pres">
      <dgm:prSet presAssocID="{9B293A17-2DCA-4EA4-822A-FA1AADEDF9CE}" presName="rootComposite" presStyleCnt="0"/>
      <dgm:spPr/>
    </dgm:pt>
    <dgm:pt modelId="{546DE13B-165E-4FC9-AB87-FA5B4AF45460}" type="pres">
      <dgm:prSet presAssocID="{9B293A17-2DCA-4EA4-822A-FA1AADEDF9CE}" presName="rootText" presStyleLbl="node3" presStyleIdx="15" presStyleCnt="25">
        <dgm:presLayoutVars>
          <dgm:chPref val="3"/>
        </dgm:presLayoutVars>
      </dgm:prSet>
      <dgm:spPr/>
    </dgm:pt>
    <dgm:pt modelId="{AC8F1D57-A7FA-42D0-8970-1AE187321779}" type="pres">
      <dgm:prSet presAssocID="{9B293A17-2DCA-4EA4-822A-FA1AADEDF9CE}" presName="rootConnector" presStyleLbl="node3" presStyleIdx="15" presStyleCnt="25"/>
      <dgm:spPr/>
    </dgm:pt>
    <dgm:pt modelId="{D43EE3A3-936E-4EBF-A0FF-7AFCCFBD7A97}" type="pres">
      <dgm:prSet presAssocID="{9B293A17-2DCA-4EA4-822A-FA1AADEDF9CE}" presName="hierChild4" presStyleCnt="0"/>
      <dgm:spPr/>
    </dgm:pt>
    <dgm:pt modelId="{2001814E-4A38-41D7-BCB4-1A2C850FBEFB}" type="pres">
      <dgm:prSet presAssocID="{9B293A17-2DCA-4EA4-822A-FA1AADEDF9CE}" presName="hierChild5" presStyleCnt="0"/>
      <dgm:spPr/>
    </dgm:pt>
    <dgm:pt modelId="{68147354-8A44-4D22-8E34-CC2075F28AE3}" type="pres">
      <dgm:prSet presAssocID="{B6DEA1C0-CB85-4993-BB0A-51F0E522BCAB}" presName="Name37" presStyleLbl="parChTrans1D3" presStyleIdx="16" presStyleCnt="25"/>
      <dgm:spPr/>
    </dgm:pt>
    <dgm:pt modelId="{3C42E529-B695-4346-95A2-B3ADADEB63E5}" type="pres">
      <dgm:prSet presAssocID="{C6B72492-2942-4E71-8214-F565A3CA9600}" presName="hierRoot2" presStyleCnt="0">
        <dgm:presLayoutVars>
          <dgm:hierBranch val="init"/>
        </dgm:presLayoutVars>
      </dgm:prSet>
      <dgm:spPr/>
    </dgm:pt>
    <dgm:pt modelId="{BAB94B58-C5EE-4CC9-9B7A-8BA2A28BB09A}" type="pres">
      <dgm:prSet presAssocID="{C6B72492-2942-4E71-8214-F565A3CA9600}" presName="rootComposite" presStyleCnt="0"/>
      <dgm:spPr/>
    </dgm:pt>
    <dgm:pt modelId="{9A342A2C-D278-4960-A0E9-115969E8B1D5}" type="pres">
      <dgm:prSet presAssocID="{C6B72492-2942-4E71-8214-F565A3CA9600}" presName="rootText" presStyleLbl="node3" presStyleIdx="16" presStyleCnt="25">
        <dgm:presLayoutVars>
          <dgm:chPref val="3"/>
        </dgm:presLayoutVars>
      </dgm:prSet>
      <dgm:spPr/>
    </dgm:pt>
    <dgm:pt modelId="{8DD4C9FA-C9D4-466A-BFAE-5A39C5BF129E}" type="pres">
      <dgm:prSet presAssocID="{C6B72492-2942-4E71-8214-F565A3CA9600}" presName="rootConnector" presStyleLbl="node3" presStyleIdx="16" presStyleCnt="25"/>
      <dgm:spPr/>
    </dgm:pt>
    <dgm:pt modelId="{17AB4D88-BD42-4CC4-A776-0AE52B5D84B6}" type="pres">
      <dgm:prSet presAssocID="{C6B72492-2942-4E71-8214-F565A3CA9600}" presName="hierChild4" presStyleCnt="0"/>
      <dgm:spPr/>
    </dgm:pt>
    <dgm:pt modelId="{71757DEE-4741-4B13-97D7-F7395D7CC424}" type="pres">
      <dgm:prSet presAssocID="{C6B72492-2942-4E71-8214-F565A3CA9600}" presName="hierChild5" presStyleCnt="0"/>
      <dgm:spPr/>
    </dgm:pt>
    <dgm:pt modelId="{86F002E0-C0DE-47FA-9C98-A1E27A6EA4E1}" type="pres">
      <dgm:prSet presAssocID="{65C0A31F-F404-422C-8E00-863E679FF12F}" presName="Name37" presStyleLbl="parChTrans1D3" presStyleIdx="17" presStyleCnt="25"/>
      <dgm:spPr/>
    </dgm:pt>
    <dgm:pt modelId="{FDAE7016-F73D-4B9B-8B5D-AC0B3D674823}" type="pres">
      <dgm:prSet presAssocID="{1A0BB618-B42A-41CE-AE00-CA1EB17E23D5}" presName="hierRoot2" presStyleCnt="0">
        <dgm:presLayoutVars>
          <dgm:hierBranch val="init"/>
        </dgm:presLayoutVars>
      </dgm:prSet>
      <dgm:spPr/>
    </dgm:pt>
    <dgm:pt modelId="{4526E3FA-1D59-4E8C-B0F7-9C57EC4EF795}" type="pres">
      <dgm:prSet presAssocID="{1A0BB618-B42A-41CE-AE00-CA1EB17E23D5}" presName="rootComposite" presStyleCnt="0"/>
      <dgm:spPr/>
    </dgm:pt>
    <dgm:pt modelId="{532E75C6-3886-4A31-B7D5-CB7B7C64230C}" type="pres">
      <dgm:prSet presAssocID="{1A0BB618-B42A-41CE-AE00-CA1EB17E23D5}" presName="rootText" presStyleLbl="node3" presStyleIdx="17" presStyleCnt="25">
        <dgm:presLayoutVars>
          <dgm:chPref val="3"/>
        </dgm:presLayoutVars>
      </dgm:prSet>
      <dgm:spPr/>
    </dgm:pt>
    <dgm:pt modelId="{5914A5C8-4477-4E51-A3EA-C4EA5F2DCEDA}" type="pres">
      <dgm:prSet presAssocID="{1A0BB618-B42A-41CE-AE00-CA1EB17E23D5}" presName="rootConnector" presStyleLbl="node3" presStyleIdx="17" presStyleCnt="25"/>
      <dgm:spPr/>
    </dgm:pt>
    <dgm:pt modelId="{95478228-EF1C-4B4A-ADC3-8111026CE814}" type="pres">
      <dgm:prSet presAssocID="{1A0BB618-B42A-41CE-AE00-CA1EB17E23D5}" presName="hierChild4" presStyleCnt="0"/>
      <dgm:spPr/>
    </dgm:pt>
    <dgm:pt modelId="{39FE6873-5EBD-40E5-8307-F01D8DECBCBE}" type="pres">
      <dgm:prSet presAssocID="{1A0BB618-B42A-41CE-AE00-CA1EB17E23D5}" presName="hierChild5" presStyleCnt="0"/>
      <dgm:spPr/>
    </dgm:pt>
    <dgm:pt modelId="{7D7EFD64-84B2-43C5-AE83-B8A6E1BA5EB8}" type="pres">
      <dgm:prSet presAssocID="{671310F5-F1DA-43B2-B6DF-786B6A1ABF7F}" presName="hierChild5" presStyleCnt="0"/>
      <dgm:spPr/>
    </dgm:pt>
    <dgm:pt modelId="{95639679-EC19-43EA-A734-1604608D2EDB}" type="pres">
      <dgm:prSet presAssocID="{C9E04A62-71A5-4158-8302-155BCFCAF85F}" presName="Name37" presStyleLbl="parChTrans1D2" presStyleIdx="3" presStyleCnt="5"/>
      <dgm:spPr/>
    </dgm:pt>
    <dgm:pt modelId="{CEF9963F-8D70-48AB-8E97-58B2BBCC38D4}" type="pres">
      <dgm:prSet presAssocID="{61E26E10-4CB0-433E-BD5F-8299909D1FFA}" presName="hierRoot2" presStyleCnt="0">
        <dgm:presLayoutVars>
          <dgm:hierBranch val="init"/>
        </dgm:presLayoutVars>
      </dgm:prSet>
      <dgm:spPr/>
    </dgm:pt>
    <dgm:pt modelId="{49BF384B-3C24-4EFE-BBFC-B2269FDE2DEB}" type="pres">
      <dgm:prSet presAssocID="{61E26E10-4CB0-433E-BD5F-8299909D1FFA}" presName="rootComposite" presStyleCnt="0"/>
      <dgm:spPr/>
    </dgm:pt>
    <dgm:pt modelId="{4145797F-002A-41B5-84B8-8D3CE3521112}" type="pres">
      <dgm:prSet presAssocID="{61E26E10-4CB0-433E-BD5F-8299909D1FFA}" presName="rootText" presStyleLbl="node2" presStyleIdx="3" presStyleCnt="5">
        <dgm:presLayoutVars>
          <dgm:chPref val="3"/>
        </dgm:presLayoutVars>
      </dgm:prSet>
      <dgm:spPr/>
    </dgm:pt>
    <dgm:pt modelId="{3EFEFC30-7269-44C5-B2A4-A2D0EE51CF7D}" type="pres">
      <dgm:prSet presAssocID="{61E26E10-4CB0-433E-BD5F-8299909D1FFA}" presName="rootConnector" presStyleLbl="node2" presStyleIdx="3" presStyleCnt="5"/>
      <dgm:spPr/>
    </dgm:pt>
    <dgm:pt modelId="{6EAC7A53-FFBE-4650-A9AA-CF81EC55B082}" type="pres">
      <dgm:prSet presAssocID="{61E26E10-4CB0-433E-BD5F-8299909D1FFA}" presName="hierChild4" presStyleCnt="0"/>
      <dgm:spPr/>
    </dgm:pt>
    <dgm:pt modelId="{7FAD0137-7E1E-43A6-9F51-8AA852DB4FD2}" type="pres">
      <dgm:prSet presAssocID="{12EB02F1-A6E0-462D-A39B-0C4974ADF2BA}" presName="Name37" presStyleLbl="parChTrans1D3" presStyleIdx="18" presStyleCnt="25"/>
      <dgm:spPr/>
    </dgm:pt>
    <dgm:pt modelId="{A7445F39-DCAE-4107-BE99-D976C6E8E37D}" type="pres">
      <dgm:prSet presAssocID="{CC4FD9F9-D1CC-4CF1-9BD6-6C3AA95FC567}" presName="hierRoot2" presStyleCnt="0">
        <dgm:presLayoutVars>
          <dgm:hierBranch val="init"/>
        </dgm:presLayoutVars>
      </dgm:prSet>
      <dgm:spPr/>
    </dgm:pt>
    <dgm:pt modelId="{A9A2DFE2-F6DD-4808-B25F-5B0B0E8D3E5C}" type="pres">
      <dgm:prSet presAssocID="{CC4FD9F9-D1CC-4CF1-9BD6-6C3AA95FC567}" presName="rootComposite" presStyleCnt="0"/>
      <dgm:spPr/>
    </dgm:pt>
    <dgm:pt modelId="{C93235F3-D341-4533-BA80-DE67FF1C5C62}" type="pres">
      <dgm:prSet presAssocID="{CC4FD9F9-D1CC-4CF1-9BD6-6C3AA95FC567}" presName="rootText" presStyleLbl="node3" presStyleIdx="18" presStyleCnt="25">
        <dgm:presLayoutVars>
          <dgm:chPref val="3"/>
        </dgm:presLayoutVars>
      </dgm:prSet>
      <dgm:spPr/>
    </dgm:pt>
    <dgm:pt modelId="{D0BABDB0-7C83-4DE5-AA69-0E764D00D8C7}" type="pres">
      <dgm:prSet presAssocID="{CC4FD9F9-D1CC-4CF1-9BD6-6C3AA95FC567}" presName="rootConnector" presStyleLbl="node3" presStyleIdx="18" presStyleCnt="25"/>
      <dgm:spPr/>
    </dgm:pt>
    <dgm:pt modelId="{37DA7D7E-408F-45F4-8B9C-2003DA714340}" type="pres">
      <dgm:prSet presAssocID="{CC4FD9F9-D1CC-4CF1-9BD6-6C3AA95FC567}" presName="hierChild4" presStyleCnt="0"/>
      <dgm:spPr/>
    </dgm:pt>
    <dgm:pt modelId="{2BAEFBC6-4666-42B0-8F97-AC77F271B44A}" type="pres">
      <dgm:prSet presAssocID="{CC4FD9F9-D1CC-4CF1-9BD6-6C3AA95FC567}" presName="hierChild5" presStyleCnt="0"/>
      <dgm:spPr/>
    </dgm:pt>
    <dgm:pt modelId="{2D222E01-85F8-4C15-AF6D-ACCD8B0DA52A}" type="pres">
      <dgm:prSet presAssocID="{1D90B430-9D09-4109-A47D-1735CC1C2CE6}" presName="Name37" presStyleLbl="parChTrans1D3" presStyleIdx="19" presStyleCnt="25"/>
      <dgm:spPr/>
    </dgm:pt>
    <dgm:pt modelId="{31E08ECD-ACCE-46E4-9399-AA4193FCCD9C}" type="pres">
      <dgm:prSet presAssocID="{CF310BAF-07D2-4D9A-9F1D-48F41AAF0D0D}" presName="hierRoot2" presStyleCnt="0">
        <dgm:presLayoutVars>
          <dgm:hierBranch val="init"/>
        </dgm:presLayoutVars>
      </dgm:prSet>
      <dgm:spPr/>
    </dgm:pt>
    <dgm:pt modelId="{32FE75FA-8F36-43A0-B46A-12A67D3AA591}" type="pres">
      <dgm:prSet presAssocID="{CF310BAF-07D2-4D9A-9F1D-48F41AAF0D0D}" presName="rootComposite" presStyleCnt="0"/>
      <dgm:spPr/>
    </dgm:pt>
    <dgm:pt modelId="{BB3C4C17-5D1B-415C-B93A-3B7556162467}" type="pres">
      <dgm:prSet presAssocID="{CF310BAF-07D2-4D9A-9F1D-48F41AAF0D0D}" presName="rootText" presStyleLbl="node3" presStyleIdx="19" presStyleCnt="25">
        <dgm:presLayoutVars>
          <dgm:chPref val="3"/>
        </dgm:presLayoutVars>
      </dgm:prSet>
      <dgm:spPr/>
    </dgm:pt>
    <dgm:pt modelId="{3702DA9B-56C2-44EC-8A84-27A6209204F1}" type="pres">
      <dgm:prSet presAssocID="{CF310BAF-07D2-4D9A-9F1D-48F41AAF0D0D}" presName="rootConnector" presStyleLbl="node3" presStyleIdx="19" presStyleCnt="25"/>
      <dgm:spPr/>
    </dgm:pt>
    <dgm:pt modelId="{E0117544-4EED-40F1-9B78-CAE2CCC5EBA2}" type="pres">
      <dgm:prSet presAssocID="{CF310BAF-07D2-4D9A-9F1D-48F41AAF0D0D}" presName="hierChild4" presStyleCnt="0"/>
      <dgm:spPr/>
    </dgm:pt>
    <dgm:pt modelId="{853BB43D-C0E8-41DD-9671-E85C33FFEB5D}" type="pres">
      <dgm:prSet presAssocID="{CF310BAF-07D2-4D9A-9F1D-48F41AAF0D0D}" presName="hierChild5" presStyleCnt="0"/>
      <dgm:spPr/>
    </dgm:pt>
    <dgm:pt modelId="{6D257EE0-5D85-47A7-9819-875596A9E7E8}" type="pres">
      <dgm:prSet presAssocID="{53C6F6AF-0C0F-4870-8098-57257CDCE704}" presName="Name37" presStyleLbl="parChTrans1D3" presStyleIdx="20" presStyleCnt="25"/>
      <dgm:spPr/>
    </dgm:pt>
    <dgm:pt modelId="{A62C47ED-311C-42C7-BB4D-0CD327863557}" type="pres">
      <dgm:prSet presAssocID="{671D51FA-91FA-4C11-B084-0B4CE7D41894}" presName="hierRoot2" presStyleCnt="0">
        <dgm:presLayoutVars>
          <dgm:hierBranch val="init"/>
        </dgm:presLayoutVars>
      </dgm:prSet>
      <dgm:spPr/>
    </dgm:pt>
    <dgm:pt modelId="{EAC9FC8B-D006-4F4E-A3CE-7D73A2F31245}" type="pres">
      <dgm:prSet presAssocID="{671D51FA-91FA-4C11-B084-0B4CE7D41894}" presName="rootComposite" presStyleCnt="0"/>
      <dgm:spPr/>
    </dgm:pt>
    <dgm:pt modelId="{30437873-CFB1-44AE-9483-8D1A781B3520}" type="pres">
      <dgm:prSet presAssocID="{671D51FA-91FA-4C11-B084-0B4CE7D41894}" presName="rootText" presStyleLbl="node3" presStyleIdx="20" presStyleCnt="25">
        <dgm:presLayoutVars>
          <dgm:chPref val="3"/>
        </dgm:presLayoutVars>
      </dgm:prSet>
      <dgm:spPr/>
    </dgm:pt>
    <dgm:pt modelId="{2B1A28FE-A0DA-4FB3-86DB-6C997046F686}" type="pres">
      <dgm:prSet presAssocID="{671D51FA-91FA-4C11-B084-0B4CE7D41894}" presName="rootConnector" presStyleLbl="node3" presStyleIdx="20" presStyleCnt="25"/>
      <dgm:spPr/>
    </dgm:pt>
    <dgm:pt modelId="{CEDBBCE0-E8FA-44F0-B2D5-67A95A433D7D}" type="pres">
      <dgm:prSet presAssocID="{671D51FA-91FA-4C11-B084-0B4CE7D41894}" presName="hierChild4" presStyleCnt="0"/>
      <dgm:spPr/>
    </dgm:pt>
    <dgm:pt modelId="{3AE22DC4-7E14-4656-B900-2213C0A07909}" type="pres">
      <dgm:prSet presAssocID="{671D51FA-91FA-4C11-B084-0B4CE7D41894}" presName="hierChild5" presStyleCnt="0"/>
      <dgm:spPr/>
    </dgm:pt>
    <dgm:pt modelId="{BEC9970B-CCF9-41EC-9C4E-8D3AAB33D23F}" type="pres">
      <dgm:prSet presAssocID="{5046C777-7C9C-4418-A91C-2CE0A30FB4AC}" presName="Name37" presStyleLbl="parChTrans1D3" presStyleIdx="21" presStyleCnt="25"/>
      <dgm:spPr/>
    </dgm:pt>
    <dgm:pt modelId="{9C49C53F-A5B3-4102-AD01-6D2C906BD960}" type="pres">
      <dgm:prSet presAssocID="{E45D991C-5D10-42CD-8891-53B30E505470}" presName="hierRoot2" presStyleCnt="0">
        <dgm:presLayoutVars>
          <dgm:hierBranch val="init"/>
        </dgm:presLayoutVars>
      </dgm:prSet>
      <dgm:spPr/>
    </dgm:pt>
    <dgm:pt modelId="{408587EF-894C-4941-9A41-E0870FCC6323}" type="pres">
      <dgm:prSet presAssocID="{E45D991C-5D10-42CD-8891-53B30E505470}" presName="rootComposite" presStyleCnt="0"/>
      <dgm:spPr/>
    </dgm:pt>
    <dgm:pt modelId="{54226D5A-353B-4760-AFBB-482A9DAFD9E0}" type="pres">
      <dgm:prSet presAssocID="{E45D991C-5D10-42CD-8891-53B30E505470}" presName="rootText" presStyleLbl="node3" presStyleIdx="21" presStyleCnt="25">
        <dgm:presLayoutVars>
          <dgm:chPref val="3"/>
        </dgm:presLayoutVars>
      </dgm:prSet>
      <dgm:spPr/>
    </dgm:pt>
    <dgm:pt modelId="{1DFBFC8D-0A09-4749-B8D6-6AD2D0A3C6D0}" type="pres">
      <dgm:prSet presAssocID="{E45D991C-5D10-42CD-8891-53B30E505470}" presName="rootConnector" presStyleLbl="node3" presStyleIdx="21" presStyleCnt="25"/>
      <dgm:spPr/>
    </dgm:pt>
    <dgm:pt modelId="{E77F8FE7-950C-463A-B09D-A9373754B732}" type="pres">
      <dgm:prSet presAssocID="{E45D991C-5D10-42CD-8891-53B30E505470}" presName="hierChild4" presStyleCnt="0"/>
      <dgm:spPr/>
    </dgm:pt>
    <dgm:pt modelId="{4747A837-395F-4759-BB56-EE0C16C1BF4A}" type="pres">
      <dgm:prSet presAssocID="{E45D991C-5D10-42CD-8891-53B30E505470}" presName="hierChild5" presStyleCnt="0"/>
      <dgm:spPr/>
    </dgm:pt>
    <dgm:pt modelId="{C165BEFA-CF3F-4392-849F-096A54E151B3}" type="pres">
      <dgm:prSet presAssocID="{DF867EA6-4CEA-43D1-BB79-A32C931FFE26}" presName="Name37" presStyleLbl="parChTrans1D3" presStyleIdx="22" presStyleCnt="25"/>
      <dgm:spPr/>
    </dgm:pt>
    <dgm:pt modelId="{D3EF61ED-25C8-4C57-88B8-5D54095008F6}" type="pres">
      <dgm:prSet presAssocID="{83E6A8E5-D195-49F0-897E-6704DFDDC3AE}" presName="hierRoot2" presStyleCnt="0">
        <dgm:presLayoutVars>
          <dgm:hierBranch val="init"/>
        </dgm:presLayoutVars>
      </dgm:prSet>
      <dgm:spPr/>
    </dgm:pt>
    <dgm:pt modelId="{60D9C298-95E4-41E0-BBFD-C929252C6368}" type="pres">
      <dgm:prSet presAssocID="{83E6A8E5-D195-49F0-897E-6704DFDDC3AE}" presName="rootComposite" presStyleCnt="0"/>
      <dgm:spPr/>
    </dgm:pt>
    <dgm:pt modelId="{2545533A-9C53-486B-8D80-4100A5B893EE}" type="pres">
      <dgm:prSet presAssocID="{83E6A8E5-D195-49F0-897E-6704DFDDC3AE}" presName="rootText" presStyleLbl="node3" presStyleIdx="22" presStyleCnt="25">
        <dgm:presLayoutVars>
          <dgm:chPref val="3"/>
        </dgm:presLayoutVars>
      </dgm:prSet>
      <dgm:spPr/>
    </dgm:pt>
    <dgm:pt modelId="{B73AD3DA-707F-44E5-94FA-FC97AAB2E487}" type="pres">
      <dgm:prSet presAssocID="{83E6A8E5-D195-49F0-897E-6704DFDDC3AE}" presName="rootConnector" presStyleLbl="node3" presStyleIdx="22" presStyleCnt="25"/>
      <dgm:spPr/>
    </dgm:pt>
    <dgm:pt modelId="{C288FD1A-EE16-42A0-ADB9-2B2B7BA227BB}" type="pres">
      <dgm:prSet presAssocID="{83E6A8E5-D195-49F0-897E-6704DFDDC3AE}" presName="hierChild4" presStyleCnt="0"/>
      <dgm:spPr/>
    </dgm:pt>
    <dgm:pt modelId="{791AA31E-822C-4C44-A17F-5D9BCB0D6FE0}" type="pres">
      <dgm:prSet presAssocID="{83E6A8E5-D195-49F0-897E-6704DFDDC3AE}" presName="hierChild5" presStyleCnt="0"/>
      <dgm:spPr/>
    </dgm:pt>
    <dgm:pt modelId="{9BD5BE7B-F3D5-4C8A-8A3E-450BB71CF644}" type="pres">
      <dgm:prSet presAssocID="{F738DE27-0F63-4E50-925A-3877BAE8876F}" presName="Name37" presStyleLbl="parChTrans1D3" presStyleIdx="23" presStyleCnt="25"/>
      <dgm:spPr/>
    </dgm:pt>
    <dgm:pt modelId="{A7008E6D-C9E6-4F4F-8E0E-68E9EA0C5DA0}" type="pres">
      <dgm:prSet presAssocID="{584FC52B-481B-4C78-A55F-80DE6FC1AC0A}" presName="hierRoot2" presStyleCnt="0">
        <dgm:presLayoutVars>
          <dgm:hierBranch val="init"/>
        </dgm:presLayoutVars>
      </dgm:prSet>
      <dgm:spPr/>
    </dgm:pt>
    <dgm:pt modelId="{4C7E5866-7656-4018-8B29-5374C64031C3}" type="pres">
      <dgm:prSet presAssocID="{584FC52B-481B-4C78-A55F-80DE6FC1AC0A}" presName="rootComposite" presStyleCnt="0"/>
      <dgm:spPr/>
    </dgm:pt>
    <dgm:pt modelId="{4778350F-2870-490B-9448-A17D5C1A9174}" type="pres">
      <dgm:prSet presAssocID="{584FC52B-481B-4C78-A55F-80DE6FC1AC0A}" presName="rootText" presStyleLbl="node3" presStyleIdx="23" presStyleCnt="25">
        <dgm:presLayoutVars>
          <dgm:chPref val="3"/>
        </dgm:presLayoutVars>
      </dgm:prSet>
      <dgm:spPr/>
    </dgm:pt>
    <dgm:pt modelId="{D0E8324E-4A2D-4ABA-90E0-9EF918D2553E}" type="pres">
      <dgm:prSet presAssocID="{584FC52B-481B-4C78-A55F-80DE6FC1AC0A}" presName="rootConnector" presStyleLbl="node3" presStyleIdx="23" presStyleCnt="25"/>
      <dgm:spPr/>
    </dgm:pt>
    <dgm:pt modelId="{2B16C3BB-ABDE-47C7-AB04-C3850F36D996}" type="pres">
      <dgm:prSet presAssocID="{584FC52B-481B-4C78-A55F-80DE6FC1AC0A}" presName="hierChild4" presStyleCnt="0"/>
      <dgm:spPr/>
    </dgm:pt>
    <dgm:pt modelId="{666A032F-C7F4-4B41-96C0-E4F1354AF960}" type="pres">
      <dgm:prSet presAssocID="{584FC52B-481B-4C78-A55F-80DE6FC1AC0A}" presName="hierChild5" presStyleCnt="0"/>
      <dgm:spPr/>
    </dgm:pt>
    <dgm:pt modelId="{00F6FC35-14F4-4C85-B478-0954EF0BAAEE}" type="pres">
      <dgm:prSet presAssocID="{5448C18E-00C8-4DC2-9AC0-A49206E9DBF2}" presName="Name37" presStyleLbl="parChTrans1D3" presStyleIdx="24" presStyleCnt="25"/>
      <dgm:spPr/>
    </dgm:pt>
    <dgm:pt modelId="{EA70C8FE-EE21-4CE6-8468-73A85FC08838}" type="pres">
      <dgm:prSet presAssocID="{EBC8E766-236B-4FBD-8E03-8372D88DD0D2}" presName="hierRoot2" presStyleCnt="0">
        <dgm:presLayoutVars>
          <dgm:hierBranch val="init"/>
        </dgm:presLayoutVars>
      </dgm:prSet>
      <dgm:spPr/>
    </dgm:pt>
    <dgm:pt modelId="{14ABE30E-D336-4C2D-8873-E408552BAC70}" type="pres">
      <dgm:prSet presAssocID="{EBC8E766-236B-4FBD-8E03-8372D88DD0D2}" presName="rootComposite" presStyleCnt="0"/>
      <dgm:spPr/>
    </dgm:pt>
    <dgm:pt modelId="{018149B8-559B-4DFC-A433-684861AA8CA1}" type="pres">
      <dgm:prSet presAssocID="{EBC8E766-236B-4FBD-8E03-8372D88DD0D2}" presName="rootText" presStyleLbl="node3" presStyleIdx="24" presStyleCnt="25">
        <dgm:presLayoutVars>
          <dgm:chPref val="3"/>
        </dgm:presLayoutVars>
      </dgm:prSet>
      <dgm:spPr/>
    </dgm:pt>
    <dgm:pt modelId="{BE632E1B-1CB9-4B8A-96A1-98ED3096672A}" type="pres">
      <dgm:prSet presAssocID="{EBC8E766-236B-4FBD-8E03-8372D88DD0D2}" presName="rootConnector" presStyleLbl="node3" presStyleIdx="24" presStyleCnt="25"/>
      <dgm:spPr/>
    </dgm:pt>
    <dgm:pt modelId="{9445AFE0-46A6-4BD2-9977-ACC984509B98}" type="pres">
      <dgm:prSet presAssocID="{EBC8E766-236B-4FBD-8E03-8372D88DD0D2}" presName="hierChild4" presStyleCnt="0"/>
      <dgm:spPr/>
    </dgm:pt>
    <dgm:pt modelId="{109A59CE-77C3-4BD4-9603-72708BA31AB4}" type="pres">
      <dgm:prSet presAssocID="{EBC8E766-236B-4FBD-8E03-8372D88DD0D2}" presName="hierChild5" presStyleCnt="0"/>
      <dgm:spPr/>
    </dgm:pt>
    <dgm:pt modelId="{3A4027BE-249E-42BB-A8F7-B6D7397EC74D}" type="pres">
      <dgm:prSet presAssocID="{61E26E10-4CB0-433E-BD5F-8299909D1FFA}" presName="hierChild5" presStyleCnt="0"/>
      <dgm:spPr/>
    </dgm:pt>
    <dgm:pt modelId="{99A72BBB-EA20-44B4-B15D-CB09F3C77F6F}" type="pres">
      <dgm:prSet presAssocID="{3A9D7526-ED49-488E-BAF4-EFB60B74908C}" presName="Name37" presStyleLbl="parChTrans1D2" presStyleIdx="4" presStyleCnt="5"/>
      <dgm:spPr/>
    </dgm:pt>
    <dgm:pt modelId="{534E203C-6D70-4AD7-9105-2DBB408FEB49}" type="pres">
      <dgm:prSet presAssocID="{BA889A52-3AFB-44BC-BECD-C2AD23E33B87}" presName="hierRoot2" presStyleCnt="0">
        <dgm:presLayoutVars>
          <dgm:hierBranch val="init"/>
        </dgm:presLayoutVars>
      </dgm:prSet>
      <dgm:spPr/>
    </dgm:pt>
    <dgm:pt modelId="{E7C57883-BEBF-46D0-A227-3FF530F3FCEA}" type="pres">
      <dgm:prSet presAssocID="{BA889A52-3AFB-44BC-BECD-C2AD23E33B87}" presName="rootComposite" presStyleCnt="0"/>
      <dgm:spPr/>
    </dgm:pt>
    <dgm:pt modelId="{611A2F40-D086-4C4E-B2C8-3C8DA62ABA45}" type="pres">
      <dgm:prSet presAssocID="{BA889A52-3AFB-44BC-BECD-C2AD23E33B87}" presName="rootText" presStyleLbl="node2" presStyleIdx="4" presStyleCnt="5">
        <dgm:presLayoutVars>
          <dgm:chPref val="3"/>
        </dgm:presLayoutVars>
      </dgm:prSet>
      <dgm:spPr/>
    </dgm:pt>
    <dgm:pt modelId="{11231371-CE79-46E3-AF3B-4D5BCEDE3166}" type="pres">
      <dgm:prSet presAssocID="{BA889A52-3AFB-44BC-BECD-C2AD23E33B87}" presName="rootConnector" presStyleLbl="node2" presStyleIdx="4" presStyleCnt="5"/>
      <dgm:spPr/>
    </dgm:pt>
    <dgm:pt modelId="{D01385A8-D379-4A78-B512-8F03F5A43ECC}" type="pres">
      <dgm:prSet presAssocID="{BA889A52-3AFB-44BC-BECD-C2AD23E33B87}" presName="hierChild4" presStyleCnt="0"/>
      <dgm:spPr/>
    </dgm:pt>
    <dgm:pt modelId="{87D7308A-FD16-466F-A3CB-0300E14B238B}" type="pres">
      <dgm:prSet presAssocID="{BA889A52-3AFB-44BC-BECD-C2AD23E33B87}" presName="hierChild5" presStyleCnt="0"/>
      <dgm:spPr/>
    </dgm:pt>
    <dgm:pt modelId="{EA4214C9-88CB-4EE2-8DED-4DC525788E8C}" type="pres">
      <dgm:prSet presAssocID="{2D744828-9A1B-449A-94EE-DFB4AAE695D6}" presName="hierChild3" presStyleCnt="0"/>
      <dgm:spPr/>
    </dgm:pt>
  </dgm:ptLst>
  <dgm:cxnLst>
    <dgm:cxn modelId="{73EFF402-3375-43C8-BEFA-3B23BF5BDBA4}" type="presOf" srcId="{FDAA4270-41FA-4ACD-866D-07000B728072}" destId="{12807DC7-C858-45D2-B222-2A9ABAACE829}" srcOrd="0" destOrd="0" presId="urn:microsoft.com/office/officeart/2005/8/layout/orgChart1"/>
    <dgm:cxn modelId="{1C7D9E03-EF25-415B-BC5C-1D36F9C4C271}" type="presOf" srcId="{CF310BAF-07D2-4D9A-9F1D-48F41AAF0D0D}" destId="{3702DA9B-56C2-44EC-8A84-27A6209204F1}" srcOrd="1" destOrd="0" presId="urn:microsoft.com/office/officeart/2005/8/layout/orgChart1"/>
    <dgm:cxn modelId="{AB97F205-B2D0-4BDA-9C22-DEF6463F3CFE}" type="presOf" srcId="{C573C5D8-6229-4EE3-9CF8-3F6D7B76154A}" destId="{5FB374A5-0D9C-40EB-A054-0726C70DE326}" srcOrd="0" destOrd="0" presId="urn:microsoft.com/office/officeart/2005/8/layout/orgChart1"/>
    <dgm:cxn modelId="{999C6D08-4178-4D42-B490-FD8815AF0E09}" type="presOf" srcId="{A39B08A2-9764-448C-8093-53A2FF4753FA}" destId="{84EBAD5C-3898-45D9-9948-D014EC42D697}" srcOrd="1" destOrd="0" presId="urn:microsoft.com/office/officeart/2005/8/layout/orgChart1"/>
    <dgm:cxn modelId="{EC59C60C-339D-4CCD-A8BE-ACDE46320F61}" type="presOf" srcId="{671310F5-F1DA-43B2-B6DF-786B6A1ABF7F}" destId="{15F5F855-E2C4-465A-98CC-A04B4E0B6116}" srcOrd="0" destOrd="0" presId="urn:microsoft.com/office/officeart/2005/8/layout/orgChart1"/>
    <dgm:cxn modelId="{F8C38B0D-3E5B-469C-B968-94D36F3DC17A}" type="presOf" srcId="{DF867EA6-4CEA-43D1-BB79-A32C931FFE26}" destId="{C165BEFA-CF3F-4392-849F-096A54E151B3}" srcOrd="0" destOrd="0" presId="urn:microsoft.com/office/officeart/2005/8/layout/orgChart1"/>
    <dgm:cxn modelId="{9139160E-3EB3-4819-9BE9-C5A48EF1177F}" type="presOf" srcId="{91AF3EEC-1AEA-4A03-9A4F-D05A6754653F}" destId="{338E30E7-E9AC-461D-84FC-0D618F724171}" srcOrd="1" destOrd="0" presId="urn:microsoft.com/office/officeart/2005/8/layout/orgChart1"/>
    <dgm:cxn modelId="{654DCE0F-A4A1-481D-8251-A63CBDFB5A25}" type="presOf" srcId="{0CF9F973-1DAF-4BA7-9ABC-218A75AFF9CE}" destId="{5B41659A-612A-4FA0-A961-3E22D8D56D10}" srcOrd="0" destOrd="0" presId="urn:microsoft.com/office/officeart/2005/8/layout/orgChart1"/>
    <dgm:cxn modelId="{145AD00F-624B-43EF-9CF7-365BF26658C7}" type="presOf" srcId="{C88067A0-58CD-4298-91B2-3F599BBDA53C}" destId="{E5E9116A-D2E2-40F6-82BF-52D5E38CDA4D}" srcOrd="0" destOrd="0" presId="urn:microsoft.com/office/officeart/2005/8/layout/orgChart1"/>
    <dgm:cxn modelId="{8E71CF11-8B8A-4F0F-88A7-EC323DB035A8}" srcId="{91AF3EEC-1AEA-4A03-9A4F-D05A6754653F}" destId="{B3F2187D-76BE-45E3-B9A5-EB84EAD0153D}" srcOrd="0" destOrd="0" parTransId="{A02DDF2C-5851-4C9A-ADA7-8C2BACB3526D}" sibTransId="{D7530DF7-B348-4E8B-AE78-A2AE0F2AB56A}"/>
    <dgm:cxn modelId="{EBB40012-909B-4CAB-ACD1-37874F26B1DC}" srcId="{671310F5-F1DA-43B2-B6DF-786B6A1ABF7F}" destId="{1A0BB618-B42A-41CE-AE00-CA1EB17E23D5}" srcOrd="5" destOrd="0" parTransId="{65C0A31F-F404-422C-8E00-863E679FF12F}" sibTransId="{57435D5D-929D-4A70-9668-43C96633EDC0}"/>
    <dgm:cxn modelId="{CCF1C312-3035-47C5-AFA4-D280E688F79C}" type="presOf" srcId="{FDAA4270-41FA-4ACD-866D-07000B728072}" destId="{CA61FDE5-395E-4A57-A75C-A6E1BA193467}" srcOrd="1" destOrd="0" presId="urn:microsoft.com/office/officeart/2005/8/layout/orgChart1"/>
    <dgm:cxn modelId="{EF637715-4BC4-4D9B-807D-E39444E1388A}" type="presOf" srcId="{28E112C8-7C16-4432-824A-7DCBD9CCEED5}" destId="{D6E38292-73A7-4133-9EE7-966EF2778E7E}" srcOrd="0" destOrd="0" presId="urn:microsoft.com/office/officeart/2005/8/layout/orgChart1"/>
    <dgm:cxn modelId="{E2A42417-0041-4D84-B120-A72B1F3C6489}" type="presOf" srcId="{BA889A52-3AFB-44BC-BECD-C2AD23E33B87}" destId="{611A2F40-D086-4C4E-B2C8-3C8DA62ABA45}" srcOrd="0" destOrd="0" presId="urn:microsoft.com/office/officeart/2005/8/layout/orgChart1"/>
    <dgm:cxn modelId="{9CE9A417-DB53-4943-BE44-EE5769346BF9}" type="presOf" srcId="{A286006F-59D8-49EE-9903-DDD9082E904A}" destId="{07D0B3C5-5176-4AFF-B3E8-7CCC4647B464}" srcOrd="0" destOrd="0" presId="urn:microsoft.com/office/officeart/2005/8/layout/orgChart1"/>
    <dgm:cxn modelId="{D9B95A19-4E05-4841-B5E9-917B24A53CBA}" srcId="{61E26E10-4CB0-433E-BD5F-8299909D1FFA}" destId="{EBC8E766-236B-4FBD-8E03-8372D88DD0D2}" srcOrd="6" destOrd="0" parTransId="{5448C18E-00C8-4DC2-9AC0-A49206E9DBF2}" sibTransId="{38B1C674-B30C-4168-9302-F4ABB59E6F48}"/>
    <dgm:cxn modelId="{565DFA1B-0181-4406-B4C9-79B829A511FB}" type="presOf" srcId="{584FC52B-481B-4C78-A55F-80DE6FC1AC0A}" destId="{4778350F-2870-490B-9448-A17D5C1A9174}" srcOrd="0" destOrd="0" presId="urn:microsoft.com/office/officeart/2005/8/layout/orgChart1"/>
    <dgm:cxn modelId="{45CC3C1C-7F08-4B78-A5E5-249EA86F327B}" type="presOf" srcId="{8A8CAFF2-FA2A-400D-9A95-7AE8A0275817}" destId="{B0025D01-668B-4606-8256-73525AD8623D}" srcOrd="1" destOrd="0" presId="urn:microsoft.com/office/officeart/2005/8/layout/orgChart1"/>
    <dgm:cxn modelId="{C7B4881C-340F-4082-8556-B3346C5EF6FF}" srcId="{B3F2187D-76BE-45E3-B9A5-EB84EAD0153D}" destId="{9AD771A1-0CE7-4BE2-B1DE-B4507B260182}" srcOrd="2" destOrd="0" parTransId="{F68D6FBB-7DA7-4B41-B3A4-0ECF46498DD6}" sibTransId="{4ED49AE8-45DC-4B90-A5F0-1AA13AF1A951}"/>
    <dgm:cxn modelId="{452B901D-8BA5-4503-A2AA-334E876E0F69}" srcId="{671310F5-F1DA-43B2-B6DF-786B6A1ABF7F}" destId="{8A8CAFF2-FA2A-400D-9A95-7AE8A0275817}" srcOrd="1" destOrd="0" parTransId="{5A538B63-8AE6-4CD7-BFF9-1467003A88F2}" sibTransId="{99799DDA-7A7C-4B90-936D-434F0C351102}"/>
    <dgm:cxn modelId="{138EDA1D-F517-4EA7-A927-578699DA20F5}" type="presOf" srcId="{83E6A8E5-D195-49F0-897E-6704DFDDC3AE}" destId="{2545533A-9C53-486B-8D80-4100A5B893EE}" srcOrd="0" destOrd="0" presId="urn:microsoft.com/office/officeart/2005/8/layout/orgChart1"/>
    <dgm:cxn modelId="{C1F50B1E-2A14-4C77-AC50-58BF1B10ECBB}" type="presOf" srcId="{110A7C70-6206-4B42-BD99-C7E6F5AD406B}" destId="{7A8E25D7-6297-4D5E-90F2-25DF508258D8}" srcOrd="1" destOrd="0" presId="urn:microsoft.com/office/officeart/2005/8/layout/orgChart1"/>
    <dgm:cxn modelId="{426C9C1E-B0AD-43D5-B970-89C7C592E4C2}" type="presOf" srcId="{F68D6FBB-7DA7-4B41-B3A4-0ECF46498DD6}" destId="{064B3914-BFE1-4F9F-8ED1-595A0A99745E}" srcOrd="0" destOrd="0" presId="urn:microsoft.com/office/officeart/2005/8/layout/orgChart1"/>
    <dgm:cxn modelId="{AA682020-7A2E-4BBD-BA26-7515FB34798A}" srcId="{B3F2187D-76BE-45E3-B9A5-EB84EAD0153D}" destId="{FDAA4270-41FA-4ACD-866D-07000B728072}" srcOrd="3" destOrd="0" parTransId="{01625A96-681C-4611-BCBE-020CBCD67B7F}" sibTransId="{2FF97FB9-2D10-4CC3-89BC-14DA9DC2A28D}"/>
    <dgm:cxn modelId="{B7172624-5C67-42A8-94EB-CD3A02397FBC}" type="presOf" srcId="{3E17D613-AB28-4FA2-A1F3-35D340F5E9C8}" destId="{8F7C1B95-C179-4002-A7CE-B3139221983A}" srcOrd="0" destOrd="0" presId="urn:microsoft.com/office/officeart/2005/8/layout/orgChart1"/>
    <dgm:cxn modelId="{D4AFD025-B1B5-41EC-ACDF-AE5F417E3384}" type="presOf" srcId="{73F6C8CB-69A6-4AB3-8F45-B1522C593574}" destId="{AB0DBBB7-98FD-4B79-81F4-B60F8479F2FE}" srcOrd="0" destOrd="0" presId="urn:microsoft.com/office/officeart/2005/8/layout/orgChart1"/>
    <dgm:cxn modelId="{7F96A327-AABA-4FD9-82D1-926B49C8097F}" type="presOf" srcId="{EBC8E766-236B-4FBD-8E03-8372D88DD0D2}" destId="{018149B8-559B-4DFC-A433-684861AA8CA1}" srcOrd="0" destOrd="0" presId="urn:microsoft.com/office/officeart/2005/8/layout/orgChart1"/>
    <dgm:cxn modelId="{0944CC28-8AF5-4541-86F9-D97F3F8A1F57}" type="presOf" srcId="{9AD771A1-0CE7-4BE2-B1DE-B4507B260182}" destId="{5B84BAF5-E34C-4FC6-A4AC-2653EA149F14}" srcOrd="0" destOrd="0" presId="urn:microsoft.com/office/officeart/2005/8/layout/orgChart1"/>
    <dgm:cxn modelId="{C17E6629-0EB5-4A8F-ADE6-0E0E4E53A1E6}" type="presOf" srcId="{53C6F6AF-0C0F-4870-8098-57257CDCE704}" destId="{6D257EE0-5D85-47A7-9819-875596A9E7E8}" srcOrd="0" destOrd="0" presId="urn:microsoft.com/office/officeart/2005/8/layout/orgChart1"/>
    <dgm:cxn modelId="{3632182A-EC44-4E83-A59B-9B83DEC42805}" type="presOf" srcId="{CC4FD9F9-D1CC-4CF1-9BD6-6C3AA95FC567}" destId="{D0BABDB0-7C83-4DE5-AA69-0E764D00D8C7}" srcOrd="1" destOrd="0" presId="urn:microsoft.com/office/officeart/2005/8/layout/orgChart1"/>
    <dgm:cxn modelId="{FAF9A52A-2AC7-423C-BD93-728A8B241182}" type="presOf" srcId="{671D51FA-91FA-4C11-B084-0B4CE7D41894}" destId="{30437873-CFB1-44AE-9483-8D1A781B3520}" srcOrd="0" destOrd="0" presId="urn:microsoft.com/office/officeart/2005/8/layout/orgChart1"/>
    <dgm:cxn modelId="{C8D0862D-59AD-4020-85F9-ABE09AD516DB}" srcId="{61E26E10-4CB0-433E-BD5F-8299909D1FFA}" destId="{584FC52B-481B-4C78-A55F-80DE6FC1AC0A}" srcOrd="5" destOrd="0" parTransId="{F738DE27-0F63-4E50-925A-3877BAE8876F}" sibTransId="{23EDABFB-73EA-4E8A-98C6-8334527AE124}"/>
    <dgm:cxn modelId="{5C2CCF2F-36E6-40E2-A890-AF6D9B3F8133}" type="presOf" srcId="{586D64A9-70AF-4619-95A9-9ECDCF05A055}" destId="{17CE746C-D0C6-4682-AFEE-2DB3CEF0BBC7}" srcOrd="0" destOrd="0" presId="urn:microsoft.com/office/officeart/2005/8/layout/orgChart1"/>
    <dgm:cxn modelId="{BC305730-C191-4374-905D-9E3E925424A4}" type="presOf" srcId="{19F0B8E5-F16C-4466-8935-BB969F5C1BD0}" destId="{5DA29D6D-2492-4D89-B0AE-44731FE364BC}" srcOrd="1" destOrd="0" presId="urn:microsoft.com/office/officeart/2005/8/layout/orgChart1"/>
    <dgm:cxn modelId="{DD9B0631-F109-4FB1-82C0-8EEBF7030AE7}" type="presOf" srcId="{AABEF62B-0895-4A6A-9D55-56D898F81DD5}" destId="{A2678992-0605-4BF6-BDD5-DAC5F3B62165}" srcOrd="0" destOrd="0" presId="urn:microsoft.com/office/officeart/2005/8/layout/orgChart1"/>
    <dgm:cxn modelId="{436E8331-0979-488C-B319-F2230FBE7A7C}" srcId="{0CF9F973-1DAF-4BA7-9ABC-218A75AFF9CE}" destId="{314DA603-FE14-46D8-A10A-E9D6FA01EAAF}" srcOrd="2" destOrd="0" parTransId="{4FAEF635-F413-4E23-9F4C-2FC3D62B16FE}" sibTransId="{6A2B7F69-0796-4980-A8E6-D5D9AD499A4F}"/>
    <dgm:cxn modelId="{33061532-C7D9-46C8-B7F5-D9444B2382CC}" srcId="{91AF3EEC-1AEA-4A03-9A4F-D05A6754653F}" destId="{C508A784-3220-421E-8A8D-0693A0578856}" srcOrd="4" destOrd="0" parTransId="{8EE4DFE2-FAF5-43D6-B42C-13C60CFA5F92}" sibTransId="{77E99383-8E71-47A1-BD1B-1D92BA1757CD}"/>
    <dgm:cxn modelId="{0312A732-DC03-4C25-99CD-9676CA62109F}" type="presOf" srcId="{3A9D7526-ED49-488E-BAF4-EFB60B74908C}" destId="{99A72BBB-EA20-44B4-B15D-CB09F3C77F6F}" srcOrd="0" destOrd="0" presId="urn:microsoft.com/office/officeart/2005/8/layout/orgChart1"/>
    <dgm:cxn modelId="{61CA1E35-F15A-49E0-8559-1900532421AE}" srcId="{B3F2187D-76BE-45E3-B9A5-EB84EAD0153D}" destId="{ECB3444D-BCAB-4260-B0B4-FE3D3DAE1B29}" srcOrd="1" destOrd="0" parTransId="{C88067A0-58CD-4298-91B2-3F599BBDA53C}" sibTransId="{042190A8-6C9A-45E9-90D8-8206BA5CA8D3}"/>
    <dgm:cxn modelId="{7A66BB35-C85E-42C3-BEFA-DD5747825FD7}" type="presOf" srcId="{9B293A17-2DCA-4EA4-822A-FA1AADEDF9CE}" destId="{546DE13B-165E-4FC9-AB87-FA5B4AF45460}" srcOrd="0" destOrd="0" presId="urn:microsoft.com/office/officeart/2005/8/layout/orgChart1"/>
    <dgm:cxn modelId="{E8133D36-39BF-492C-988F-8A1EE70325C7}" type="presOf" srcId="{15281B00-E24F-4D48-B973-8A5B8BF891BB}" destId="{A10A74FD-B2AB-4787-973D-AE50FADFF261}" srcOrd="1" destOrd="0" presId="urn:microsoft.com/office/officeart/2005/8/layout/orgChart1"/>
    <dgm:cxn modelId="{7FD5A138-CA95-4C4C-A591-D1B2BC3D9247}" type="presOf" srcId="{61E26E10-4CB0-433E-BD5F-8299909D1FFA}" destId="{3EFEFC30-7269-44C5-B2A4-A2D0EE51CF7D}" srcOrd="1" destOrd="0" presId="urn:microsoft.com/office/officeart/2005/8/layout/orgChart1"/>
    <dgm:cxn modelId="{F5A44E39-E35F-4833-A9DD-6F517C601D80}" type="presOf" srcId="{ECB3444D-BCAB-4260-B0B4-FE3D3DAE1B29}" destId="{85B2690E-70EF-40F5-A91D-15073923D57A}" srcOrd="0" destOrd="0" presId="urn:microsoft.com/office/officeart/2005/8/layout/orgChart1"/>
    <dgm:cxn modelId="{F96DCD39-690F-4C32-AE95-1738989FF373}" type="presOf" srcId="{2D744828-9A1B-449A-94EE-DFB4AAE695D6}" destId="{F5A9C796-7BAA-44D0-A8A5-6AB0376295B2}" srcOrd="1" destOrd="0" presId="urn:microsoft.com/office/officeart/2005/8/layout/orgChart1"/>
    <dgm:cxn modelId="{3D5BE63C-CDC6-4758-B2BD-ABCE08E47325}" type="presOf" srcId="{6C2743E0-9108-40CC-85AD-D3D30CEE3054}" destId="{0E8CE9D2-07D5-44A7-B104-B8C2ECC46F92}" srcOrd="0" destOrd="0" presId="urn:microsoft.com/office/officeart/2005/8/layout/orgChart1"/>
    <dgm:cxn modelId="{96A37A3E-431D-4823-B090-511A3DE10829}" srcId="{91AF3EEC-1AEA-4A03-9A4F-D05A6754653F}" destId="{0EBEAED9-09CF-4D12-B8E8-741191357A92}" srcOrd="3" destOrd="0" parTransId="{CE4E268D-8E76-40BC-8D69-F46497335FDA}" sibTransId="{12FE0560-1DBD-48E2-A5B2-31B34AF8F5F2}"/>
    <dgm:cxn modelId="{632C9E3E-82F7-4EBA-A6FB-2377506C395C}" type="presOf" srcId="{5AAFA849-7153-429C-8510-90FF6F27E6E9}" destId="{64C8F48E-268D-4DCF-B956-FFCA57F2F1F2}" srcOrd="0" destOrd="0" presId="urn:microsoft.com/office/officeart/2005/8/layout/orgChart1"/>
    <dgm:cxn modelId="{64BA433F-0649-477C-8C2F-2142CE4B1899}" type="presOf" srcId="{B3F2187D-76BE-45E3-B9A5-EB84EAD0153D}" destId="{33E09F97-5269-4F27-9C62-34183C727D14}" srcOrd="0" destOrd="0" presId="urn:microsoft.com/office/officeart/2005/8/layout/orgChart1"/>
    <dgm:cxn modelId="{7B76813F-6F4B-4037-9EC0-03AEF68FA34D}" srcId="{91AF3EEC-1AEA-4A03-9A4F-D05A6754653F}" destId="{2D110EF9-54D7-48E4-B3C3-17B60CA10E6A}" srcOrd="2" destOrd="0" parTransId="{CAF0E820-27FB-4240-94F1-8D41F496B188}" sibTransId="{B5FB2F33-85FB-4299-AAEC-40E69D730243}"/>
    <dgm:cxn modelId="{3046FC5C-05C2-4E5C-B568-A78FA1757675}" type="presOf" srcId="{12EB02F1-A6E0-462D-A39B-0C4974ADF2BA}" destId="{7FAD0137-7E1E-43A6-9F51-8AA852DB4FD2}" srcOrd="0" destOrd="0" presId="urn:microsoft.com/office/officeart/2005/8/layout/orgChart1"/>
    <dgm:cxn modelId="{774D4161-3781-4C82-AB4A-256396C96445}" type="presOf" srcId="{314DA603-FE14-46D8-A10A-E9D6FA01EAAF}" destId="{93161700-BE4F-4554-AC25-EAF41BD95593}" srcOrd="0" destOrd="0" presId="urn:microsoft.com/office/officeart/2005/8/layout/orgChart1"/>
    <dgm:cxn modelId="{554B5C42-DAE0-4A2C-B008-39F43CC1ABD2}" type="presOf" srcId="{C508A784-3220-421E-8A8D-0693A0578856}" destId="{C8C2833D-AE91-45F9-8329-CD5F8FFA6577}" srcOrd="1" destOrd="0" presId="urn:microsoft.com/office/officeart/2005/8/layout/orgChart1"/>
    <dgm:cxn modelId="{2B904A63-25A3-45DE-A953-583E3AA7C136}" type="presOf" srcId="{8A8CAFF2-FA2A-400D-9A95-7AE8A0275817}" destId="{630EA5F2-A7E4-460F-B084-B37EA450F614}" srcOrd="0" destOrd="0" presId="urn:microsoft.com/office/officeart/2005/8/layout/orgChart1"/>
    <dgm:cxn modelId="{C4DCB846-E6DB-42FD-BD97-DC00F82AA202}" type="presOf" srcId="{C9E04A62-71A5-4158-8302-155BCFCAF85F}" destId="{95639679-EC19-43EA-A734-1604608D2EDB}" srcOrd="0" destOrd="0" presId="urn:microsoft.com/office/officeart/2005/8/layout/orgChart1"/>
    <dgm:cxn modelId="{9FBFBC68-3D56-4570-98FE-B6AFB5E9AAC9}" type="presOf" srcId="{2D744828-9A1B-449A-94EE-DFB4AAE695D6}" destId="{7930F465-C14C-44BA-96D7-B6DE73D5B576}" srcOrd="0" destOrd="0" presId="urn:microsoft.com/office/officeart/2005/8/layout/orgChart1"/>
    <dgm:cxn modelId="{781EFF48-04FF-49BD-A239-289C6D1E051C}" srcId="{671310F5-F1DA-43B2-B6DF-786B6A1ABF7F}" destId="{9B293A17-2DCA-4EA4-822A-FA1AADEDF9CE}" srcOrd="3" destOrd="0" parTransId="{586D64A9-70AF-4619-95A9-9ECDCF05A055}" sibTransId="{21F3B617-AA4E-4578-A53F-D4E3BAFA7D8B}"/>
    <dgm:cxn modelId="{060A7149-C632-4A6D-A7E0-9A8416DE8A9D}" type="presOf" srcId="{2D110EF9-54D7-48E4-B3C3-17B60CA10E6A}" destId="{A8221E49-46AD-43C5-97CD-1F9CE5B3FC16}" srcOrd="0" destOrd="0" presId="urn:microsoft.com/office/officeart/2005/8/layout/orgChart1"/>
    <dgm:cxn modelId="{B2B6AD49-9B3B-4555-8B11-9FFA2C729739}" type="presOf" srcId="{A39B08A2-9764-448C-8093-53A2FF4753FA}" destId="{59641A38-3644-4049-9F2C-5A65D92F140A}" srcOrd="0" destOrd="0" presId="urn:microsoft.com/office/officeart/2005/8/layout/orgChart1"/>
    <dgm:cxn modelId="{ACE6B469-3D41-47E3-B926-3CB3F2231FDA}" type="presOf" srcId="{B6DEA1C0-CB85-4993-BB0A-51F0E522BCAB}" destId="{68147354-8A44-4D22-8E34-CC2075F28AE3}" srcOrd="0" destOrd="0" presId="urn:microsoft.com/office/officeart/2005/8/layout/orgChart1"/>
    <dgm:cxn modelId="{1C7E0B4C-8846-4EC1-A037-B6C20A75B65D}" type="presOf" srcId="{9B293A17-2DCA-4EA4-822A-FA1AADEDF9CE}" destId="{AC8F1D57-A7FA-42D0-8970-1AE187321779}" srcOrd="1" destOrd="0" presId="urn:microsoft.com/office/officeart/2005/8/layout/orgChart1"/>
    <dgm:cxn modelId="{FD72434C-C8F2-426F-998D-4168D1CA9BFC}" srcId="{B3F2187D-76BE-45E3-B9A5-EB84EAD0153D}" destId="{A39B08A2-9764-448C-8093-53A2FF4753FA}" srcOrd="0" destOrd="0" parTransId="{DBDED721-1AC8-47F9-ABD8-71E5D978C29B}" sibTransId="{5BDAD858-C039-4B89-B67B-C40F6B954BC4}"/>
    <dgm:cxn modelId="{5F8BBE6C-8DB8-4FC0-AB28-2509B1274366}" type="presOf" srcId="{CAF0E820-27FB-4240-94F1-8D41F496B188}" destId="{648DEA69-C715-494E-A624-2E9482CF3A0D}" srcOrd="0" destOrd="0" presId="urn:microsoft.com/office/officeart/2005/8/layout/orgChart1"/>
    <dgm:cxn modelId="{FA931A4D-D894-454D-A099-6D71C32FA60C}" type="presOf" srcId="{E45D991C-5D10-42CD-8891-53B30E505470}" destId="{1DFBFC8D-0A09-4749-B8D6-6AD2D0A3C6D0}" srcOrd="1" destOrd="0" presId="urn:microsoft.com/office/officeart/2005/8/layout/orgChart1"/>
    <dgm:cxn modelId="{6B77934E-BEC2-492F-AFCF-4066AFD82974}" type="presOf" srcId="{73F6C8CB-69A6-4AB3-8F45-B1522C593574}" destId="{64B556F8-B04E-48AF-87CB-53887877C495}" srcOrd="1" destOrd="0" presId="urn:microsoft.com/office/officeart/2005/8/layout/orgChart1"/>
    <dgm:cxn modelId="{B7F8A96F-8981-460F-A37B-8C3A2FE5BFBB}" srcId="{0CF9F973-1DAF-4BA7-9ABC-218A75AFF9CE}" destId="{19F0B8E5-F16C-4466-8935-BB969F5C1BD0}" srcOrd="1" destOrd="0" parTransId="{AABEF62B-0895-4A6A-9D55-56D898F81DD5}" sibTransId="{1BBE3434-1396-4285-8279-9B3007A99545}"/>
    <dgm:cxn modelId="{2F8DE750-976D-4C69-8B4E-F1CA05DF0875}" type="presOf" srcId="{65C0A31F-F404-422C-8E00-863E679FF12F}" destId="{86F002E0-C0DE-47FA-9C98-A1E27A6EA4E1}" srcOrd="0" destOrd="0" presId="urn:microsoft.com/office/officeart/2005/8/layout/orgChart1"/>
    <dgm:cxn modelId="{6DA13672-CB90-4C1E-AB24-B9167585088F}" type="presOf" srcId="{671D51FA-91FA-4C11-B084-0B4CE7D41894}" destId="{2B1A28FE-A0DA-4FB3-86DB-6C997046F686}" srcOrd="1" destOrd="0" presId="urn:microsoft.com/office/officeart/2005/8/layout/orgChart1"/>
    <dgm:cxn modelId="{1CF2BC52-F70C-499E-94A4-2FBACD68B717}" type="presOf" srcId="{5448C18E-00C8-4DC2-9AC0-A49206E9DBF2}" destId="{00F6FC35-14F4-4C85-B478-0954EF0BAAEE}" srcOrd="0" destOrd="0" presId="urn:microsoft.com/office/officeart/2005/8/layout/orgChart1"/>
    <dgm:cxn modelId="{CD9BD355-8427-408C-B2BF-BF7945E18415}" type="presOf" srcId="{CC4FD9F9-D1CC-4CF1-9BD6-6C3AA95FC567}" destId="{C93235F3-D341-4533-BA80-DE67FF1C5C62}" srcOrd="0" destOrd="0" presId="urn:microsoft.com/office/officeart/2005/8/layout/orgChart1"/>
    <dgm:cxn modelId="{4320FC75-E7D6-45C7-A0BC-26F46F5C4F56}" type="presOf" srcId="{420E5739-2BCC-424B-AF7F-F567D88A5EA0}" destId="{D8B80B82-C30D-4A38-A113-2C6CACE0589A}" srcOrd="0" destOrd="0" presId="urn:microsoft.com/office/officeart/2005/8/layout/orgChart1"/>
    <dgm:cxn modelId="{8ECF6356-CD61-44BA-8F6C-80A4AB81BA08}" type="presOf" srcId="{EBC8E766-236B-4FBD-8E03-8372D88DD0D2}" destId="{BE632E1B-1CB9-4B8A-96A1-98ED3096672A}" srcOrd="1" destOrd="0" presId="urn:microsoft.com/office/officeart/2005/8/layout/orgChart1"/>
    <dgm:cxn modelId="{6AD89476-2DFA-410B-8BE8-E185E69CC0C9}" type="presOf" srcId="{1A0BB618-B42A-41CE-AE00-CA1EB17E23D5}" destId="{5914A5C8-4477-4E51-A3EA-C4EA5F2DCEDA}" srcOrd="1" destOrd="0" presId="urn:microsoft.com/office/officeart/2005/8/layout/orgChart1"/>
    <dgm:cxn modelId="{BB96BF76-6A76-4C0D-B339-90FDE4DA0ACE}" srcId="{61E26E10-4CB0-433E-BD5F-8299909D1FFA}" destId="{CC4FD9F9-D1CC-4CF1-9BD6-6C3AA95FC567}" srcOrd="0" destOrd="0" parTransId="{12EB02F1-A6E0-462D-A39B-0C4974ADF2BA}" sibTransId="{FA62684F-E0D1-4E53-A383-D197138B599A}"/>
    <dgm:cxn modelId="{4205C676-6385-4CE7-A1A1-BA4454B9EFBF}" type="presOf" srcId="{C57B372D-A035-4ADC-B6FB-18997A423F18}" destId="{B02F58B4-1AAF-40EC-B7B1-E0915115F2CD}" srcOrd="0" destOrd="0" presId="urn:microsoft.com/office/officeart/2005/8/layout/orgChart1"/>
    <dgm:cxn modelId="{7B314957-A645-4A45-B280-5A5DED201BBF}" type="presOf" srcId="{C508A784-3220-421E-8A8D-0693A0578856}" destId="{D47A8F20-DA6D-4066-B961-6D165822D14F}" srcOrd="0" destOrd="0" presId="urn:microsoft.com/office/officeart/2005/8/layout/orgChart1"/>
    <dgm:cxn modelId="{50927B58-BDE3-47AB-BE33-506878B1A982}" type="presOf" srcId="{7650DA64-88A7-4F29-A15B-01057C3589A1}" destId="{4442ABEB-C2E5-414C-8BBD-3DA51CF6DCE0}" srcOrd="0" destOrd="0" presId="urn:microsoft.com/office/officeart/2005/8/layout/orgChart1"/>
    <dgm:cxn modelId="{39CB3079-0978-4993-B8BB-E64335123065}" type="presOf" srcId="{584FC52B-481B-4C78-A55F-80DE6FC1AC0A}" destId="{D0E8324E-4A2D-4ABA-90E0-9EF918D2553E}" srcOrd="1" destOrd="0" presId="urn:microsoft.com/office/officeart/2005/8/layout/orgChart1"/>
    <dgm:cxn modelId="{16344F7A-7D09-4D0D-A994-322E97143D44}" type="presOf" srcId="{1A0BB618-B42A-41CE-AE00-CA1EB17E23D5}" destId="{532E75C6-3886-4A31-B7D5-CB7B7C64230C}" srcOrd="0" destOrd="0" presId="urn:microsoft.com/office/officeart/2005/8/layout/orgChart1"/>
    <dgm:cxn modelId="{5E82577B-139D-4FA1-9C31-6BD077C33C7A}" type="presOf" srcId="{9C5A7D2C-9A5C-447B-9806-327E29305706}" destId="{D2A7E800-6CB1-4AA9-9356-64E2B89D1F54}" srcOrd="0" destOrd="0" presId="urn:microsoft.com/office/officeart/2005/8/layout/orgChart1"/>
    <dgm:cxn modelId="{ECF3127D-00B6-4F20-99A9-77B81CF9FCF6}" srcId="{2D744828-9A1B-449A-94EE-DFB4AAE695D6}" destId="{BA889A52-3AFB-44BC-BECD-C2AD23E33B87}" srcOrd="4" destOrd="0" parTransId="{3A9D7526-ED49-488E-BAF4-EFB60B74908C}" sibTransId="{21B91D57-231A-4B5A-B0A1-E0920499B4B0}"/>
    <dgm:cxn modelId="{8C111A7E-302A-4A77-86D9-728939CD27D4}" type="presOf" srcId="{DBDED721-1AC8-47F9-ABD8-71E5D978C29B}" destId="{E46CEE43-F2E7-4BCB-B6B1-F183FDC2AFF8}" srcOrd="0" destOrd="0" presId="urn:microsoft.com/office/officeart/2005/8/layout/orgChart1"/>
    <dgm:cxn modelId="{19B0897F-A72E-4EC4-874A-3DB9A3A9DE1B}" srcId="{C573C5D8-6229-4EE3-9CF8-3F6D7B76154A}" destId="{2D744828-9A1B-449A-94EE-DFB4AAE695D6}" srcOrd="0" destOrd="0" parTransId="{3FBA2E54-9EFF-438C-8F7F-80DB670D9A08}" sibTransId="{48F367F8-D880-4032-B11F-9A8D5DB39D6C}"/>
    <dgm:cxn modelId="{B31F0981-02DF-40A6-8BB7-547AEC278CD8}" type="presOf" srcId="{110A7C70-6206-4B42-BD99-C7E6F5AD406B}" destId="{551FE62C-D0E4-4A2C-BE40-634663E90000}" srcOrd="0" destOrd="0" presId="urn:microsoft.com/office/officeart/2005/8/layout/orgChart1"/>
    <dgm:cxn modelId="{24253981-2FA0-43A9-AAF5-846A6E23B557}" type="presOf" srcId="{CF310BAF-07D2-4D9A-9F1D-48F41AAF0D0D}" destId="{BB3C4C17-5D1B-415C-B93A-3B7556162467}" srcOrd="0" destOrd="0" presId="urn:microsoft.com/office/officeart/2005/8/layout/orgChart1"/>
    <dgm:cxn modelId="{25313582-F780-4E7D-82CE-BB51D4E2FF92}" srcId="{0CF9F973-1DAF-4BA7-9ABC-218A75AFF9CE}" destId="{110A7C70-6206-4B42-BD99-C7E6F5AD406B}" srcOrd="3" destOrd="0" parTransId="{9BB0486F-8CF1-4EBE-B04C-256728EC4358}" sibTransId="{5DC0C7B8-29AB-43D3-8A9C-422A85232237}"/>
    <dgm:cxn modelId="{22002786-C096-45C0-96C1-37E339703241}" type="presOf" srcId="{43BE562F-C87D-4D03-850D-CE75549484C2}" destId="{65E37EB8-E214-4D78-8999-7BBC2F2F20C2}" srcOrd="1" destOrd="0" presId="urn:microsoft.com/office/officeart/2005/8/layout/orgChart1"/>
    <dgm:cxn modelId="{7B8E0D8A-F958-4B42-AA07-604A5A0F1527}" type="presOf" srcId="{AFB28724-8708-4B98-8472-05F7EE152DBB}" destId="{0E54CAFC-F092-4613-A038-18652A699C30}" srcOrd="0" destOrd="0" presId="urn:microsoft.com/office/officeart/2005/8/layout/orgChart1"/>
    <dgm:cxn modelId="{3FA06B8B-C228-4179-8564-46192A61DE54}" type="presOf" srcId="{1D90B430-9D09-4109-A47D-1735CC1C2CE6}" destId="{2D222E01-85F8-4C15-AF6D-ACCD8B0DA52A}" srcOrd="0" destOrd="0" presId="urn:microsoft.com/office/officeart/2005/8/layout/orgChart1"/>
    <dgm:cxn modelId="{6237C78B-F4C9-4804-B07E-6727BA4819BE}" type="presOf" srcId="{0177AA44-49BB-40F9-9E4E-49F6AC4CDBC3}" destId="{C05A8FD3-7EA4-453E-B73D-57F3D1FA833E}" srcOrd="0" destOrd="0" presId="urn:microsoft.com/office/officeart/2005/8/layout/orgChart1"/>
    <dgm:cxn modelId="{9C5D2D8E-DE67-4BD4-B852-2DE0058731EE}" type="presOf" srcId="{A02DDF2C-5851-4C9A-ADA7-8C2BACB3526D}" destId="{75301D30-9967-44A7-87A2-876BDF691966}" srcOrd="0" destOrd="0" presId="urn:microsoft.com/office/officeart/2005/8/layout/orgChart1"/>
    <dgm:cxn modelId="{50276B8E-7D6D-42E1-B4A5-DE74FE604A60}" type="presOf" srcId="{6CAF9868-FF2C-4482-AE2C-760ACACEA3ED}" destId="{B881C6D8-7060-4340-9A4D-1D07FDFBFB5D}" srcOrd="1" destOrd="0" presId="urn:microsoft.com/office/officeart/2005/8/layout/orgChart1"/>
    <dgm:cxn modelId="{C84F6C90-F529-49FD-991A-46191B4441B6}" type="presOf" srcId="{9BB0486F-8CF1-4EBE-B04C-256728EC4358}" destId="{EAA17364-2076-421D-8317-D7F41D8A0655}" srcOrd="0" destOrd="0" presId="urn:microsoft.com/office/officeart/2005/8/layout/orgChart1"/>
    <dgm:cxn modelId="{FD3EDF90-7A59-44AC-96A7-AD37C5FC4C58}" type="presOf" srcId="{0EBEAED9-09CF-4D12-B8E8-741191357A92}" destId="{D5528354-661F-4D32-8F30-05F3CECC499E}" srcOrd="1" destOrd="0" presId="urn:microsoft.com/office/officeart/2005/8/layout/orgChart1"/>
    <dgm:cxn modelId="{EADBFC90-97D7-4556-8CE2-4D2F2DCD5BCB}" srcId="{61E26E10-4CB0-433E-BD5F-8299909D1FFA}" destId="{CF310BAF-07D2-4D9A-9F1D-48F41AAF0D0D}" srcOrd="1" destOrd="0" parTransId="{1D90B430-9D09-4109-A47D-1735CC1C2CE6}" sibTransId="{536A7838-3B13-44EB-8ED1-7A248F206BD2}"/>
    <dgm:cxn modelId="{B2E13393-80D3-4951-83C9-6B304BF8B4BE}" type="presOf" srcId="{F738DE27-0F63-4E50-925A-3877BAE8876F}" destId="{9BD5BE7B-F3D5-4C8A-8A3E-450BB71CF644}" srcOrd="0" destOrd="0" presId="urn:microsoft.com/office/officeart/2005/8/layout/orgChart1"/>
    <dgm:cxn modelId="{3DC32E95-8A4E-4464-BC80-B0843F806F80}" type="presOf" srcId="{29E2A9A2-1DE3-4C8C-BBAC-7AF218C488B6}" destId="{828C339E-4223-42DD-A8DA-78BD54FDD8D1}" srcOrd="0" destOrd="0" presId="urn:microsoft.com/office/officeart/2005/8/layout/orgChart1"/>
    <dgm:cxn modelId="{01A36F95-FA82-4766-BDB5-201AD0AE8CBF}" type="presOf" srcId="{91AF3EEC-1AEA-4A03-9A4F-D05A6754653F}" destId="{B782D697-90F5-4D41-B940-4AC7CA1B8567}" srcOrd="0" destOrd="0" presId="urn:microsoft.com/office/officeart/2005/8/layout/orgChart1"/>
    <dgm:cxn modelId="{E2D26696-2327-4C2E-A569-3A9FF4C1172D}" type="presOf" srcId="{F87B30B8-8DE9-491E-B988-B85A7F189636}" destId="{A825D9B5-F825-422E-9B20-C1DCA02B29C0}" srcOrd="0" destOrd="0" presId="urn:microsoft.com/office/officeart/2005/8/layout/orgChart1"/>
    <dgm:cxn modelId="{F4F08C97-6279-437B-AB21-5EA38753D9BF}" type="presOf" srcId="{D855F9AC-1378-4A28-9ABA-96895C44209D}" destId="{39D3BB79-E287-4E31-995C-EE67A1779E3E}" srcOrd="1" destOrd="0" presId="urn:microsoft.com/office/officeart/2005/8/layout/orgChart1"/>
    <dgm:cxn modelId="{EDA9DE99-F0C1-4202-9660-CA848AD9AA44}" type="presOf" srcId="{0EBEAED9-09CF-4D12-B8E8-741191357A92}" destId="{1357C7C2-8E87-4394-9D99-83A96BD9567C}" srcOrd="0" destOrd="0" presId="urn:microsoft.com/office/officeart/2005/8/layout/orgChart1"/>
    <dgm:cxn modelId="{1A680F9C-8610-4D90-AABE-1492600BABA1}" type="presOf" srcId="{28E112C8-7C16-4432-824A-7DCBD9CCEED5}" destId="{549C4DA4-04A6-4461-A669-5034D93F1EFF}" srcOrd="1" destOrd="0" presId="urn:microsoft.com/office/officeart/2005/8/layout/orgChart1"/>
    <dgm:cxn modelId="{25F2F29C-5164-4AE0-B68B-72A8C31AE984}" type="presOf" srcId="{6CAF9868-FF2C-4482-AE2C-760ACACEA3ED}" destId="{DFA1B12F-D7BE-4FBD-932F-EF9795DB23A9}" srcOrd="0" destOrd="0" presId="urn:microsoft.com/office/officeart/2005/8/layout/orgChart1"/>
    <dgm:cxn modelId="{CD62F49E-FBF9-4917-90F4-24C3586B36A7}" type="presOf" srcId="{4FAEF635-F413-4E23-9F4C-2FC3D62B16FE}" destId="{4F31020B-F36B-4D44-89B1-EC1316245CEA}" srcOrd="0" destOrd="0" presId="urn:microsoft.com/office/officeart/2005/8/layout/orgChart1"/>
    <dgm:cxn modelId="{5571339F-1CCA-4375-9C30-4F914A1C1AEF}" srcId="{61E26E10-4CB0-433E-BD5F-8299909D1FFA}" destId="{671D51FA-91FA-4C11-B084-0B4CE7D41894}" srcOrd="2" destOrd="0" parTransId="{53C6F6AF-0C0F-4870-8098-57257CDCE704}" sibTransId="{CD5A9ECA-7126-4792-B8CB-4CCC1CED5228}"/>
    <dgm:cxn modelId="{95F4349F-2702-4D5C-894F-E5065368B22F}" type="presOf" srcId="{D855F9AC-1378-4A28-9ABA-96895C44209D}" destId="{09FA116E-099C-4650-B360-819FCD8859B1}" srcOrd="0" destOrd="0" presId="urn:microsoft.com/office/officeart/2005/8/layout/orgChart1"/>
    <dgm:cxn modelId="{C7E6FC9F-118D-4089-8F14-4F04EA279545}" srcId="{2D744828-9A1B-449A-94EE-DFB4AAE695D6}" destId="{671310F5-F1DA-43B2-B6DF-786B6A1ABF7F}" srcOrd="2" destOrd="0" parTransId="{29E2A9A2-1DE3-4C8C-BBAC-7AF218C488B6}" sibTransId="{2068DA3F-9702-4972-B5F7-73E970E5981C}"/>
    <dgm:cxn modelId="{5D3A65A0-CB4E-4044-BFC2-E60116D02078}" srcId="{61E26E10-4CB0-433E-BD5F-8299909D1FFA}" destId="{E45D991C-5D10-42CD-8891-53B30E505470}" srcOrd="3" destOrd="0" parTransId="{5046C777-7C9C-4418-A91C-2CE0A30FB4AC}" sibTransId="{9308FD95-8F46-452D-A7BD-C9C45F7F2AD8}"/>
    <dgm:cxn modelId="{7E177DA8-D007-450A-A182-974F51E4C80F}" type="presOf" srcId="{19F0B8E5-F16C-4466-8935-BB969F5C1BD0}" destId="{F87EA131-07B6-43D2-8A16-BED42F339031}" srcOrd="0" destOrd="0" presId="urn:microsoft.com/office/officeart/2005/8/layout/orgChart1"/>
    <dgm:cxn modelId="{64DBE4A8-DECD-4FDD-BA6A-8338F4D60112}" type="presOf" srcId="{3E17D613-AB28-4FA2-A1F3-35D340F5E9C8}" destId="{ADDAB93C-DDB5-4989-B2D4-223CAFF8DB59}" srcOrd="1" destOrd="0" presId="urn:microsoft.com/office/officeart/2005/8/layout/orgChart1"/>
    <dgm:cxn modelId="{5EC13AAA-9140-4DF4-A68E-CC081E30A122}" srcId="{671310F5-F1DA-43B2-B6DF-786B6A1ABF7F}" destId="{3E17D613-AB28-4FA2-A1F3-35D340F5E9C8}" srcOrd="2" destOrd="0" parTransId="{F87B30B8-8DE9-491E-B988-B85A7F189636}" sibTransId="{3FBDFF7C-F154-4B4C-BF93-F4C7C77B7864}"/>
    <dgm:cxn modelId="{9BBA3FAB-EBF2-4B5F-93BA-67E9B20C1DB6}" type="presOf" srcId="{671310F5-F1DA-43B2-B6DF-786B6A1ABF7F}" destId="{F83689D4-63F7-4999-A574-718A40FE0233}" srcOrd="1" destOrd="0" presId="urn:microsoft.com/office/officeart/2005/8/layout/orgChart1"/>
    <dgm:cxn modelId="{74307CAD-A868-46D9-94AE-20758569CB6A}" type="presOf" srcId="{C6B72492-2942-4E71-8214-F565A3CA9600}" destId="{9A342A2C-D278-4960-A0E9-115969E8B1D5}" srcOrd="0" destOrd="0" presId="urn:microsoft.com/office/officeart/2005/8/layout/orgChart1"/>
    <dgm:cxn modelId="{9D15F3AF-121A-4A85-9BA6-B55F898AD624}" type="presOf" srcId="{9AD771A1-0CE7-4BE2-B1DE-B4507B260182}" destId="{706E91B3-D27C-4789-A35F-71A957E70CE6}" srcOrd="1" destOrd="0" presId="urn:microsoft.com/office/officeart/2005/8/layout/orgChart1"/>
    <dgm:cxn modelId="{776B00B2-2812-48F7-BF9F-AA792B7A3D46}" type="presOf" srcId="{A286006F-59D8-49EE-9903-DDD9082E904A}" destId="{F6A0C8ED-AD24-4ACF-A938-1A10A2A929E4}" srcOrd="1" destOrd="0" presId="urn:microsoft.com/office/officeart/2005/8/layout/orgChart1"/>
    <dgm:cxn modelId="{7B7D2DB3-EE03-4B0F-909C-7F06D7713DDE}" srcId="{B3F2187D-76BE-45E3-B9A5-EB84EAD0153D}" destId="{73F6C8CB-69A6-4AB3-8F45-B1522C593574}" srcOrd="4" destOrd="0" parTransId="{420E5739-2BCC-424B-AF7F-F567D88A5EA0}" sibTransId="{FC2B4656-4A50-4508-8EC0-EE39F6D633D4}"/>
    <dgm:cxn modelId="{3BC390B5-5878-4075-A35F-3D07E9B703B0}" type="presOf" srcId="{83E6A8E5-D195-49F0-897E-6704DFDDC3AE}" destId="{B73AD3DA-707F-44E5-94FA-FC97AAB2E487}" srcOrd="1" destOrd="0" presId="urn:microsoft.com/office/officeart/2005/8/layout/orgChart1"/>
    <dgm:cxn modelId="{2A48B0B6-2010-4BED-AC71-620CFA83AC0E}" type="presOf" srcId="{C6B72492-2942-4E71-8214-F565A3CA9600}" destId="{8DD4C9FA-C9D4-466A-BFAE-5A39C5BF129E}" srcOrd="1" destOrd="0" presId="urn:microsoft.com/office/officeart/2005/8/layout/orgChart1"/>
    <dgm:cxn modelId="{566718BB-4B2A-4EFE-AD9F-7B13B8FF792C}" srcId="{B3F2187D-76BE-45E3-B9A5-EB84EAD0153D}" destId="{43BE562F-C87D-4D03-850D-CE75549484C2}" srcOrd="5" destOrd="0" parTransId="{874A096F-E71B-4D63-B0F4-F624FCD437EE}" sibTransId="{87605371-BF68-4264-B583-20AC283F0E33}"/>
    <dgm:cxn modelId="{C32316BD-EA00-400A-8F68-E3E044149FE0}" type="presOf" srcId="{E45D991C-5D10-42CD-8891-53B30E505470}" destId="{54226D5A-353B-4760-AFBB-482A9DAFD9E0}" srcOrd="0" destOrd="0" presId="urn:microsoft.com/office/officeart/2005/8/layout/orgChart1"/>
    <dgm:cxn modelId="{8724A8C5-B2EA-49B1-858C-5CD35D22DA83}" srcId="{0CF9F973-1DAF-4BA7-9ABC-218A75AFF9CE}" destId="{15281B00-E24F-4D48-B973-8A5B8BF891BB}" srcOrd="4" destOrd="0" parTransId="{5AAFA849-7153-429C-8510-90FF6F27E6E9}" sibTransId="{6F2D8C65-62D0-48A9-BB94-E2F3BC2D5FCE}"/>
    <dgm:cxn modelId="{C6D36DC7-7CFF-4ECE-BE1B-45B6DBE2476B}" type="presOf" srcId="{01625A96-681C-4611-BCBE-020CBCD67B7F}" destId="{59395195-0F34-4093-B7A9-015DC6B963B6}" srcOrd="0" destOrd="0" presId="urn:microsoft.com/office/officeart/2005/8/layout/orgChart1"/>
    <dgm:cxn modelId="{906F94C8-7C09-4845-9FF0-308F9603BA81}" type="presOf" srcId="{61E26E10-4CB0-433E-BD5F-8299909D1FFA}" destId="{4145797F-002A-41B5-84B8-8D3CE3521112}" srcOrd="0" destOrd="0" presId="urn:microsoft.com/office/officeart/2005/8/layout/orgChart1"/>
    <dgm:cxn modelId="{AE8F10CC-0439-4AAD-A757-8F8F3EAAF69A}" srcId="{0CF9F973-1DAF-4BA7-9ABC-218A75AFF9CE}" destId="{C57B372D-A035-4ADC-B6FB-18997A423F18}" srcOrd="0" destOrd="0" parTransId="{7368B8E4-B654-4BED-A6C0-830E314DD4EE}" sibTransId="{230ECA87-CC7E-42FD-842A-B91AAFC01C58}"/>
    <dgm:cxn modelId="{059311CD-6482-4FC3-9DFE-E0D49897DB2C}" srcId="{2D744828-9A1B-449A-94EE-DFB4AAE695D6}" destId="{91AF3EEC-1AEA-4A03-9A4F-D05A6754653F}" srcOrd="0" destOrd="0" parTransId="{6C2743E0-9108-40CC-85AD-D3D30CEE3054}" sibTransId="{4B67A01B-FA61-44E2-90A1-40FB941D7D99}"/>
    <dgm:cxn modelId="{097DE4CE-0A0D-4E03-B5E4-6B09CBC60800}" srcId="{2D744828-9A1B-449A-94EE-DFB4AAE695D6}" destId="{0CF9F973-1DAF-4BA7-9ABC-218A75AFF9CE}" srcOrd="1" destOrd="0" parTransId="{7650DA64-88A7-4F29-A15B-01057C3589A1}" sibTransId="{9FD9BEBF-2E6A-4444-B1F4-62D2CBDADBD9}"/>
    <dgm:cxn modelId="{34F968CF-9AC5-4363-8E08-D8061ED34338}" type="presOf" srcId="{874A096F-E71B-4D63-B0F4-F624FCD437EE}" destId="{4EB0C24C-8B59-4878-8A55-8301B640AE0C}" srcOrd="0" destOrd="0" presId="urn:microsoft.com/office/officeart/2005/8/layout/orgChart1"/>
    <dgm:cxn modelId="{ADE6D9CF-7096-4C5A-B0E3-33BF4BFCD18B}" type="presOf" srcId="{BA889A52-3AFB-44BC-BECD-C2AD23E33B87}" destId="{11231371-CE79-46E3-AF3B-4D5BCEDE3166}" srcOrd="1" destOrd="0" presId="urn:microsoft.com/office/officeart/2005/8/layout/orgChart1"/>
    <dgm:cxn modelId="{56A38AD2-3546-4B88-B276-219BE8D2F066}" srcId="{61E26E10-4CB0-433E-BD5F-8299909D1FFA}" destId="{83E6A8E5-D195-49F0-897E-6704DFDDC3AE}" srcOrd="4" destOrd="0" parTransId="{DF867EA6-4CEA-43D1-BB79-A32C931FFE26}" sibTransId="{685BDE36-8189-4A2D-855E-9B17BEE3B043}"/>
    <dgm:cxn modelId="{509823D4-5285-4202-A78B-53F9E7435FD2}" type="presOf" srcId="{314DA603-FE14-46D8-A10A-E9D6FA01EAAF}" destId="{02FA8364-0B04-4F7B-945E-4DD8F5EA656D}" srcOrd="1" destOrd="0" presId="urn:microsoft.com/office/officeart/2005/8/layout/orgChart1"/>
    <dgm:cxn modelId="{D3CAF2D5-6DAF-4F5D-86A5-BA661F962B9F}" type="presOf" srcId="{CE4E268D-8E76-40BC-8D69-F46497335FDA}" destId="{ABA71B26-9A05-42ED-B5FC-1D9AA9B32AAE}" srcOrd="0" destOrd="0" presId="urn:microsoft.com/office/officeart/2005/8/layout/orgChart1"/>
    <dgm:cxn modelId="{73D22ED6-2BB3-446F-A9DD-2551B8C19632}" type="presOf" srcId="{0CF9F973-1DAF-4BA7-9ABC-218A75AFF9CE}" destId="{7BA1A7BE-F142-4A8F-BA74-0F9D0FE14DA0}" srcOrd="1" destOrd="0" presId="urn:microsoft.com/office/officeart/2005/8/layout/orgChart1"/>
    <dgm:cxn modelId="{D3C298DB-C931-4FF6-ACE0-6352970E3A67}" type="presOf" srcId="{43BE562F-C87D-4D03-850D-CE75549484C2}" destId="{FA5A6D64-C9C7-4C01-A981-BB9FDDE0B029}" srcOrd="0" destOrd="0" presId="urn:microsoft.com/office/officeart/2005/8/layout/orgChart1"/>
    <dgm:cxn modelId="{25556DE2-E886-4FAE-8C01-D2A677AA2D74}" srcId="{91AF3EEC-1AEA-4A03-9A4F-D05A6754653F}" destId="{A286006F-59D8-49EE-9903-DDD9082E904A}" srcOrd="1" destOrd="0" parTransId="{AFB28724-8708-4B98-8472-05F7EE152DBB}" sibTransId="{B503C739-F822-4CE5-96FC-AC9B2F0CC5B9}"/>
    <dgm:cxn modelId="{E4B93FE4-D841-40C0-A797-9472306609A5}" type="presOf" srcId="{B3F2187D-76BE-45E3-B9A5-EB84EAD0153D}" destId="{C0D2F161-0FB5-4B1A-8549-8F335406054E}" srcOrd="1" destOrd="0" presId="urn:microsoft.com/office/officeart/2005/8/layout/orgChart1"/>
    <dgm:cxn modelId="{C7EA93E6-B4F8-4BAD-B7CF-F944066C0E6A}" type="presOf" srcId="{15281B00-E24F-4D48-B973-8A5B8BF891BB}" destId="{C4F6E909-BA76-4860-9090-C969C4280198}" srcOrd="0" destOrd="0" presId="urn:microsoft.com/office/officeart/2005/8/layout/orgChart1"/>
    <dgm:cxn modelId="{F84287E7-A091-4147-8DD4-A3291375E7ED}" type="presOf" srcId="{5046C777-7C9C-4418-A91C-2CE0A30FB4AC}" destId="{BEC9970B-CCF9-41EC-9C4E-8D3AAB33D23F}" srcOrd="0" destOrd="0" presId="urn:microsoft.com/office/officeart/2005/8/layout/orgChart1"/>
    <dgm:cxn modelId="{7A1ACFEA-ED75-4BDA-8FDE-7908D7FC8BDF}" srcId="{0CF9F973-1DAF-4BA7-9ABC-218A75AFF9CE}" destId="{D855F9AC-1378-4A28-9ABA-96895C44209D}" srcOrd="5" destOrd="0" parTransId="{9C5A7D2C-9A5C-447B-9806-327E29305706}" sibTransId="{6C054F34-8052-4B7A-B0A6-871244D8C98D}"/>
    <dgm:cxn modelId="{F2BE0EEB-6CE6-41F5-971E-4176325A6551}" srcId="{671310F5-F1DA-43B2-B6DF-786B6A1ABF7F}" destId="{28E112C8-7C16-4432-824A-7DCBD9CCEED5}" srcOrd="0" destOrd="0" parTransId="{0177AA44-49BB-40F9-9E4E-49F6AC4CDBC3}" sibTransId="{23D6572F-8B04-48DF-9972-274F5FC104EB}"/>
    <dgm:cxn modelId="{AA1B47EB-EBFA-404B-A543-C26E6C8FA734}" type="presOf" srcId="{2D110EF9-54D7-48E4-B3C3-17B60CA10E6A}" destId="{8CC0D4A7-AAC8-4459-8EB9-0C6BFCD58CA5}" srcOrd="1" destOrd="0" presId="urn:microsoft.com/office/officeart/2005/8/layout/orgChart1"/>
    <dgm:cxn modelId="{DC7D4DEC-4FF2-4955-8589-AEF3BF1FDCD5}" type="presOf" srcId="{7368B8E4-B654-4BED-A6C0-830E314DD4EE}" destId="{E711A1F6-07D5-4390-9E1A-DF6E1F84EB6B}" srcOrd="0" destOrd="0" presId="urn:microsoft.com/office/officeart/2005/8/layout/orgChart1"/>
    <dgm:cxn modelId="{3DEF09EE-08B1-4817-A6B9-0D1C6C7F7062}" srcId="{0CF9F973-1DAF-4BA7-9ABC-218A75AFF9CE}" destId="{6CAF9868-FF2C-4482-AE2C-760ACACEA3ED}" srcOrd="6" destOrd="0" parTransId="{BEE9939A-06C1-4814-BD95-8E14546B4CDE}" sibTransId="{960C2201-782D-4AE6-9065-95BB2DF2AAD3}"/>
    <dgm:cxn modelId="{A2E197EF-2A1C-4231-9F53-C58C9CC60729}" type="presOf" srcId="{ECB3444D-BCAB-4260-B0B4-FE3D3DAE1B29}" destId="{45692133-5677-4B72-A534-1441ED849961}" srcOrd="1" destOrd="0" presId="urn:microsoft.com/office/officeart/2005/8/layout/orgChart1"/>
    <dgm:cxn modelId="{2E9ABAEF-17A8-4E7D-96C1-153B8A240752}" srcId="{2D744828-9A1B-449A-94EE-DFB4AAE695D6}" destId="{61E26E10-4CB0-433E-BD5F-8299909D1FFA}" srcOrd="3" destOrd="0" parTransId="{C9E04A62-71A5-4158-8302-155BCFCAF85F}" sibTransId="{E6B6170D-683D-485A-BAE5-FCF02BF31949}"/>
    <dgm:cxn modelId="{DB6034F0-F82E-4426-910C-528F3BD9E05E}" type="presOf" srcId="{8EE4DFE2-FAF5-43D6-B42C-13C60CFA5F92}" destId="{E7B311EF-BB29-4EC9-BA5B-CA6F3B5A6475}" srcOrd="0" destOrd="0" presId="urn:microsoft.com/office/officeart/2005/8/layout/orgChart1"/>
    <dgm:cxn modelId="{6E5FC5F3-9048-4A2E-A938-12ECC7948C95}" srcId="{671310F5-F1DA-43B2-B6DF-786B6A1ABF7F}" destId="{C6B72492-2942-4E71-8214-F565A3CA9600}" srcOrd="4" destOrd="0" parTransId="{B6DEA1C0-CB85-4993-BB0A-51F0E522BCAB}" sibTransId="{8740F953-BBCD-4B70-AF38-CC9DADF5AE42}"/>
    <dgm:cxn modelId="{F06C1BF5-1F3F-4DB2-8D81-7A4B99950B2F}" type="presOf" srcId="{C57B372D-A035-4ADC-B6FB-18997A423F18}" destId="{EF80A6C0-D7DE-4587-B470-5CAEDC30BDFB}" srcOrd="1" destOrd="0" presId="urn:microsoft.com/office/officeart/2005/8/layout/orgChart1"/>
    <dgm:cxn modelId="{F4DAA1F8-1F36-442E-BBDC-F73B99D04A2A}" type="presOf" srcId="{5A538B63-8AE6-4CD7-BFF9-1467003A88F2}" destId="{E9E7FBC1-C2C8-4C03-8624-B1C33315A937}" srcOrd="0" destOrd="0" presId="urn:microsoft.com/office/officeart/2005/8/layout/orgChart1"/>
    <dgm:cxn modelId="{2FE587FE-FB9A-4305-8BAA-13547EE8DB80}" type="presOf" srcId="{BEE9939A-06C1-4814-BD95-8E14546B4CDE}" destId="{416FD96C-333A-476C-8C2E-7A0925C9AD9A}" srcOrd="0" destOrd="0" presId="urn:microsoft.com/office/officeart/2005/8/layout/orgChart1"/>
    <dgm:cxn modelId="{5234DF64-F9ED-44A3-A836-A4D1A144A9F0}" type="presParOf" srcId="{5FB374A5-0D9C-40EB-A054-0726C70DE326}" destId="{73AB2F05-3820-446D-B365-DA914A00E9D5}" srcOrd="0" destOrd="0" presId="urn:microsoft.com/office/officeart/2005/8/layout/orgChart1"/>
    <dgm:cxn modelId="{E5B27673-1721-4A33-B851-B12447AF8694}" type="presParOf" srcId="{73AB2F05-3820-446D-B365-DA914A00E9D5}" destId="{71F9922A-5827-45FA-9604-4A0CE7B98F1D}" srcOrd="0" destOrd="0" presId="urn:microsoft.com/office/officeart/2005/8/layout/orgChart1"/>
    <dgm:cxn modelId="{89849454-2405-477F-ABFD-013D5BBBDC25}" type="presParOf" srcId="{71F9922A-5827-45FA-9604-4A0CE7B98F1D}" destId="{7930F465-C14C-44BA-96D7-B6DE73D5B576}" srcOrd="0" destOrd="0" presId="urn:microsoft.com/office/officeart/2005/8/layout/orgChart1"/>
    <dgm:cxn modelId="{6C87C4DC-DAA5-4085-8E05-9DA44152482C}" type="presParOf" srcId="{71F9922A-5827-45FA-9604-4A0CE7B98F1D}" destId="{F5A9C796-7BAA-44D0-A8A5-6AB0376295B2}" srcOrd="1" destOrd="0" presId="urn:microsoft.com/office/officeart/2005/8/layout/orgChart1"/>
    <dgm:cxn modelId="{4A3CB384-DB81-47C8-B2E7-225B10BABE00}" type="presParOf" srcId="{73AB2F05-3820-446D-B365-DA914A00E9D5}" destId="{D6D5FBEB-4A67-420A-9F7D-5FD5396622F6}" srcOrd="1" destOrd="0" presId="urn:microsoft.com/office/officeart/2005/8/layout/orgChart1"/>
    <dgm:cxn modelId="{59307240-7CED-42C9-88CE-D7FB4712B453}" type="presParOf" srcId="{D6D5FBEB-4A67-420A-9F7D-5FD5396622F6}" destId="{0E8CE9D2-07D5-44A7-B104-B8C2ECC46F92}" srcOrd="0" destOrd="0" presId="urn:microsoft.com/office/officeart/2005/8/layout/orgChart1"/>
    <dgm:cxn modelId="{91F5A064-8DBD-44C9-9222-5E19C2074815}" type="presParOf" srcId="{D6D5FBEB-4A67-420A-9F7D-5FD5396622F6}" destId="{95BD634B-F46C-4F66-95A3-56FE73F8B00D}" srcOrd="1" destOrd="0" presId="urn:microsoft.com/office/officeart/2005/8/layout/orgChart1"/>
    <dgm:cxn modelId="{CE843C04-CB33-4D41-8234-6A2C64D1CF47}" type="presParOf" srcId="{95BD634B-F46C-4F66-95A3-56FE73F8B00D}" destId="{6E8CD472-87C0-4B00-B2B1-4ABAF089EE78}" srcOrd="0" destOrd="0" presId="urn:microsoft.com/office/officeart/2005/8/layout/orgChart1"/>
    <dgm:cxn modelId="{17573192-CF8D-4B5D-873E-4A0C6E32BE0E}" type="presParOf" srcId="{6E8CD472-87C0-4B00-B2B1-4ABAF089EE78}" destId="{B782D697-90F5-4D41-B940-4AC7CA1B8567}" srcOrd="0" destOrd="0" presId="urn:microsoft.com/office/officeart/2005/8/layout/orgChart1"/>
    <dgm:cxn modelId="{7A846250-679F-469D-9183-2869145FCF5E}" type="presParOf" srcId="{6E8CD472-87C0-4B00-B2B1-4ABAF089EE78}" destId="{338E30E7-E9AC-461D-84FC-0D618F724171}" srcOrd="1" destOrd="0" presId="urn:microsoft.com/office/officeart/2005/8/layout/orgChart1"/>
    <dgm:cxn modelId="{087A43D1-6237-4962-8434-06EDC098D0D0}" type="presParOf" srcId="{95BD634B-F46C-4F66-95A3-56FE73F8B00D}" destId="{78B8B8FE-5CB4-4C80-BCF6-9C490AE147E4}" srcOrd="1" destOrd="0" presId="urn:microsoft.com/office/officeart/2005/8/layout/orgChart1"/>
    <dgm:cxn modelId="{A12164C2-BE05-4874-85BE-A96743023B87}" type="presParOf" srcId="{78B8B8FE-5CB4-4C80-BCF6-9C490AE147E4}" destId="{75301D30-9967-44A7-87A2-876BDF691966}" srcOrd="0" destOrd="0" presId="urn:microsoft.com/office/officeart/2005/8/layout/orgChart1"/>
    <dgm:cxn modelId="{2FA33E30-9647-4281-A599-6A23C77593D2}" type="presParOf" srcId="{78B8B8FE-5CB4-4C80-BCF6-9C490AE147E4}" destId="{C704074A-D7B4-47A9-899D-38DF295F6EE6}" srcOrd="1" destOrd="0" presId="urn:microsoft.com/office/officeart/2005/8/layout/orgChart1"/>
    <dgm:cxn modelId="{CCB3BD8A-ED1C-48E0-BFBA-B0AD1CC4F82E}" type="presParOf" srcId="{C704074A-D7B4-47A9-899D-38DF295F6EE6}" destId="{86FCE7A7-1368-4FBC-93D5-3171E3407A98}" srcOrd="0" destOrd="0" presId="urn:microsoft.com/office/officeart/2005/8/layout/orgChart1"/>
    <dgm:cxn modelId="{BA0C784A-0017-4285-A324-9D4D6573EDDC}" type="presParOf" srcId="{86FCE7A7-1368-4FBC-93D5-3171E3407A98}" destId="{33E09F97-5269-4F27-9C62-34183C727D14}" srcOrd="0" destOrd="0" presId="urn:microsoft.com/office/officeart/2005/8/layout/orgChart1"/>
    <dgm:cxn modelId="{8AF6DE24-0CF8-436A-B23F-2462E9D6F210}" type="presParOf" srcId="{86FCE7A7-1368-4FBC-93D5-3171E3407A98}" destId="{C0D2F161-0FB5-4B1A-8549-8F335406054E}" srcOrd="1" destOrd="0" presId="urn:microsoft.com/office/officeart/2005/8/layout/orgChart1"/>
    <dgm:cxn modelId="{1B551CA8-21BF-4DD7-B41F-689A1BCBEA60}" type="presParOf" srcId="{C704074A-D7B4-47A9-899D-38DF295F6EE6}" destId="{33635283-B724-4E8F-87A2-9C92EADBA30E}" srcOrd="1" destOrd="0" presId="urn:microsoft.com/office/officeart/2005/8/layout/orgChart1"/>
    <dgm:cxn modelId="{9C46F40A-823F-4197-BF77-3CF667B177B5}" type="presParOf" srcId="{33635283-B724-4E8F-87A2-9C92EADBA30E}" destId="{E46CEE43-F2E7-4BCB-B6B1-F183FDC2AFF8}" srcOrd="0" destOrd="0" presId="urn:microsoft.com/office/officeart/2005/8/layout/orgChart1"/>
    <dgm:cxn modelId="{A2BF3ACB-D049-43D6-84EC-2E8A641F2847}" type="presParOf" srcId="{33635283-B724-4E8F-87A2-9C92EADBA30E}" destId="{7D165166-3610-4536-9DA7-D119B5AB901D}" srcOrd="1" destOrd="0" presId="urn:microsoft.com/office/officeart/2005/8/layout/orgChart1"/>
    <dgm:cxn modelId="{D612A675-9AC2-4E4D-B2C4-FF56CC860B54}" type="presParOf" srcId="{7D165166-3610-4536-9DA7-D119B5AB901D}" destId="{F77D97BF-BC2A-480E-9BF1-A1E1F182CC9B}" srcOrd="0" destOrd="0" presId="urn:microsoft.com/office/officeart/2005/8/layout/orgChart1"/>
    <dgm:cxn modelId="{D057EBE5-324A-4FC4-90D8-FE63C6A1211E}" type="presParOf" srcId="{F77D97BF-BC2A-480E-9BF1-A1E1F182CC9B}" destId="{59641A38-3644-4049-9F2C-5A65D92F140A}" srcOrd="0" destOrd="0" presId="urn:microsoft.com/office/officeart/2005/8/layout/orgChart1"/>
    <dgm:cxn modelId="{DF38CAA6-07FC-4DCD-BDC6-BFD057E219E5}" type="presParOf" srcId="{F77D97BF-BC2A-480E-9BF1-A1E1F182CC9B}" destId="{84EBAD5C-3898-45D9-9948-D014EC42D697}" srcOrd="1" destOrd="0" presId="urn:microsoft.com/office/officeart/2005/8/layout/orgChart1"/>
    <dgm:cxn modelId="{95CFEB9B-76DD-44E4-AB22-060FF41F9EED}" type="presParOf" srcId="{7D165166-3610-4536-9DA7-D119B5AB901D}" destId="{80CDA086-5121-4D6A-B53D-654B008D42CF}" srcOrd="1" destOrd="0" presId="urn:microsoft.com/office/officeart/2005/8/layout/orgChart1"/>
    <dgm:cxn modelId="{941462B1-80F7-421C-874D-A6DCB7A732C6}" type="presParOf" srcId="{7D165166-3610-4536-9DA7-D119B5AB901D}" destId="{DBE15186-D589-4E28-8A79-866199FACB66}" srcOrd="2" destOrd="0" presId="urn:microsoft.com/office/officeart/2005/8/layout/orgChart1"/>
    <dgm:cxn modelId="{E4411D5E-54B5-4A4A-B94E-8F55533A4E56}" type="presParOf" srcId="{33635283-B724-4E8F-87A2-9C92EADBA30E}" destId="{E5E9116A-D2E2-40F6-82BF-52D5E38CDA4D}" srcOrd="2" destOrd="0" presId="urn:microsoft.com/office/officeart/2005/8/layout/orgChart1"/>
    <dgm:cxn modelId="{12DC1A6C-914D-4191-96BF-438EFEE98002}" type="presParOf" srcId="{33635283-B724-4E8F-87A2-9C92EADBA30E}" destId="{6FE212D5-4382-49F5-B600-1E29B84134B0}" srcOrd="3" destOrd="0" presId="urn:microsoft.com/office/officeart/2005/8/layout/orgChart1"/>
    <dgm:cxn modelId="{79E119A5-92F5-4C57-B334-0565D9CE856F}" type="presParOf" srcId="{6FE212D5-4382-49F5-B600-1E29B84134B0}" destId="{D705413B-D4C6-4DF6-9603-59721D548BC7}" srcOrd="0" destOrd="0" presId="urn:microsoft.com/office/officeart/2005/8/layout/orgChart1"/>
    <dgm:cxn modelId="{7802D9D2-6133-46CE-92A4-D725D3D5AE60}" type="presParOf" srcId="{D705413B-D4C6-4DF6-9603-59721D548BC7}" destId="{85B2690E-70EF-40F5-A91D-15073923D57A}" srcOrd="0" destOrd="0" presId="urn:microsoft.com/office/officeart/2005/8/layout/orgChart1"/>
    <dgm:cxn modelId="{ED65201D-D87A-4A3D-83B5-5B2C40B0ED71}" type="presParOf" srcId="{D705413B-D4C6-4DF6-9603-59721D548BC7}" destId="{45692133-5677-4B72-A534-1441ED849961}" srcOrd="1" destOrd="0" presId="urn:microsoft.com/office/officeart/2005/8/layout/orgChart1"/>
    <dgm:cxn modelId="{40D4A430-6C05-49E6-84BA-31F79E970B5C}" type="presParOf" srcId="{6FE212D5-4382-49F5-B600-1E29B84134B0}" destId="{818E4C34-49F4-4838-A1EF-5DD90D6965AF}" srcOrd="1" destOrd="0" presId="urn:microsoft.com/office/officeart/2005/8/layout/orgChart1"/>
    <dgm:cxn modelId="{8C3F879C-86E4-439E-93C4-FA95ECF193DD}" type="presParOf" srcId="{6FE212D5-4382-49F5-B600-1E29B84134B0}" destId="{B62A0980-0D8A-4DA5-A722-98AE306A693D}" srcOrd="2" destOrd="0" presId="urn:microsoft.com/office/officeart/2005/8/layout/orgChart1"/>
    <dgm:cxn modelId="{293D8BFF-11E2-482F-AFAE-FAD5CAF395A2}" type="presParOf" srcId="{33635283-B724-4E8F-87A2-9C92EADBA30E}" destId="{064B3914-BFE1-4F9F-8ED1-595A0A99745E}" srcOrd="4" destOrd="0" presId="urn:microsoft.com/office/officeart/2005/8/layout/orgChart1"/>
    <dgm:cxn modelId="{173111EB-80A1-4CA0-A6C5-D4837183F8D1}" type="presParOf" srcId="{33635283-B724-4E8F-87A2-9C92EADBA30E}" destId="{70C07A8A-00A4-401D-92F1-571BBE76007A}" srcOrd="5" destOrd="0" presId="urn:microsoft.com/office/officeart/2005/8/layout/orgChart1"/>
    <dgm:cxn modelId="{01A2E5AF-AFBC-4B6C-82CC-5DB161944988}" type="presParOf" srcId="{70C07A8A-00A4-401D-92F1-571BBE76007A}" destId="{6B6B5E69-CA79-4948-AE53-1580AC84DCDD}" srcOrd="0" destOrd="0" presId="urn:microsoft.com/office/officeart/2005/8/layout/orgChart1"/>
    <dgm:cxn modelId="{837062B7-6CC0-40EB-AF25-62963C6F4662}" type="presParOf" srcId="{6B6B5E69-CA79-4948-AE53-1580AC84DCDD}" destId="{5B84BAF5-E34C-4FC6-A4AC-2653EA149F14}" srcOrd="0" destOrd="0" presId="urn:microsoft.com/office/officeart/2005/8/layout/orgChart1"/>
    <dgm:cxn modelId="{859B6A80-1B09-417A-9753-70EFEC4C3507}" type="presParOf" srcId="{6B6B5E69-CA79-4948-AE53-1580AC84DCDD}" destId="{706E91B3-D27C-4789-A35F-71A957E70CE6}" srcOrd="1" destOrd="0" presId="urn:microsoft.com/office/officeart/2005/8/layout/orgChart1"/>
    <dgm:cxn modelId="{2D7345DF-C8DD-4315-AFAA-3C3900DFFECC}" type="presParOf" srcId="{70C07A8A-00A4-401D-92F1-571BBE76007A}" destId="{C7085E7A-70E4-461E-9735-5B709C75ECC9}" srcOrd="1" destOrd="0" presId="urn:microsoft.com/office/officeart/2005/8/layout/orgChart1"/>
    <dgm:cxn modelId="{AD712DE8-0049-42A4-82B8-79791C641919}" type="presParOf" srcId="{70C07A8A-00A4-401D-92F1-571BBE76007A}" destId="{AAFEF784-28CF-44F0-BDCC-AE3B70E340FB}" srcOrd="2" destOrd="0" presId="urn:microsoft.com/office/officeart/2005/8/layout/orgChart1"/>
    <dgm:cxn modelId="{B4367038-E446-4AF7-9C2F-6823BEED9C47}" type="presParOf" srcId="{33635283-B724-4E8F-87A2-9C92EADBA30E}" destId="{59395195-0F34-4093-B7A9-015DC6B963B6}" srcOrd="6" destOrd="0" presId="urn:microsoft.com/office/officeart/2005/8/layout/orgChart1"/>
    <dgm:cxn modelId="{7470E357-A571-406F-9B45-50287119E36A}" type="presParOf" srcId="{33635283-B724-4E8F-87A2-9C92EADBA30E}" destId="{67D8202C-AF3D-42CA-8D96-DA08DBFF226E}" srcOrd="7" destOrd="0" presId="urn:microsoft.com/office/officeart/2005/8/layout/orgChart1"/>
    <dgm:cxn modelId="{7E93BF73-AD1A-4761-A243-3AAE912AFE1D}" type="presParOf" srcId="{67D8202C-AF3D-42CA-8D96-DA08DBFF226E}" destId="{59F05E60-6732-431D-AF82-4486218A6BC0}" srcOrd="0" destOrd="0" presId="urn:microsoft.com/office/officeart/2005/8/layout/orgChart1"/>
    <dgm:cxn modelId="{1778713B-DC6D-4372-B4C4-295FBFA6DED5}" type="presParOf" srcId="{59F05E60-6732-431D-AF82-4486218A6BC0}" destId="{12807DC7-C858-45D2-B222-2A9ABAACE829}" srcOrd="0" destOrd="0" presId="urn:microsoft.com/office/officeart/2005/8/layout/orgChart1"/>
    <dgm:cxn modelId="{6DF32C8F-B5A6-4541-BE66-4D4A7D33A7BB}" type="presParOf" srcId="{59F05E60-6732-431D-AF82-4486218A6BC0}" destId="{CA61FDE5-395E-4A57-A75C-A6E1BA193467}" srcOrd="1" destOrd="0" presId="urn:microsoft.com/office/officeart/2005/8/layout/orgChart1"/>
    <dgm:cxn modelId="{380F0028-9BA5-4D80-8049-42BC92E2F2D4}" type="presParOf" srcId="{67D8202C-AF3D-42CA-8D96-DA08DBFF226E}" destId="{9DFE5FE0-5DBA-49F4-BC85-77BF2E92E994}" srcOrd="1" destOrd="0" presId="urn:microsoft.com/office/officeart/2005/8/layout/orgChart1"/>
    <dgm:cxn modelId="{67B1FCD0-DC3F-4F55-AB2E-A9DD4D229B79}" type="presParOf" srcId="{67D8202C-AF3D-42CA-8D96-DA08DBFF226E}" destId="{7E1F579A-75F3-4A43-96F3-BD97DDD52CFB}" srcOrd="2" destOrd="0" presId="urn:microsoft.com/office/officeart/2005/8/layout/orgChart1"/>
    <dgm:cxn modelId="{EB4D26EA-A5CD-43EB-87DC-F65873A046CD}" type="presParOf" srcId="{33635283-B724-4E8F-87A2-9C92EADBA30E}" destId="{D8B80B82-C30D-4A38-A113-2C6CACE0589A}" srcOrd="8" destOrd="0" presId="urn:microsoft.com/office/officeart/2005/8/layout/orgChart1"/>
    <dgm:cxn modelId="{EE1AF5AA-390C-4712-918F-5CBB8BCB679E}" type="presParOf" srcId="{33635283-B724-4E8F-87A2-9C92EADBA30E}" destId="{23FE646F-1EA7-48DB-B4AA-4876C52564B9}" srcOrd="9" destOrd="0" presId="urn:microsoft.com/office/officeart/2005/8/layout/orgChart1"/>
    <dgm:cxn modelId="{2A6BEE39-7BB8-4909-9B3B-760048ABB7FF}" type="presParOf" srcId="{23FE646F-1EA7-48DB-B4AA-4876C52564B9}" destId="{F916DC89-DA29-4196-BEBF-38BAB03942C1}" srcOrd="0" destOrd="0" presId="urn:microsoft.com/office/officeart/2005/8/layout/orgChart1"/>
    <dgm:cxn modelId="{F744334A-5C15-4D65-B306-BFE9425295B0}" type="presParOf" srcId="{F916DC89-DA29-4196-BEBF-38BAB03942C1}" destId="{AB0DBBB7-98FD-4B79-81F4-B60F8479F2FE}" srcOrd="0" destOrd="0" presId="urn:microsoft.com/office/officeart/2005/8/layout/orgChart1"/>
    <dgm:cxn modelId="{FE172472-0E0F-4871-8198-582B07594A1B}" type="presParOf" srcId="{F916DC89-DA29-4196-BEBF-38BAB03942C1}" destId="{64B556F8-B04E-48AF-87CB-53887877C495}" srcOrd="1" destOrd="0" presId="urn:microsoft.com/office/officeart/2005/8/layout/orgChart1"/>
    <dgm:cxn modelId="{7C666C3C-A8C2-40BD-82CD-03A923E158FA}" type="presParOf" srcId="{23FE646F-1EA7-48DB-B4AA-4876C52564B9}" destId="{DBC1CC64-13D8-4A31-A44D-D01A7342A79A}" srcOrd="1" destOrd="0" presId="urn:microsoft.com/office/officeart/2005/8/layout/orgChart1"/>
    <dgm:cxn modelId="{63291024-78B6-40F1-838C-0ADD8CE99606}" type="presParOf" srcId="{23FE646F-1EA7-48DB-B4AA-4876C52564B9}" destId="{6E4C17EE-9649-4150-ABBB-BA033361ABF8}" srcOrd="2" destOrd="0" presId="urn:microsoft.com/office/officeart/2005/8/layout/orgChart1"/>
    <dgm:cxn modelId="{437D0FC9-B5D5-40F1-A780-B0B802B4D7BF}" type="presParOf" srcId="{33635283-B724-4E8F-87A2-9C92EADBA30E}" destId="{4EB0C24C-8B59-4878-8A55-8301B640AE0C}" srcOrd="10" destOrd="0" presId="urn:microsoft.com/office/officeart/2005/8/layout/orgChart1"/>
    <dgm:cxn modelId="{D030A0E1-424F-4709-9B6C-7781A62D86D8}" type="presParOf" srcId="{33635283-B724-4E8F-87A2-9C92EADBA30E}" destId="{F9D28250-6725-43F5-86BB-C6252FF5C7E3}" srcOrd="11" destOrd="0" presId="urn:microsoft.com/office/officeart/2005/8/layout/orgChart1"/>
    <dgm:cxn modelId="{4ABFAC96-D200-413A-BFA8-D90D61F66252}" type="presParOf" srcId="{F9D28250-6725-43F5-86BB-C6252FF5C7E3}" destId="{655ECB8F-2EAF-40D1-B7A9-F00C1F794640}" srcOrd="0" destOrd="0" presId="urn:microsoft.com/office/officeart/2005/8/layout/orgChart1"/>
    <dgm:cxn modelId="{5DAA0703-B6F7-4629-8202-CE5D12164D4E}" type="presParOf" srcId="{655ECB8F-2EAF-40D1-B7A9-F00C1F794640}" destId="{FA5A6D64-C9C7-4C01-A981-BB9FDDE0B029}" srcOrd="0" destOrd="0" presId="urn:microsoft.com/office/officeart/2005/8/layout/orgChart1"/>
    <dgm:cxn modelId="{9BF7BDED-0520-4C85-9161-D40D4B67A468}" type="presParOf" srcId="{655ECB8F-2EAF-40D1-B7A9-F00C1F794640}" destId="{65E37EB8-E214-4D78-8999-7BBC2F2F20C2}" srcOrd="1" destOrd="0" presId="urn:microsoft.com/office/officeart/2005/8/layout/orgChart1"/>
    <dgm:cxn modelId="{65447EF7-9FE7-419E-B3C8-627740196B61}" type="presParOf" srcId="{F9D28250-6725-43F5-86BB-C6252FF5C7E3}" destId="{A55B7995-558C-43F5-910B-FF5A832300E3}" srcOrd="1" destOrd="0" presId="urn:microsoft.com/office/officeart/2005/8/layout/orgChart1"/>
    <dgm:cxn modelId="{28BB62BE-35F3-4328-B2CE-7382663E6B03}" type="presParOf" srcId="{F9D28250-6725-43F5-86BB-C6252FF5C7E3}" destId="{F50D2F93-24F7-4601-9E6A-1AE85F009CA0}" srcOrd="2" destOrd="0" presId="urn:microsoft.com/office/officeart/2005/8/layout/orgChart1"/>
    <dgm:cxn modelId="{DFBF3D1B-6D99-4AE5-9834-A693A9A8515E}" type="presParOf" srcId="{C704074A-D7B4-47A9-899D-38DF295F6EE6}" destId="{415476D6-3017-4D21-AE3A-33438BBE40A3}" srcOrd="2" destOrd="0" presId="urn:microsoft.com/office/officeart/2005/8/layout/orgChart1"/>
    <dgm:cxn modelId="{2F10BA2E-654D-4F05-8142-2646FEEC3BB1}" type="presParOf" srcId="{78B8B8FE-5CB4-4C80-BCF6-9C490AE147E4}" destId="{0E54CAFC-F092-4613-A038-18652A699C30}" srcOrd="2" destOrd="0" presId="urn:microsoft.com/office/officeart/2005/8/layout/orgChart1"/>
    <dgm:cxn modelId="{D002014D-15CD-4180-B410-440076799E49}" type="presParOf" srcId="{78B8B8FE-5CB4-4C80-BCF6-9C490AE147E4}" destId="{636062B5-9DEE-4D12-8462-07C41C626E54}" srcOrd="3" destOrd="0" presId="urn:microsoft.com/office/officeart/2005/8/layout/orgChart1"/>
    <dgm:cxn modelId="{7C7C3AEB-A8CB-44EB-A321-1A97957BF026}" type="presParOf" srcId="{636062B5-9DEE-4D12-8462-07C41C626E54}" destId="{3A88D149-283A-42BF-87EF-A711709CC3DC}" srcOrd="0" destOrd="0" presId="urn:microsoft.com/office/officeart/2005/8/layout/orgChart1"/>
    <dgm:cxn modelId="{1F9BFE88-585B-4B2C-852C-0F3BB456295C}" type="presParOf" srcId="{3A88D149-283A-42BF-87EF-A711709CC3DC}" destId="{07D0B3C5-5176-4AFF-B3E8-7CCC4647B464}" srcOrd="0" destOrd="0" presId="urn:microsoft.com/office/officeart/2005/8/layout/orgChart1"/>
    <dgm:cxn modelId="{8C9743D2-8A1C-4852-B59F-32C96B58DF76}" type="presParOf" srcId="{3A88D149-283A-42BF-87EF-A711709CC3DC}" destId="{F6A0C8ED-AD24-4ACF-A938-1A10A2A929E4}" srcOrd="1" destOrd="0" presId="urn:microsoft.com/office/officeart/2005/8/layout/orgChart1"/>
    <dgm:cxn modelId="{2F36B00A-6C67-43BC-A0C1-147E02E26E78}" type="presParOf" srcId="{636062B5-9DEE-4D12-8462-07C41C626E54}" destId="{F213F679-EFC9-44E4-BB9D-D61F0060E862}" srcOrd="1" destOrd="0" presId="urn:microsoft.com/office/officeart/2005/8/layout/orgChart1"/>
    <dgm:cxn modelId="{FF38F3FC-647B-463E-A2E4-F35D99A8CA63}" type="presParOf" srcId="{636062B5-9DEE-4D12-8462-07C41C626E54}" destId="{DBFE5345-7734-4204-B189-4659A3C11D97}" srcOrd="2" destOrd="0" presId="urn:microsoft.com/office/officeart/2005/8/layout/orgChart1"/>
    <dgm:cxn modelId="{A2045F89-33D4-4622-8A6D-13B7B720036E}" type="presParOf" srcId="{78B8B8FE-5CB4-4C80-BCF6-9C490AE147E4}" destId="{648DEA69-C715-494E-A624-2E9482CF3A0D}" srcOrd="4" destOrd="0" presId="urn:microsoft.com/office/officeart/2005/8/layout/orgChart1"/>
    <dgm:cxn modelId="{6B88A9F6-33C2-4587-9875-3E656EEF9629}" type="presParOf" srcId="{78B8B8FE-5CB4-4C80-BCF6-9C490AE147E4}" destId="{5D1685CC-CFDF-462D-AB6D-EFA595B7800F}" srcOrd="5" destOrd="0" presId="urn:microsoft.com/office/officeart/2005/8/layout/orgChart1"/>
    <dgm:cxn modelId="{231D6AE6-6422-4E9C-B6F6-E0F6448BEA6E}" type="presParOf" srcId="{5D1685CC-CFDF-462D-AB6D-EFA595B7800F}" destId="{FD8B902B-8898-4F27-83C5-13F1F2BDA58E}" srcOrd="0" destOrd="0" presId="urn:microsoft.com/office/officeart/2005/8/layout/orgChart1"/>
    <dgm:cxn modelId="{EC94E2C3-C340-438D-A2CC-37AA3275757B}" type="presParOf" srcId="{FD8B902B-8898-4F27-83C5-13F1F2BDA58E}" destId="{A8221E49-46AD-43C5-97CD-1F9CE5B3FC16}" srcOrd="0" destOrd="0" presId="urn:microsoft.com/office/officeart/2005/8/layout/orgChart1"/>
    <dgm:cxn modelId="{D4DB5065-47D6-4B7C-95BA-6E0AEFC1D4AC}" type="presParOf" srcId="{FD8B902B-8898-4F27-83C5-13F1F2BDA58E}" destId="{8CC0D4A7-AAC8-4459-8EB9-0C6BFCD58CA5}" srcOrd="1" destOrd="0" presId="urn:microsoft.com/office/officeart/2005/8/layout/orgChart1"/>
    <dgm:cxn modelId="{460B7451-DB8D-4F35-9A3D-D7C0DF6416C2}" type="presParOf" srcId="{5D1685CC-CFDF-462D-AB6D-EFA595B7800F}" destId="{C819B203-906A-441C-A609-32F90DC5BB31}" srcOrd="1" destOrd="0" presId="urn:microsoft.com/office/officeart/2005/8/layout/orgChart1"/>
    <dgm:cxn modelId="{D0DC6BF3-A834-4D23-A9DA-1B06382D4015}" type="presParOf" srcId="{5D1685CC-CFDF-462D-AB6D-EFA595B7800F}" destId="{86EC7048-1A3A-40BC-9310-851ED51B4955}" srcOrd="2" destOrd="0" presId="urn:microsoft.com/office/officeart/2005/8/layout/orgChart1"/>
    <dgm:cxn modelId="{C3872B90-CA52-47B1-87F4-EC927B32B817}" type="presParOf" srcId="{78B8B8FE-5CB4-4C80-BCF6-9C490AE147E4}" destId="{ABA71B26-9A05-42ED-B5FC-1D9AA9B32AAE}" srcOrd="6" destOrd="0" presId="urn:microsoft.com/office/officeart/2005/8/layout/orgChart1"/>
    <dgm:cxn modelId="{843F4FBA-976F-4CAD-99AA-3B2A50FC1E9E}" type="presParOf" srcId="{78B8B8FE-5CB4-4C80-BCF6-9C490AE147E4}" destId="{97B0087D-603D-4D6F-B458-D8EE8263657B}" srcOrd="7" destOrd="0" presId="urn:microsoft.com/office/officeart/2005/8/layout/orgChart1"/>
    <dgm:cxn modelId="{2BF35860-3E12-49FB-83C2-595705D9A5F6}" type="presParOf" srcId="{97B0087D-603D-4D6F-B458-D8EE8263657B}" destId="{93AA7AE8-A51A-4177-A214-6F93E54E63A1}" srcOrd="0" destOrd="0" presId="urn:microsoft.com/office/officeart/2005/8/layout/orgChart1"/>
    <dgm:cxn modelId="{6CFEEEDD-5F39-46A6-95B4-28FC35684220}" type="presParOf" srcId="{93AA7AE8-A51A-4177-A214-6F93E54E63A1}" destId="{1357C7C2-8E87-4394-9D99-83A96BD9567C}" srcOrd="0" destOrd="0" presId="urn:microsoft.com/office/officeart/2005/8/layout/orgChart1"/>
    <dgm:cxn modelId="{1786E3D2-B003-4632-9505-65D159395A3F}" type="presParOf" srcId="{93AA7AE8-A51A-4177-A214-6F93E54E63A1}" destId="{D5528354-661F-4D32-8F30-05F3CECC499E}" srcOrd="1" destOrd="0" presId="urn:microsoft.com/office/officeart/2005/8/layout/orgChart1"/>
    <dgm:cxn modelId="{9F0890D5-6988-4F21-A4C7-5A2BB7C485DC}" type="presParOf" srcId="{97B0087D-603D-4D6F-B458-D8EE8263657B}" destId="{39E5DD21-B36D-4EDD-82CE-CE4B2AD2AD85}" srcOrd="1" destOrd="0" presId="urn:microsoft.com/office/officeart/2005/8/layout/orgChart1"/>
    <dgm:cxn modelId="{1CCC6764-33C9-49DD-A653-FBC36128E0B0}" type="presParOf" srcId="{97B0087D-603D-4D6F-B458-D8EE8263657B}" destId="{FDBCCEAA-91AD-4CC8-816C-374ABA279A55}" srcOrd="2" destOrd="0" presId="urn:microsoft.com/office/officeart/2005/8/layout/orgChart1"/>
    <dgm:cxn modelId="{E1684F15-19B9-4973-9923-D8C6811A5808}" type="presParOf" srcId="{78B8B8FE-5CB4-4C80-BCF6-9C490AE147E4}" destId="{E7B311EF-BB29-4EC9-BA5B-CA6F3B5A6475}" srcOrd="8" destOrd="0" presId="urn:microsoft.com/office/officeart/2005/8/layout/orgChart1"/>
    <dgm:cxn modelId="{36F31333-A636-46B8-9E01-A973A1770F20}" type="presParOf" srcId="{78B8B8FE-5CB4-4C80-BCF6-9C490AE147E4}" destId="{36BC2566-587C-4309-A57D-F37F43F16DFE}" srcOrd="9" destOrd="0" presId="urn:microsoft.com/office/officeart/2005/8/layout/orgChart1"/>
    <dgm:cxn modelId="{99B4BB85-5F0C-49C1-A7DF-2252ECB29CDE}" type="presParOf" srcId="{36BC2566-587C-4309-A57D-F37F43F16DFE}" destId="{461E076F-D69E-4BBE-991D-3B955C55B2B8}" srcOrd="0" destOrd="0" presId="urn:microsoft.com/office/officeart/2005/8/layout/orgChart1"/>
    <dgm:cxn modelId="{6B43BE5B-3EF1-4F35-A069-C58E0DA144C3}" type="presParOf" srcId="{461E076F-D69E-4BBE-991D-3B955C55B2B8}" destId="{D47A8F20-DA6D-4066-B961-6D165822D14F}" srcOrd="0" destOrd="0" presId="urn:microsoft.com/office/officeart/2005/8/layout/orgChart1"/>
    <dgm:cxn modelId="{47E94BBD-3FA1-46DD-B31C-44D21877AF27}" type="presParOf" srcId="{461E076F-D69E-4BBE-991D-3B955C55B2B8}" destId="{C8C2833D-AE91-45F9-8329-CD5F8FFA6577}" srcOrd="1" destOrd="0" presId="urn:microsoft.com/office/officeart/2005/8/layout/orgChart1"/>
    <dgm:cxn modelId="{0BEDCFD6-AE35-40EC-9E1E-9EF03E1303E3}" type="presParOf" srcId="{36BC2566-587C-4309-A57D-F37F43F16DFE}" destId="{19C50615-E579-4000-9083-4CB06A214C6D}" srcOrd="1" destOrd="0" presId="urn:microsoft.com/office/officeart/2005/8/layout/orgChart1"/>
    <dgm:cxn modelId="{AE7EBD7D-DB32-47F9-84E1-3E58D440BA5C}" type="presParOf" srcId="{36BC2566-587C-4309-A57D-F37F43F16DFE}" destId="{00BA608A-056B-4A3C-8694-9E5A7E3CEB5F}" srcOrd="2" destOrd="0" presId="urn:microsoft.com/office/officeart/2005/8/layout/orgChart1"/>
    <dgm:cxn modelId="{15F054E8-645A-448A-9FD2-CB9B63E0A5B0}" type="presParOf" srcId="{95BD634B-F46C-4F66-95A3-56FE73F8B00D}" destId="{958821C9-BC48-4548-8502-30EF51A9512E}" srcOrd="2" destOrd="0" presId="urn:microsoft.com/office/officeart/2005/8/layout/orgChart1"/>
    <dgm:cxn modelId="{46DDCA8A-4EE3-4CF7-B364-90820EABC25D}" type="presParOf" srcId="{D6D5FBEB-4A67-420A-9F7D-5FD5396622F6}" destId="{4442ABEB-C2E5-414C-8BBD-3DA51CF6DCE0}" srcOrd="2" destOrd="0" presId="urn:microsoft.com/office/officeart/2005/8/layout/orgChart1"/>
    <dgm:cxn modelId="{F3174999-014A-47E6-B97C-FC15B66D9475}" type="presParOf" srcId="{D6D5FBEB-4A67-420A-9F7D-5FD5396622F6}" destId="{5A9400C5-9A8B-45E4-9448-F34211A716D2}" srcOrd="3" destOrd="0" presId="urn:microsoft.com/office/officeart/2005/8/layout/orgChart1"/>
    <dgm:cxn modelId="{660134C1-2420-49AF-986E-7444EAD134F4}" type="presParOf" srcId="{5A9400C5-9A8B-45E4-9448-F34211A716D2}" destId="{AF3D0E9D-007D-49A3-9099-66362D547D98}" srcOrd="0" destOrd="0" presId="urn:microsoft.com/office/officeart/2005/8/layout/orgChart1"/>
    <dgm:cxn modelId="{3A51E47D-817B-4039-876E-7428114F3985}" type="presParOf" srcId="{AF3D0E9D-007D-49A3-9099-66362D547D98}" destId="{5B41659A-612A-4FA0-A961-3E22D8D56D10}" srcOrd="0" destOrd="0" presId="urn:microsoft.com/office/officeart/2005/8/layout/orgChart1"/>
    <dgm:cxn modelId="{2A11925B-C0D5-4710-9D4A-EBD329525681}" type="presParOf" srcId="{AF3D0E9D-007D-49A3-9099-66362D547D98}" destId="{7BA1A7BE-F142-4A8F-BA74-0F9D0FE14DA0}" srcOrd="1" destOrd="0" presId="urn:microsoft.com/office/officeart/2005/8/layout/orgChart1"/>
    <dgm:cxn modelId="{52E9DB6D-FDF4-4019-97E2-982E1F61A3BB}" type="presParOf" srcId="{5A9400C5-9A8B-45E4-9448-F34211A716D2}" destId="{9C1C9045-D16B-4FBF-B880-F8E93147A3B2}" srcOrd="1" destOrd="0" presId="urn:microsoft.com/office/officeart/2005/8/layout/orgChart1"/>
    <dgm:cxn modelId="{185C7DC8-AE84-4759-847E-DE8E262AC696}" type="presParOf" srcId="{9C1C9045-D16B-4FBF-B880-F8E93147A3B2}" destId="{E711A1F6-07D5-4390-9E1A-DF6E1F84EB6B}" srcOrd="0" destOrd="0" presId="urn:microsoft.com/office/officeart/2005/8/layout/orgChart1"/>
    <dgm:cxn modelId="{20A51FF8-0D77-48DF-A21B-917AC5D93D09}" type="presParOf" srcId="{9C1C9045-D16B-4FBF-B880-F8E93147A3B2}" destId="{EE5CAF00-C183-436B-B4D3-09E74EE40908}" srcOrd="1" destOrd="0" presId="urn:microsoft.com/office/officeart/2005/8/layout/orgChart1"/>
    <dgm:cxn modelId="{D8CD54AA-B0F4-4FA2-BA88-4A7673AC2F3D}" type="presParOf" srcId="{EE5CAF00-C183-436B-B4D3-09E74EE40908}" destId="{CDDFB0F2-DF30-43C2-951E-952EDDE5A567}" srcOrd="0" destOrd="0" presId="urn:microsoft.com/office/officeart/2005/8/layout/orgChart1"/>
    <dgm:cxn modelId="{DA8BD47E-70DD-4CDA-8FF3-5EBC1540F183}" type="presParOf" srcId="{CDDFB0F2-DF30-43C2-951E-952EDDE5A567}" destId="{B02F58B4-1AAF-40EC-B7B1-E0915115F2CD}" srcOrd="0" destOrd="0" presId="urn:microsoft.com/office/officeart/2005/8/layout/orgChart1"/>
    <dgm:cxn modelId="{3154FA17-D192-4029-9873-6AE2C51827D9}" type="presParOf" srcId="{CDDFB0F2-DF30-43C2-951E-952EDDE5A567}" destId="{EF80A6C0-D7DE-4587-B470-5CAEDC30BDFB}" srcOrd="1" destOrd="0" presId="urn:microsoft.com/office/officeart/2005/8/layout/orgChart1"/>
    <dgm:cxn modelId="{89784FCD-15DF-49C4-B1E6-03DB40C4B91F}" type="presParOf" srcId="{EE5CAF00-C183-436B-B4D3-09E74EE40908}" destId="{E397AFC5-6D6F-45D1-813E-BC660BF770AA}" srcOrd="1" destOrd="0" presId="urn:microsoft.com/office/officeart/2005/8/layout/orgChart1"/>
    <dgm:cxn modelId="{8209BF68-34DC-4D02-BF36-EF62A1C8DCAF}" type="presParOf" srcId="{EE5CAF00-C183-436B-B4D3-09E74EE40908}" destId="{0CBD085B-3B73-49A7-99DD-F82F09744528}" srcOrd="2" destOrd="0" presId="urn:microsoft.com/office/officeart/2005/8/layout/orgChart1"/>
    <dgm:cxn modelId="{FB676B53-7177-45D6-B103-251C3F577181}" type="presParOf" srcId="{9C1C9045-D16B-4FBF-B880-F8E93147A3B2}" destId="{A2678992-0605-4BF6-BDD5-DAC5F3B62165}" srcOrd="2" destOrd="0" presId="urn:microsoft.com/office/officeart/2005/8/layout/orgChart1"/>
    <dgm:cxn modelId="{6016CCC0-9FFD-44B5-88AE-0B7E32C306D8}" type="presParOf" srcId="{9C1C9045-D16B-4FBF-B880-F8E93147A3B2}" destId="{77B6F6F3-C238-484B-800B-6E4F057F5FEA}" srcOrd="3" destOrd="0" presId="urn:microsoft.com/office/officeart/2005/8/layout/orgChart1"/>
    <dgm:cxn modelId="{B3779A28-DBBC-46AA-9743-3341E836B294}" type="presParOf" srcId="{77B6F6F3-C238-484B-800B-6E4F057F5FEA}" destId="{3AF152B7-7525-4061-A422-5D1EC0C01F45}" srcOrd="0" destOrd="0" presId="urn:microsoft.com/office/officeart/2005/8/layout/orgChart1"/>
    <dgm:cxn modelId="{0772C0D5-868C-444E-9207-BD7277A89115}" type="presParOf" srcId="{3AF152B7-7525-4061-A422-5D1EC0C01F45}" destId="{F87EA131-07B6-43D2-8A16-BED42F339031}" srcOrd="0" destOrd="0" presId="urn:microsoft.com/office/officeart/2005/8/layout/orgChart1"/>
    <dgm:cxn modelId="{D35121E5-DE91-4328-856F-D68966476F69}" type="presParOf" srcId="{3AF152B7-7525-4061-A422-5D1EC0C01F45}" destId="{5DA29D6D-2492-4D89-B0AE-44731FE364BC}" srcOrd="1" destOrd="0" presId="urn:microsoft.com/office/officeart/2005/8/layout/orgChart1"/>
    <dgm:cxn modelId="{4A4FB70D-E362-410C-AD56-BFC3B16CA193}" type="presParOf" srcId="{77B6F6F3-C238-484B-800B-6E4F057F5FEA}" destId="{8F0D3704-F68F-4C93-A046-0248381BB922}" srcOrd="1" destOrd="0" presId="urn:microsoft.com/office/officeart/2005/8/layout/orgChart1"/>
    <dgm:cxn modelId="{7DB12D95-151D-409F-8F33-280E7FD4F99D}" type="presParOf" srcId="{77B6F6F3-C238-484B-800B-6E4F057F5FEA}" destId="{F8C88B0A-CEB0-47A6-99FB-2F396A690622}" srcOrd="2" destOrd="0" presId="urn:microsoft.com/office/officeart/2005/8/layout/orgChart1"/>
    <dgm:cxn modelId="{EC1B31C0-A557-4486-A41A-505E81D3AD0D}" type="presParOf" srcId="{9C1C9045-D16B-4FBF-B880-F8E93147A3B2}" destId="{4F31020B-F36B-4D44-89B1-EC1316245CEA}" srcOrd="4" destOrd="0" presId="urn:microsoft.com/office/officeart/2005/8/layout/orgChart1"/>
    <dgm:cxn modelId="{D5A72BAC-4E69-4512-B864-1C81E75101F3}" type="presParOf" srcId="{9C1C9045-D16B-4FBF-B880-F8E93147A3B2}" destId="{D38FCA2B-8335-4B5B-8120-01A4564ACEA0}" srcOrd="5" destOrd="0" presId="urn:microsoft.com/office/officeart/2005/8/layout/orgChart1"/>
    <dgm:cxn modelId="{6F513297-F136-43FE-8470-463E5C8EE4F8}" type="presParOf" srcId="{D38FCA2B-8335-4B5B-8120-01A4564ACEA0}" destId="{18AA8B17-544F-41D5-96DE-8A7ECED0164B}" srcOrd="0" destOrd="0" presId="urn:microsoft.com/office/officeart/2005/8/layout/orgChart1"/>
    <dgm:cxn modelId="{EB51BA4D-EC67-48A4-8BE6-BF882EF3EA97}" type="presParOf" srcId="{18AA8B17-544F-41D5-96DE-8A7ECED0164B}" destId="{93161700-BE4F-4554-AC25-EAF41BD95593}" srcOrd="0" destOrd="0" presId="urn:microsoft.com/office/officeart/2005/8/layout/orgChart1"/>
    <dgm:cxn modelId="{70C64220-FD8C-4BD3-86BA-5CD0E59FBC7C}" type="presParOf" srcId="{18AA8B17-544F-41D5-96DE-8A7ECED0164B}" destId="{02FA8364-0B04-4F7B-945E-4DD8F5EA656D}" srcOrd="1" destOrd="0" presId="urn:microsoft.com/office/officeart/2005/8/layout/orgChart1"/>
    <dgm:cxn modelId="{B7E97CE0-8DB2-4B39-8449-E74F9267AFD7}" type="presParOf" srcId="{D38FCA2B-8335-4B5B-8120-01A4564ACEA0}" destId="{44828C30-219A-4CE5-898B-E6B23A1B5CC8}" srcOrd="1" destOrd="0" presId="urn:microsoft.com/office/officeart/2005/8/layout/orgChart1"/>
    <dgm:cxn modelId="{9F7E91CD-A337-4F1E-B16E-F7750A9C4CCF}" type="presParOf" srcId="{D38FCA2B-8335-4B5B-8120-01A4564ACEA0}" destId="{256EF6EF-260C-41CE-94AF-A0A4F0AE3292}" srcOrd="2" destOrd="0" presId="urn:microsoft.com/office/officeart/2005/8/layout/orgChart1"/>
    <dgm:cxn modelId="{0FA3EE29-A965-462A-8F61-2474F2CB2482}" type="presParOf" srcId="{9C1C9045-D16B-4FBF-B880-F8E93147A3B2}" destId="{EAA17364-2076-421D-8317-D7F41D8A0655}" srcOrd="6" destOrd="0" presId="urn:microsoft.com/office/officeart/2005/8/layout/orgChart1"/>
    <dgm:cxn modelId="{199E2ACD-BE14-475E-A3BA-9D64968CA3BC}" type="presParOf" srcId="{9C1C9045-D16B-4FBF-B880-F8E93147A3B2}" destId="{7E58B9DF-3816-45B1-AFE3-8DFDB5B7C3C2}" srcOrd="7" destOrd="0" presId="urn:microsoft.com/office/officeart/2005/8/layout/orgChart1"/>
    <dgm:cxn modelId="{F1EF7DF3-CFEB-44DF-BAA9-2FDBDDEC9A04}" type="presParOf" srcId="{7E58B9DF-3816-45B1-AFE3-8DFDB5B7C3C2}" destId="{87CC8CB2-97BE-46C5-97A6-4A48838B9F08}" srcOrd="0" destOrd="0" presId="urn:microsoft.com/office/officeart/2005/8/layout/orgChart1"/>
    <dgm:cxn modelId="{5CBE7240-D409-4203-8424-DA79BA453674}" type="presParOf" srcId="{87CC8CB2-97BE-46C5-97A6-4A48838B9F08}" destId="{551FE62C-D0E4-4A2C-BE40-634663E90000}" srcOrd="0" destOrd="0" presId="urn:microsoft.com/office/officeart/2005/8/layout/orgChart1"/>
    <dgm:cxn modelId="{8898F354-1C3C-4993-8CA4-36036FCF5498}" type="presParOf" srcId="{87CC8CB2-97BE-46C5-97A6-4A48838B9F08}" destId="{7A8E25D7-6297-4D5E-90F2-25DF508258D8}" srcOrd="1" destOrd="0" presId="urn:microsoft.com/office/officeart/2005/8/layout/orgChart1"/>
    <dgm:cxn modelId="{2FDFA7EC-B2FE-41CF-AFA9-3E3A36131118}" type="presParOf" srcId="{7E58B9DF-3816-45B1-AFE3-8DFDB5B7C3C2}" destId="{E0D6678F-E5C9-4E6B-B402-169E0637D3D0}" srcOrd="1" destOrd="0" presId="urn:microsoft.com/office/officeart/2005/8/layout/orgChart1"/>
    <dgm:cxn modelId="{0C37F7E4-AE60-47B3-BCEF-AAA555F0C07A}" type="presParOf" srcId="{7E58B9DF-3816-45B1-AFE3-8DFDB5B7C3C2}" destId="{E7348036-DE2A-401E-B5D3-F80AB9CDE1B1}" srcOrd="2" destOrd="0" presId="urn:microsoft.com/office/officeart/2005/8/layout/orgChart1"/>
    <dgm:cxn modelId="{F09E2825-6BD0-4343-A9D1-A766CD566796}" type="presParOf" srcId="{9C1C9045-D16B-4FBF-B880-F8E93147A3B2}" destId="{64C8F48E-268D-4DCF-B956-FFCA57F2F1F2}" srcOrd="8" destOrd="0" presId="urn:microsoft.com/office/officeart/2005/8/layout/orgChart1"/>
    <dgm:cxn modelId="{E5A8E2D3-6BC8-4C14-A4A6-449282476E39}" type="presParOf" srcId="{9C1C9045-D16B-4FBF-B880-F8E93147A3B2}" destId="{5FC789FD-B717-4115-A122-0B33B35736C7}" srcOrd="9" destOrd="0" presId="urn:microsoft.com/office/officeart/2005/8/layout/orgChart1"/>
    <dgm:cxn modelId="{0BB88F9F-7567-4072-A419-AFBF06CA79CE}" type="presParOf" srcId="{5FC789FD-B717-4115-A122-0B33B35736C7}" destId="{A78A170D-3CED-4CC1-8201-E49CF11F78C5}" srcOrd="0" destOrd="0" presId="urn:microsoft.com/office/officeart/2005/8/layout/orgChart1"/>
    <dgm:cxn modelId="{398AB27E-0D48-4E07-BF4A-AE7DE539C713}" type="presParOf" srcId="{A78A170D-3CED-4CC1-8201-E49CF11F78C5}" destId="{C4F6E909-BA76-4860-9090-C969C4280198}" srcOrd="0" destOrd="0" presId="urn:microsoft.com/office/officeart/2005/8/layout/orgChart1"/>
    <dgm:cxn modelId="{8F15AE67-3178-4BD2-AD76-6FB6A79394B3}" type="presParOf" srcId="{A78A170D-3CED-4CC1-8201-E49CF11F78C5}" destId="{A10A74FD-B2AB-4787-973D-AE50FADFF261}" srcOrd="1" destOrd="0" presId="urn:microsoft.com/office/officeart/2005/8/layout/orgChart1"/>
    <dgm:cxn modelId="{31058E23-2DFE-4C1A-B749-D7A54AC51522}" type="presParOf" srcId="{5FC789FD-B717-4115-A122-0B33B35736C7}" destId="{70483F04-B8FE-40C9-994C-506266BA47B2}" srcOrd="1" destOrd="0" presId="urn:microsoft.com/office/officeart/2005/8/layout/orgChart1"/>
    <dgm:cxn modelId="{BA6AF98F-DF5C-45AF-A90E-629482A47C6E}" type="presParOf" srcId="{5FC789FD-B717-4115-A122-0B33B35736C7}" destId="{CF2EAD5F-DE39-4BE2-9046-0B4D517F526D}" srcOrd="2" destOrd="0" presId="urn:microsoft.com/office/officeart/2005/8/layout/orgChart1"/>
    <dgm:cxn modelId="{00938A9A-BE98-4A31-8689-29604BC6000F}" type="presParOf" srcId="{9C1C9045-D16B-4FBF-B880-F8E93147A3B2}" destId="{D2A7E800-6CB1-4AA9-9356-64E2B89D1F54}" srcOrd="10" destOrd="0" presId="urn:microsoft.com/office/officeart/2005/8/layout/orgChart1"/>
    <dgm:cxn modelId="{7DB6113D-AF38-4A73-8C9A-94A468AF76DA}" type="presParOf" srcId="{9C1C9045-D16B-4FBF-B880-F8E93147A3B2}" destId="{EE529BF8-3F4C-4B5C-91C3-C977255DB9E9}" srcOrd="11" destOrd="0" presId="urn:microsoft.com/office/officeart/2005/8/layout/orgChart1"/>
    <dgm:cxn modelId="{D56141E3-10FD-4979-AB3D-87DB494A445A}" type="presParOf" srcId="{EE529BF8-3F4C-4B5C-91C3-C977255DB9E9}" destId="{49FAD35B-C074-42A9-99DD-41D2C71DA00A}" srcOrd="0" destOrd="0" presId="urn:microsoft.com/office/officeart/2005/8/layout/orgChart1"/>
    <dgm:cxn modelId="{E535C700-8504-4643-90D9-9D53F7E705B0}" type="presParOf" srcId="{49FAD35B-C074-42A9-99DD-41D2C71DA00A}" destId="{09FA116E-099C-4650-B360-819FCD8859B1}" srcOrd="0" destOrd="0" presId="urn:microsoft.com/office/officeart/2005/8/layout/orgChart1"/>
    <dgm:cxn modelId="{0D30BF50-E359-4458-AC00-BAE98A71A031}" type="presParOf" srcId="{49FAD35B-C074-42A9-99DD-41D2C71DA00A}" destId="{39D3BB79-E287-4E31-995C-EE67A1779E3E}" srcOrd="1" destOrd="0" presId="urn:microsoft.com/office/officeart/2005/8/layout/orgChart1"/>
    <dgm:cxn modelId="{13059E08-7660-4FC1-A5A1-B34E4C7749DE}" type="presParOf" srcId="{EE529BF8-3F4C-4B5C-91C3-C977255DB9E9}" destId="{BD345F60-57DB-479A-8204-B9C5916830FB}" srcOrd="1" destOrd="0" presId="urn:microsoft.com/office/officeart/2005/8/layout/orgChart1"/>
    <dgm:cxn modelId="{DBEFC4A8-A3E5-49EE-9E26-CDB19B0EDEC4}" type="presParOf" srcId="{EE529BF8-3F4C-4B5C-91C3-C977255DB9E9}" destId="{3F7E9E74-B305-4AB3-B554-853C80E0C8CF}" srcOrd="2" destOrd="0" presId="urn:microsoft.com/office/officeart/2005/8/layout/orgChart1"/>
    <dgm:cxn modelId="{7FA63DC8-A4DE-4A4F-85B2-AFA129AF9EE5}" type="presParOf" srcId="{9C1C9045-D16B-4FBF-B880-F8E93147A3B2}" destId="{416FD96C-333A-476C-8C2E-7A0925C9AD9A}" srcOrd="12" destOrd="0" presId="urn:microsoft.com/office/officeart/2005/8/layout/orgChart1"/>
    <dgm:cxn modelId="{B406A0D6-014B-422E-9050-DD09F8ADE562}" type="presParOf" srcId="{9C1C9045-D16B-4FBF-B880-F8E93147A3B2}" destId="{4A3388D9-47AC-4188-81F6-E162A18D7802}" srcOrd="13" destOrd="0" presId="urn:microsoft.com/office/officeart/2005/8/layout/orgChart1"/>
    <dgm:cxn modelId="{923BDD7D-5C59-4CBE-997A-9BE7AE8BA9BF}" type="presParOf" srcId="{4A3388D9-47AC-4188-81F6-E162A18D7802}" destId="{90A979DC-EF18-464F-8F35-DDFA43C8FD34}" srcOrd="0" destOrd="0" presId="urn:microsoft.com/office/officeart/2005/8/layout/orgChart1"/>
    <dgm:cxn modelId="{AE413958-B00F-489F-958E-0C3AD55C7715}" type="presParOf" srcId="{90A979DC-EF18-464F-8F35-DDFA43C8FD34}" destId="{DFA1B12F-D7BE-4FBD-932F-EF9795DB23A9}" srcOrd="0" destOrd="0" presId="urn:microsoft.com/office/officeart/2005/8/layout/orgChart1"/>
    <dgm:cxn modelId="{63E80142-92D5-4F90-BFBC-DC9D7EF92A9D}" type="presParOf" srcId="{90A979DC-EF18-464F-8F35-DDFA43C8FD34}" destId="{B881C6D8-7060-4340-9A4D-1D07FDFBFB5D}" srcOrd="1" destOrd="0" presId="urn:microsoft.com/office/officeart/2005/8/layout/orgChart1"/>
    <dgm:cxn modelId="{FC49A7BD-33DC-4D53-9EBB-E12B8A5591D4}" type="presParOf" srcId="{4A3388D9-47AC-4188-81F6-E162A18D7802}" destId="{AF57F5D7-1B79-4F27-A7AC-B8C146F1E5E1}" srcOrd="1" destOrd="0" presId="urn:microsoft.com/office/officeart/2005/8/layout/orgChart1"/>
    <dgm:cxn modelId="{877473BA-2071-4EF5-BBE6-F395801F49E1}" type="presParOf" srcId="{4A3388D9-47AC-4188-81F6-E162A18D7802}" destId="{6352C60F-DBFE-455C-A1DF-67917A3A67C9}" srcOrd="2" destOrd="0" presId="urn:microsoft.com/office/officeart/2005/8/layout/orgChart1"/>
    <dgm:cxn modelId="{2DAAF4D9-AB13-4A85-A01D-00EB0B17FD93}" type="presParOf" srcId="{5A9400C5-9A8B-45E4-9448-F34211A716D2}" destId="{7F1699C9-356A-401C-8191-83F18D5DB75C}" srcOrd="2" destOrd="0" presId="urn:microsoft.com/office/officeart/2005/8/layout/orgChart1"/>
    <dgm:cxn modelId="{533FD63C-C8F2-4965-833F-E53D1CC61F03}" type="presParOf" srcId="{D6D5FBEB-4A67-420A-9F7D-5FD5396622F6}" destId="{828C339E-4223-42DD-A8DA-78BD54FDD8D1}" srcOrd="4" destOrd="0" presId="urn:microsoft.com/office/officeart/2005/8/layout/orgChart1"/>
    <dgm:cxn modelId="{D6D946ED-0D3E-486A-B319-9017C3AD1C08}" type="presParOf" srcId="{D6D5FBEB-4A67-420A-9F7D-5FD5396622F6}" destId="{4868E112-7620-4F9F-B3CD-1A6123D3949B}" srcOrd="5" destOrd="0" presId="urn:microsoft.com/office/officeart/2005/8/layout/orgChart1"/>
    <dgm:cxn modelId="{0E31D913-DC1E-48CB-9003-37743BAEA702}" type="presParOf" srcId="{4868E112-7620-4F9F-B3CD-1A6123D3949B}" destId="{C82961CE-91FE-4EEF-8B4B-713F09BB8E47}" srcOrd="0" destOrd="0" presId="urn:microsoft.com/office/officeart/2005/8/layout/orgChart1"/>
    <dgm:cxn modelId="{97432AF2-3E17-4C62-8855-526A24442AB7}" type="presParOf" srcId="{C82961CE-91FE-4EEF-8B4B-713F09BB8E47}" destId="{15F5F855-E2C4-465A-98CC-A04B4E0B6116}" srcOrd="0" destOrd="0" presId="urn:microsoft.com/office/officeart/2005/8/layout/orgChart1"/>
    <dgm:cxn modelId="{0CE60265-E439-401A-A905-93E9B2787946}" type="presParOf" srcId="{C82961CE-91FE-4EEF-8B4B-713F09BB8E47}" destId="{F83689D4-63F7-4999-A574-718A40FE0233}" srcOrd="1" destOrd="0" presId="urn:microsoft.com/office/officeart/2005/8/layout/orgChart1"/>
    <dgm:cxn modelId="{18F53DA3-27B1-421A-8939-A4988AEFE9D3}" type="presParOf" srcId="{4868E112-7620-4F9F-B3CD-1A6123D3949B}" destId="{3201DC54-A04F-406F-91BB-C279F7E2E65A}" srcOrd="1" destOrd="0" presId="urn:microsoft.com/office/officeart/2005/8/layout/orgChart1"/>
    <dgm:cxn modelId="{9F210A1F-D6E6-4E49-8D25-372A30D7EC8A}" type="presParOf" srcId="{3201DC54-A04F-406F-91BB-C279F7E2E65A}" destId="{C05A8FD3-7EA4-453E-B73D-57F3D1FA833E}" srcOrd="0" destOrd="0" presId="urn:microsoft.com/office/officeart/2005/8/layout/orgChart1"/>
    <dgm:cxn modelId="{5AA8165F-2B57-4669-925C-E1DDAC83AAE7}" type="presParOf" srcId="{3201DC54-A04F-406F-91BB-C279F7E2E65A}" destId="{27CF7FB0-FAF9-4882-9026-D5481B88AD64}" srcOrd="1" destOrd="0" presId="urn:microsoft.com/office/officeart/2005/8/layout/orgChart1"/>
    <dgm:cxn modelId="{CC455C4C-2958-4956-898D-6479B358DC02}" type="presParOf" srcId="{27CF7FB0-FAF9-4882-9026-D5481B88AD64}" destId="{D29D92A7-0E01-4BA0-A4DD-B21707E17FAF}" srcOrd="0" destOrd="0" presId="urn:microsoft.com/office/officeart/2005/8/layout/orgChart1"/>
    <dgm:cxn modelId="{83BEFC90-B293-44F0-BD46-3B50D3EC1B66}" type="presParOf" srcId="{D29D92A7-0E01-4BA0-A4DD-B21707E17FAF}" destId="{D6E38292-73A7-4133-9EE7-966EF2778E7E}" srcOrd="0" destOrd="0" presId="urn:microsoft.com/office/officeart/2005/8/layout/orgChart1"/>
    <dgm:cxn modelId="{4DD5F769-B444-4935-ACB2-8DF1C8607881}" type="presParOf" srcId="{D29D92A7-0E01-4BA0-A4DD-B21707E17FAF}" destId="{549C4DA4-04A6-4461-A669-5034D93F1EFF}" srcOrd="1" destOrd="0" presId="urn:microsoft.com/office/officeart/2005/8/layout/orgChart1"/>
    <dgm:cxn modelId="{23FE41F0-8DB6-4085-B49C-80E18EAED942}" type="presParOf" srcId="{27CF7FB0-FAF9-4882-9026-D5481B88AD64}" destId="{9C68862A-AD48-493B-93AD-8C717CED6E54}" srcOrd="1" destOrd="0" presId="urn:microsoft.com/office/officeart/2005/8/layout/orgChart1"/>
    <dgm:cxn modelId="{B6FD47C9-2B9A-4A21-A65A-589A417DC87B}" type="presParOf" srcId="{27CF7FB0-FAF9-4882-9026-D5481B88AD64}" destId="{A52602D8-5A7A-4514-B044-DE00438F21A6}" srcOrd="2" destOrd="0" presId="urn:microsoft.com/office/officeart/2005/8/layout/orgChart1"/>
    <dgm:cxn modelId="{7EE88B8F-66CF-40BA-94BA-1CB63D5FFA68}" type="presParOf" srcId="{3201DC54-A04F-406F-91BB-C279F7E2E65A}" destId="{E9E7FBC1-C2C8-4C03-8624-B1C33315A937}" srcOrd="2" destOrd="0" presId="urn:microsoft.com/office/officeart/2005/8/layout/orgChart1"/>
    <dgm:cxn modelId="{627CCE4E-AD8D-4774-8FF0-20F892FBC687}" type="presParOf" srcId="{3201DC54-A04F-406F-91BB-C279F7E2E65A}" destId="{DBBA19A0-9AF9-44AD-895F-D54370E5A486}" srcOrd="3" destOrd="0" presId="urn:microsoft.com/office/officeart/2005/8/layout/orgChart1"/>
    <dgm:cxn modelId="{D494F4CD-05F6-48C8-B0B2-81BDA4E086B6}" type="presParOf" srcId="{DBBA19A0-9AF9-44AD-895F-D54370E5A486}" destId="{7FDD3982-5197-47A8-8770-AAEB19C69040}" srcOrd="0" destOrd="0" presId="urn:microsoft.com/office/officeart/2005/8/layout/orgChart1"/>
    <dgm:cxn modelId="{1CD9656C-8360-4870-A1D9-64970AFC6637}" type="presParOf" srcId="{7FDD3982-5197-47A8-8770-AAEB19C69040}" destId="{630EA5F2-A7E4-460F-B084-B37EA450F614}" srcOrd="0" destOrd="0" presId="urn:microsoft.com/office/officeart/2005/8/layout/orgChart1"/>
    <dgm:cxn modelId="{038655A3-444D-40E7-B560-0BDC55C69151}" type="presParOf" srcId="{7FDD3982-5197-47A8-8770-AAEB19C69040}" destId="{B0025D01-668B-4606-8256-73525AD8623D}" srcOrd="1" destOrd="0" presId="urn:microsoft.com/office/officeart/2005/8/layout/orgChart1"/>
    <dgm:cxn modelId="{FFB08A82-BDE1-4DC6-96CB-238889AD3621}" type="presParOf" srcId="{DBBA19A0-9AF9-44AD-895F-D54370E5A486}" destId="{0FF548C1-6B82-40E8-8853-7B292B4D2D42}" srcOrd="1" destOrd="0" presId="urn:microsoft.com/office/officeart/2005/8/layout/orgChart1"/>
    <dgm:cxn modelId="{40B7EE99-226F-488C-BC1D-4E449FABAC9C}" type="presParOf" srcId="{DBBA19A0-9AF9-44AD-895F-D54370E5A486}" destId="{AD9B3406-B183-445A-A4E9-ED3CAC2B81F0}" srcOrd="2" destOrd="0" presId="urn:microsoft.com/office/officeart/2005/8/layout/orgChart1"/>
    <dgm:cxn modelId="{CE54AEF7-7129-4A7F-8518-B3D3044E6988}" type="presParOf" srcId="{3201DC54-A04F-406F-91BB-C279F7E2E65A}" destId="{A825D9B5-F825-422E-9B20-C1DCA02B29C0}" srcOrd="4" destOrd="0" presId="urn:microsoft.com/office/officeart/2005/8/layout/orgChart1"/>
    <dgm:cxn modelId="{12194015-882D-4382-85BF-34083A4D31C3}" type="presParOf" srcId="{3201DC54-A04F-406F-91BB-C279F7E2E65A}" destId="{6D498152-C973-413C-A8DC-5F96D9BC697F}" srcOrd="5" destOrd="0" presId="urn:microsoft.com/office/officeart/2005/8/layout/orgChart1"/>
    <dgm:cxn modelId="{96F0BCD1-2CD2-4391-A2AB-046A29E44060}" type="presParOf" srcId="{6D498152-C973-413C-A8DC-5F96D9BC697F}" destId="{4DBF4247-3D92-4A9A-91DB-46FED957FC7A}" srcOrd="0" destOrd="0" presId="urn:microsoft.com/office/officeart/2005/8/layout/orgChart1"/>
    <dgm:cxn modelId="{F2B3EE92-FEE4-4DBB-9812-0BE46CE6E600}" type="presParOf" srcId="{4DBF4247-3D92-4A9A-91DB-46FED957FC7A}" destId="{8F7C1B95-C179-4002-A7CE-B3139221983A}" srcOrd="0" destOrd="0" presId="urn:microsoft.com/office/officeart/2005/8/layout/orgChart1"/>
    <dgm:cxn modelId="{9EB297CF-DD99-4CD1-A5D4-F0EB38386441}" type="presParOf" srcId="{4DBF4247-3D92-4A9A-91DB-46FED957FC7A}" destId="{ADDAB93C-DDB5-4989-B2D4-223CAFF8DB59}" srcOrd="1" destOrd="0" presId="urn:microsoft.com/office/officeart/2005/8/layout/orgChart1"/>
    <dgm:cxn modelId="{27BD882F-F5CA-4D07-9C94-90DE7A1260C1}" type="presParOf" srcId="{6D498152-C973-413C-A8DC-5F96D9BC697F}" destId="{1866C5E7-0C0B-443A-9CD3-E3FBE857D9D7}" srcOrd="1" destOrd="0" presId="urn:microsoft.com/office/officeart/2005/8/layout/orgChart1"/>
    <dgm:cxn modelId="{43E968D4-8483-4A2C-97C5-F032BB0F5512}" type="presParOf" srcId="{6D498152-C973-413C-A8DC-5F96D9BC697F}" destId="{84C6F3FC-3A05-4B50-A735-14829C1E79C9}" srcOrd="2" destOrd="0" presId="urn:microsoft.com/office/officeart/2005/8/layout/orgChart1"/>
    <dgm:cxn modelId="{3AD02F3F-F206-4449-8012-BB48EE2880A2}" type="presParOf" srcId="{3201DC54-A04F-406F-91BB-C279F7E2E65A}" destId="{17CE746C-D0C6-4682-AFEE-2DB3CEF0BBC7}" srcOrd="6" destOrd="0" presId="urn:microsoft.com/office/officeart/2005/8/layout/orgChart1"/>
    <dgm:cxn modelId="{3DE112B7-463A-4993-9954-AB60FE585EE1}" type="presParOf" srcId="{3201DC54-A04F-406F-91BB-C279F7E2E65A}" destId="{520119DE-C2F4-4551-A977-765BD95A754E}" srcOrd="7" destOrd="0" presId="urn:microsoft.com/office/officeart/2005/8/layout/orgChart1"/>
    <dgm:cxn modelId="{37573253-F9AB-40CE-B8D9-E77D086D736D}" type="presParOf" srcId="{520119DE-C2F4-4551-A977-765BD95A754E}" destId="{848B2DAD-80F3-4B5B-9B3C-CB35A7D652FE}" srcOrd="0" destOrd="0" presId="urn:microsoft.com/office/officeart/2005/8/layout/orgChart1"/>
    <dgm:cxn modelId="{8C222970-DE3C-4098-8EE9-9F4F9B46E0C5}" type="presParOf" srcId="{848B2DAD-80F3-4B5B-9B3C-CB35A7D652FE}" destId="{546DE13B-165E-4FC9-AB87-FA5B4AF45460}" srcOrd="0" destOrd="0" presId="urn:microsoft.com/office/officeart/2005/8/layout/orgChart1"/>
    <dgm:cxn modelId="{DDB6027E-6E80-4210-9F31-99B86DD57630}" type="presParOf" srcId="{848B2DAD-80F3-4B5B-9B3C-CB35A7D652FE}" destId="{AC8F1D57-A7FA-42D0-8970-1AE187321779}" srcOrd="1" destOrd="0" presId="urn:microsoft.com/office/officeart/2005/8/layout/orgChart1"/>
    <dgm:cxn modelId="{6DA58F65-EF29-4E60-85C2-4D2E5C1F63CD}" type="presParOf" srcId="{520119DE-C2F4-4551-A977-765BD95A754E}" destId="{D43EE3A3-936E-4EBF-A0FF-7AFCCFBD7A97}" srcOrd="1" destOrd="0" presId="urn:microsoft.com/office/officeart/2005/8/layout/orgChart1"/>
    <dgm:cxn modelId="{E9EBBC6F-4E06-4B04-848D-F81A0142E45F}" type="presParOf" srcId="{520119DE-C2F4-4551-A977-765BD95A754E}" destId="{2001814E-4A38-41D7-BCB4-1A2C850FBEFB}" srcOrd="2" destOrd="0" presId="urn:microsoft.com/office/officeart/2005/8/layout/orgChart1"/>
    <dgm:cxn modelId="{9531C129-CDA6-4D81-89C1-C6E4BEB13915}" type="presParOf" srcId="{3201DC54-A04F-406F-91BB-C279F7E2E65A}" destId="{68147354-8A44-4D22-8E34-CC2075F28AE3}" srcOrd="8" destOrd="0" presId="urn:microsoft.com/office/officeart/2005/8/layout/orgChart1"/>
    <dgm:cxn modelId="{073E6B0C-2348-4ECC-A71C-9B49CA7063C5}" type="presParOf" srcId="{3201DC54-A04F-406F-91BB-C279F7E2E65A}" destId="{3C42E529-B695-4346-95A2-B3ADADEB63E5}" srcOrd="9" destOrd="0" presId="urn:microsoft.com/office/officeart/2005/8/layout/orgChart1"/>
    <dgm:cxn modelId="{71866535-2A2F-4667-B941-A400023E2D0A}" type="presParOf" srcId="{3C42E529-B695-4346-95A2-B3ADADEB63E5}" destId="{BAB94B58-C5EE-4CC9-9B7A-8BA2A28BB09A}" srcOrd="0" destOrd="0" presId="urn:microsoft.com/office/officeart/2005/8/layout/orgChart1"/>
    <dgm:cxn modelId="{825A5418-9A6F-463C-96AC-D8E8921D5F93}" type="presParOf" srcId="{BAB94B58-C5EE-4CC9-9B7A-8BA2A28BB09A}" destId="{9A342A2C-D278-4960-A0E9-115969E8B1D5}" srcOrd="0" destOrd="0" presId="urn:microsoft.com/office/officeart/2005/8/layout/orgChart1"/>
    <dgm:cxn modelId="{D573E477-8EB2-4C9A-9CE5-29764B6FD41F}" type="presParOf" srcId="{BAB94B58-C5EE-4CC9-9B7A-8BA2A28BB09A}" destId="{8DD4C9FA-C9D4-466A-BFAE-5A39C5BF129E}" srcOrd="1" destOrd="0" presId="urn:microsoft.com/office/officeart/2005/8/layout/orgChart1"/>
    <dgm:cxn modelId="{5AED2202-C0C2-4B8E-BFAE-8BBD3668C72E}" type="presParOf" srcId="{3C42E529-B695-4346-95A2-B3ADADEB63E5}" destId="{17AB4D88-BD42-4CC4-A776-0AE52B5D84B6}" srcOrd="1" destOrd="0" presId="urn:microsoft.com/office/officeart/2005/8/layout/orgChart1"/>
    <dgm:cxn modelId="{651D1D24-6C68-4520-94CD-A4B5383644E2}" type="presParOf" srcId="{3C42E529-B695-4346-95A2-B3ADADEB63E5}" destId="{71757DEE-4741-4B13-97D7-F7395D7CC424}" srcOrd="2" destOrd="0" presId="urn:microsoft.com/office/officeart/2005/8/layout/orgChart1"/>
    <dgm:cxn modelId="{437E8B3C-5D0D-4D2F-8ED7-005F7ACD95C8}" type="presParOf" srcId="{3201DC54-A04F-406F-91BB-C279F7E2E65A}" destId="{86F002E0-C0DE-47FA-9C98-A1E27A6EA4E1}" srcOrd="10" destOrd="0" presId="urn:microsoft.com/office/officeart/2005/8/layout/orgChart1"/>
    <dgm:cxn modelId="{DC396669-F600-417B-8BA2-CA0E5E4E1832}" type="presParOf" srcId="{3201DC54-A04F-406F-91BB-C279F7E2E65A}" destId="{FDAE7016-F73D-4B9B-8B5D-AC0B3D674823}" srcOrd="11" destOrd="0" presId="urn:microsoft.com/office/officeart/2005/8/layout/orgChart1"/>
    <dgm:cxn modelId="{5916D28D-092A-4327-9733-4A337B54F199}" type="presParOf" srcId="{FDAE7016-F73D-4B9B-8B5D-AC0B3D674823}" destId="{4526E3FA-1D59-4E8C-B0F7-9C57EC4EF795}" srcOrd="0" destOrd="0" presId="urn:microsoft.com/office/officeart/2005/8/layout/orgChart1"/>
    <dgm:cxn modelId="{32569A97-EC28-409D-ACF3-5515E768FFCD}" type="presParOf" srcId="{4526E3FA-1D59-4E8C-B0F7-9C57EC4EF795}" destId="{532E75C6-3886-4A31-B7D5-CB7B7C64230C}" srcOrd="0" destOrd="0" presId="urn:microsoft.com/office/officeart/2005/8/layout/orgChart1"/>
    <dgm:cxn modelId="{3B4DDD89-AE0A-4DA7-82B9-0B6B30F1AE79}" type="presParOf" srcId="{4526E3FA-1D59-4E8C-B0F7-9C57EC4EF795}" destId="{5914A5C8-4477-4E51-A3EA-C4EA5F2DCEDA}" srcOrd="1" destOrd="0" presId="urn:microsoft.com/office/officeart/2005/8/layout/orgChart1"/>
    <dgm:cxn modelId="{0723F73C-FFC3-4194-A1FD-63D01579F8C7}" type="presParOf" srcId="{FDAE7016-F73D-4B9B-8B5D-AC0B3D674823}" destId="{95478228-EF1C-4B4A-ADC3-8111026CE814}" srcOrd="1" destOrd="0" presId="urn:microsoft.com/office/officeart/2005/8/layout/orgChart1"/>
    <dgm:cxn modelId="{D54C1CE7-1DDD-4B62-9A65-99447AB7FFC4}" type="presParOf" srcId="{FDAE7016-F73D-4B9B-8B5D-AC0B3D674823}" destId="{39FE6873-5EBD-40E5-8307-F01D8DECBCBE}" srcOrd="2" destOrd="0" presId="urn:microsoft.com/office/officeart/2005/8/layout/orgChart1"/>
    <dgm:cxn modelId="{9F078C23-55AF-4070-8E95-5380B8FD2E21}" type="presParOf" srcId="{4868E112-7620-4F9F-B3CD-1A6123D3949B}" destId="{7D7EFD64-84B2-43C5-AE83-B8A6E1BA5EB8}" srcOrd="2" destOrd="0" presId="urn:microsoft.com/office/officeart/2005/8/layout/orgChart1"/>
    <dgm:cxn modelId="{613933F3-6D83-4321-8596-92A0D7B7BBD3}" type="presParOf" srcId="{D6D5FBEB-4A67-420A-9F7D-5FD5396622F6}" destId="{95639679-EC19-43EA-A734-1604608D2EDB}" srcOrd="6" destOrd="0" presId="urn:microsoft.com/office/officeart/2005/8/layout/orgChart1"/>
    <dgm:cxn modelId="{9E2382DF-68AA-40BD-8848-157FF9BA78B2}" type="presParOf" srcId="{D6D5FBEB-4A67-420A-9F7D-5FD5396622F6}" destId="{CEF9963F-8D70-48AB-8E97-58B2BBCC38D4}" srcOrd="7" destOrd="0" presId="urn:microsoft.com/office/officeart/2005/8/layout/orgChart1"/>
    <dgm:cxn modelId="{5238949A-E4B2-473A-8D84-D34262022E37}" type="presParOf" srcId="{CEF9963F-8D70-48AB-8E97-58B2BBCC38D4}" destId="{49BF384B-3C24-4EFE-BBFC-B2269FDE2DEB}" srcOrd="0" destOrd="0" presId="urn:microsoft.com/office/officeart/2005/8/layout/orgChart1"/>
    <dgm:cxn modelId="{0DC83526-AC81-451D-A11D-266413F08119}" type="presParOf" srcId="{49BF384B-3C24-4EFE-BBFC-B2269FDE2DEB}" destId="{4145797F-002A-41B5-84B8-8D3CE3521112}" srcOrd="0" destOrd="0" presId="urn:microsoft.com/office/officeart/2005/8/layout/orgChart1"/>
    <dgm:cxn modelId="{D7329628-2A04-4A4D-AC8F-9D4792409838}" type="presParOf" srcId="{49BF384B-3C24-4EFE-BBFC-B2269FDE2DEB}" destId="{3EFEFC30-7269-44C5-B2A4-A2D0EE51CF7D}" srcOrd="1" destOrd="0" presId="urn:microsoft.com/office/officeart/2005/8/layout/orgChart1"/>
    <dgm:cxn modelId="{124C9F49-A3CA-480B-98F0-52A916F819E5}" type="presParOf" srcId="{CEF9963F-8D70-48AB-8E97-58B2BBCC38D4}" destId="{6EAC7A53-FFBE-4650-A9AA-CF81EC55B082}" srcOrd="1" destOrd="0" presId="urn:microsoft.com/office/officeart/2005/8/layout/orgChart1"/>
    <dgm:cxn modelId="{A13CD362-DC24-457A-B55D-36FCF844ABF7}" type="presParOf" srcId="{6EAC7A53-FFBE-4650-A9AA-CF81EC55B082}" destId="{7FAD0137-7E1E-43A6-9F51-8AA852DB4FD2}" srcOrd="0" destOrd="0" presId="urn:microsoft.com/office/officeart/2005/8/layout/orgChart1"/>
    <dgm:cxn modelId="{4C5C9BAA-D748-4468-90E1-A842E3F585F9}" type="presParOf" srcId="{6EAC7A53-FFBE-4650-A9AA-CF81EC55B082}" destId="{A7445F39-DCAE-4107-BE99-D976C6E8E37D}" srcOrd="1" destOrd="0" presId="urn:microsoft.com/office/officeart/2005/8/layout/orgChart1"/>
    <dgm:cxn modelId="{A85AB199-578A-4CAD-84D8-A68D509D26EA}" type="presParOf" srcId="{A7445F39-DCAE-4107-BE99-D976C6E8E37D}" destId="{A9A2DFE2-F6DD-4808-B25F-5B0B0E8D3E5C}" srcOrd="0" destOrd="0" presId="urn:microsoft.com/office/officeart/2005/8/layout/orgChart1"/>
    <dgm:cxn modelId="{CD9A55A4-0649-4A75-9117-8733E09BFF71}" type="presParOf" srcId="{A9A2DFE2-F6DD-4808-B25F-5B0B0E8D3E5C}" destId="{C93235F3-D341-4533-BA80-DE67FF1C5C62}" srcOrd="0" destOrd="0" presId="urn:microsoft.com/office/officeart/2005/8/layout/orgChart1"/>
    <dgm:cxn modelId="{D4EE1641-BA8E-4F36-A068-A8F5B342921C}" type="presParOf" srcId="{A9A2DFE2-F6DD-4808-B25F-5B0B0E8D3E5C}" destId="{D0BABDB0-7C83-4DE5-AA69-0E764D00D8C7}" srcOrd="1" destOrd="0" presId="urn:microsoft.com/office/officeart/2005/8/layout/orgChart1"/>
    <dgm:cxn modelId="{82117514-0FAC-4324-97A1-CDAA2DF58BA2}" type="presParOf" srcId="{A7445F39-DCAE-4107-BE99-D976C6E8E37D}" destId="{37DA7D7E-408F-45F4-8B9C-2003DA714340}" srcOrd="1" destOrd="0" presId="urn:microsoft.com/office/officeart/2005/8/layout/orgChart1"/>
    <dgm:cxn modelId="{CEFA0AE8-23FA-4BEC-8D72-86307182B023}" type="presParOf" srcId="{A7445F39-DCAE-4107-BE99-D976C6E8E37D}" destId="{2BAEFBC6-4666-42B0-8F97-AC77F271B44A}" srcOrd="2" destOrd="0" presId="urn:microsoft.com/office/officeart/2005/8/layout/orgChart1"/>
    <dgm:cxn modelId="{5D443055-2BD1-40C3-B516-217975DB5A38}" type="presParOf" srcId="{6EAC7A53-FFBE-4650-A9AA-CF81EC55B082}" destId="{2D222E01-85F8-4C15-AF6D-ACCD8B0DA52A}" srcOrd="2" destOrd="0" presId="urn:microsoft.com/office/officeart/2005/8/layout/orgChart1"/>
    <dgm:cxn modelId="{D7A9FC80-E0C0-4A19-82CB-0DE8BB3F87F7}" type="presParOf" srcId="{6EAC7A53-FFBE-4650-A9AA-CF81EC55B082}" destId="{31E08ECD-ACCE-46E4-9399-AA4193FCCD9C}" srcOrd="3" destOrd="0" presId="urn:microsoft.com/office/officeart/2005/8/layout/orgChart1"/>
    <dgm:cxn modelId="{20EEED83-FE05-4352-AC96-917C41D495E6}" type="presParOf" srcId="{31E08ECD-ACCE-46E4-9399-AA4193FCCD9C}" destId="{32FE75FA-8F36-43A0-B46A-12A67D3AA591}" srcOrd="0" destOrd="0" presId="urn:microsoft.com/office/officeart/2005/8/layout/orgChart1"/>
    <dgm:cxn modelId="{C3CF791A-1692-40D1-B38E-038025ACEDE8}" type="presParOf" srcId="{32FE75FA-8F36-43A0-B46A-12A67D3AA591}" destId="{BB3C4C17-5D1B-415C-B93A-3B7556162467}" srcOrd="0" destOrd="0" presId="urn:microsoft.com/office/officeart/2005/8/layout/orgChart1"/>
    <dgm:cxn modelId="{3E18481E-1DD1-4145-8C71-F8306F65506A}" type="presParOf" srcId="{32FE75FA-8F36-43A0-B46A-12A67D3AA591}" destId="{3702DA9B-56C2-44EC-8A84-27A6209204F1}" srcOrd="1" destOrd="0" presId="urn:microsoft.com/office/officeart/2005/8/layout/orgChart1"/>
    <dgm:cxn modelId="{E25170D9-64F9-4931-827A-3116E6C793FC}" type="presParOf" srcId="{31E08ECD-ACCE-46E4-9399-AA4193FCCD9C}" destId="{E0117544-4EED-40F1-9B78-CAE2CCC5EBA2}" srcOrd="1" destOrd="0" presId="urn:microsoft.com/office/officeart/2005/8/layout/orgChart1"/>
    <dgm:cxn modelId="{0EF46426-8F2C-496C-9E7B-FD6EEDDE75CB}" type="presParOf" srcId="{31E08ECD-ACCE-46E4-9399-AA4193FCCD9C}" destId="{853BB43D-C0E8-41DD-9671-E85C33FFEB5D}" srcOrd="2" destOrd="0" presId="urn:microsoft.com/office/officeart/2005/8/layout/orgChart1"/>
    <dgm:cxn modelId="{AD2FFCFC-F8F6-4758-9EC0-21F212F690CA}" type="presParOf" srcId="{6EAC7A53-FFBE-4650-A9AA-CF81EC55B082}" destId="{6D257EE0-5D85-47A7-9819-875596A9E7E8}" srcOrd="4" destOrd="0" presId="urn:microsoft.com/office/officeart/2005/8/layout/orgChart1"/>
    <dgm:cxn modelId="{BABF5952-E7C8-4D54-9F1D-6D248F4913C0}" type="presParOf" srcId="{6EAC7A53-FFBE-4650-A9AA-CF81EC55B082}" destId="{A62C47ED-311C-42C7-BB4D-0CD327863557}" srcOrd="5" destOrd="0" presId="urn:microsoft.com/office/officeart/2005/8/layout/orgChart1"/>
    <dgm:cxn modelId="{75D166EA-A702-40A1-97D2-3796370C9FD5}" type="presParOf" srcId="{A62C47ED-311C-42C7-BB4D-0CD327863557}" destId="{EAC9FC8B-D006-4F4E-A3CE-7D73A2F31245}" srcOrd="0" destOrd="0" presId="urn:microsoft.com/office/officeart/2005/8/layout/orgChart1"/>
    <dgm:cxn modelId="{05D3029B-A132-4547-84EF-B6C7C2C5682B}" type="presParOf" srcId="{EAC9FC8B-D006-4F4E-A3CE-7D73A2F31245}" destId="{30437873-CFB1-44AE-9483-8D1A781B3520}" srcOrd="0" destOrd="0" presId="urn:microsoft.com/office/officeart/2005/8/layout/orgChart1"/>
    <dgm:cxn modelId="{AAB1ED6C-773C-4D32-AA88-B5EAC6275474}" type="presParOf" srcId="{EAC9FC8B-D006-4F4E-A3CE-7D73A2F31245}" destId="{2B1A28FE-A0DA-4FB3-86DB-6C997046F686}" srcOrd="1" destOrd="0" presId="urn:microsoft.com/office/officeart/2005/8/layout/orgChart1"/>
    <dgm:cxn modelId="{8FDD21AE-3FAE-498D-9F2F-6EE2A9BF6141}" type="presParOf" srcId="{A62C47ED-311C-42C7-BB4D-0CD327863557}" destId="{CEDBBCE0-E8FA-44F0-B2D5-67A95A433D7D}" srcOrd="1" destOrd="0" presId="urn:microsoft.com/office/officeart/2005/8/layout/orgChart1"/>
    <dgm:cxn modelId="{A74F00E3-64DB-47E8-9E2A-E6D4060F5372}" type="presParOf" srcId="{A62C47ED-311C-42C7-BB4D-0CD327863557}" destId="{3AE22DC4-7E14-4656-B900-2213C0A07909}" srcOrd="2" destOrd="0" presId="urn:microsoft.com/office/officeart/2005/8/layout/orgChart1"/>
    <dgm:cxn modelId="{A830F28A-569C-49FE-B687-71AA659FF08A}" type="presParOf" srcId="{6EAC7A53-FFBE-4650-A9AA-CF81EC55B082}" destId="{BEC9970B-CCF9-41EC-9C4E-8D3AAB33D23F}" srcOrd="6" destOrd="0" presId="urn:microsoft.com/office/officeart/2005/8/layout/orgChart1"/>
    <dgm:cxn modelId="{7B37FDE0-49FE-4897-B2AC-15A18FB6E442}" type="presParOf" srcId="{6EAC7A53-FFBE-4650-A9AA-CF81EC55B082}" destId="{9C49C53F-A5B3-4102-AD01-6D2C906BD960}" srcOrd="7" destOrd="0" presId="urn:microsoft.com/office/officeart/2005/8/layout/orgChart1"/>
    <dgm:cxn modelId="{57AC5542-29F1-4F9B-999F-33B973313956}" type="presParOf" srcId="{9C49C53F-A5B3-4102-AD01-6D2C906BD960}" destId="{408587EF-894C-4941-9A41-E0870FCC6323}" srcOrd="0" destOrd="0" presId="urn:microsoft.com/office/officeart/2005/8/layout/orgChart1"/>
    <dgm:cxn modelId="{25FE29FA-74C7-4196-B96C-4ACA12B2F8D3}" type="presParOf" srcId="{408587EF-894C-4941-9A41-E0870FCC6323}" destId="{54226D5A-353B-4760-AFBB-482A9DAFD9E0}" srcOrd="0" destOrd="0" presId="urn:microsoft.com/office/officeart/2005/8/layout/orgChart1"/>
    <dgm:cxn modelId="{30FD5849-E16D-4552-9A15-A3DD01B12F08}" type="presParOf" srcId="{408587EF-894C-4941-9A41-E0870FCC6323}" destId="{1DFBFC8D-0A09-4749-B8D6-6AD2D0A3C6D0}" srcOrd="1" destOrd="0" presId="urn:microsoft.com/office/officeart/2005/8/layout/orgChart1"/>
    <dgm:cxn modelId="{48527EC4-204D-4C6C-8130-206510ECEAD6}" type="presParOf" srcId="{9C49C53F-A5B3-4102-AD01-6D2C906BD960}" destId="{E77F8FE7-950C-463A-B09D-A9373754B732}" srcOrd="1" destOrd="0" presId="urn:microsoft.com/office/officeart/2005/8/layout/orgChart1"/>
    <dgm:cxn modelId="{3F1A78A0-43A2-4F43-B4CA-F9E27CCFAB98}" type="presParOf" srcId="{9C49C53F-A5B3-4102-AD01-6D2C906BD960}" destId="{4747A837-395F-4759-BB56-EE0C16C1BF4A}" srcOrd="2" destOrd="0" presId="urn:microsoft.com/office/officeart/2005/8/layout/orgChart1"/>
    <dgm:cxn modelId="{C2EC6D0A-21C3-4C9F-A8AC-08F206E02158}" type="presParOf" srcId="{6EAC7A53-FFBE-4650-A9AA-CF81EC55B082}" destId="{C165BEFA-CF3F-4392-849F-096A54E151B3}" srcOrd="8" destOrd="0" presId="urn:microsoft.com/office/officeart/2005/8/layout/orgChart1"/>
    <dgm:cxn modelId="{4BCBCB46-E414-4C83-8741-2D9288E5B030}" type="presParOf" srcId="{6EAC7A53-FFBE-4650-A9AA-CF81EC55B082}" destId="{D3EF61ED-25C8-4C57-88B8-5D54095008F6}" srcOrd="9" destOrd="0" presId="urn:microsoft.com/office/officeart/2005/8/layout/orgChart1"/>
    <dgm:cxn modelId="{F627AB97-5C53-440A-94CB-922568EA55CC}" type="presParOf" srcId="{D3EF61ED-25C8-4C57-88B8-5D54095008F6}" destId="{60D9C298-95E4-41E0-BBFD-C929252C6368}" srcOrd="0" destOrd="0" presId="urn:microsoft.com/office/officeart/2005/8/layout/orgChart1"/>
    <dgm:cxn modelId="{71F3DCA4-D23A-42B5-8C0E-8BE3B08CF42C}" type="presParOf" srcId="{60D9C298-95E4-41E0-BBFD-C929252C6368}" destId="{2545533A-9C53-486B-8D80-4100A5B893EE}" srcOrd="0" destOrd="0" presId="urn:microsoft.com/office/officeart/2005/8/layout/orgChart1"/>
    <dgm:cxn modelId="{10420A68-12CA-4F87-99A3-C762E062018A}" type="presParOf" srcId="{60D9C298-95E4-41E0-BBFD-C929252C6368}" destId="{B73AD3DA-707F-44E5-94FA-FC97AAB2E487}" srcOrd="1" destOrd="0" presId="urn:microsoft.com/office/officeart/2005/8/layout/orgChart1"/>
    <dgm:cxn modelId="{AD6BBD23-C60A-40CE-BA70-50A61C94618E}" type="presParOf" srcId="{D3EF61ED-25C8-4C57-88B8-5D54095008F6}" destId="{C288FD1A-EE16-42A0-ADB9-2B2B7BA227BB}" srcOrd="1" destOrd="0" presId="urn:microsoft.com/office/officeart/2005/8/layout/orgChart1"/>
    <dgm:cxn modelId="{E107779A-6587-4A6D-A4E0-ECDCF1D35B65}" type="presParOf" srcId="{D3EF61ED-25C8-4C57-88B8-5D54095008F6}" destId="{791AA31E-822C-4C44-A17F-5D9BCB0D6FE0}" srcOrd="2" destOrd="0" presId="urn:microsoft.com/office/officeart/2005/8/layout/orgChart1"/>
    <dgm:cxn modelId="{97189BA3-BA4D-4752-ABB6-19D99DA2D6F7}" type="presParOf" srcId="{6EAC7A53-FFBE-4650-A9AA-CF81EC55B082}" destId="{9BD5BE7B-F3D5-4C8A-8A3E-450BB71CF644}" srcOrd="10" destOrd="0" presId="urn:microsoft.com/office/officeart/2005/8/layout/orgChart1"/>
    <dgm:cxn modelId="{9C1CCD19-52F3-42B2-BEFB-E0774C9984BF}" type="presParOf" srcId="{6EAC7A53-FFBE-4650-A9AA-CF81EC55B082}" destId="{A7008E6D-C9E6-4F4F-8E0E-68E9EA0C5DA0}" srcOrd="11" destOrd="0" presId="urn:microsoft.com/office/officeart/2005/8/layout/orgChart1"/>
    <dgm:cxn modelId="{71AFC7B7-3EAE-411A-8781-8001E826D68E}" type="presParOf" srcId="{A7008E6D-C9E6-4F4F-8E0E-68E9EA0C5DA0}" destId="{4C7E5866-7656-4018-8B29-5374C64031C3}" srcOrd="0" destOrd="0" presId="urn:microsoft.com/office/officeart/2005/8/layout/orgChart1"/>
    <dgm:cxn modelId="{17C57730-9102-4C58-B549-D6F2D39EBD5E}" type="presParOf" srcId="{4C7E5866-7656-4018-8B29-5374C64031C3}" destId="{4778350F-2870-490B-9448-A17D5C1A9174}" srcOrd="0" destOrd="0" presId="urn:microsoft.com/office/officeart/2005/8/layout/orgChart1"/>
    <dgm:cxn modelId="{F4144923-211C-4A29-93E7-BA0E789B56EE}" type="presParOf" srcId="{4C7E5866-7656-4018-8B29-5374C64031C3}" destId="{D0E8324E-4A2D-4ABA-90E0-9EF918D2553E}" srcOrd="1" destOrd="0" presId="urn:microsoft.com/office/officeart/2005/8/layout/orgChart1"/>
    <dgm:cxn modelId="{751410E3-1E21-4142-8A9A-E3D12F6C925A}" type="presParOf" srcId="{A7008E6D-C9E6-4F4F-8E0E-68E9EA0C5DA0}" destId="{2B16C3BB-ABDE-47C7-AB04-C3850F36D996}" srcOrd="1" destOrd="0" presId="urn:microsoft.com/office/officeart/2005/8/layout/orgChart1"/>
    <dgm:cxn modelId="{39EA81B0-E74C-42E2-AA92-9F8FD785C82C}" type="presParOf" srcId="{A7008E6D-C9E6-4F4F-8E0E-68E9EA0C5DA0}" destId="{666A032F-C7F4-4B41-96C0-E4F1354AF960}" srcOrd="2" destOrd="0" presId="urn:microsoft.com/office/officeart/2005/8/layout/orgChart1"/>
    <dgm:cxn modelId="{DCDBC8F9-2708-4BE2-8C04-2169A1C28D7D}" type="presParOf" srcId="{6EAC7A53-FFBE-4650-A9AA-CF81EC55B082}" destId="{00F6FC35-14F4-4C85-B478-0954EF0BAAEE}" srcOrd="12" destOrd="0" presId="urn:microsoft.com/office/officeart/2005/8/layout/orgChart1"/>
    <dgm:cxn modelId="{B1B99ADD-CF0D-4A75-AC75-952C53D05E8B}" type="presParOf" srcId="{6EAC7A53-FFBE-4650-A9AA-CF81EC55B082}" destId="{EA70C8FE-EE21-4CE6-8468-73A85FC08838}" srcOrd="13" destOrd="0" presId="urn:microsoft.com/office/officeart/2005/8/layout/orgChart1"/>
    <dgm:cxn modelId="{047AE8DB-00F8-4D5E-ABC1-90C206199DEB}" type="presParOf" srcId="{EA70C8FE-EE21-4CE6-8468-73A85FC08838}" destId="{14ABE30E-D336-4C2D-8873-E408552BAC70}" srcOrd="0" destOrd="0" presId="urn:microsoft.com/office/officeart/2005/8/layout/orgChart1"/>
    <dgm:cxn modelId="{7490F83C-D45B-4BC9-8DDE-7589F87B7431}" type="presParOf" srcId="{14ABE30E-D336-4C2D-8873-E408552BAC70}" destId="{018149B8-559B-4DFC-A433-684861AA8CA1}" srcOrd="0" destOrd="0" presId="urn:microsoft.com/office/officeart/2005/8/layout/orgChart1"/>
    <dgm:cxn modelId="{CF50372C-F57A-4EE9-9FBF-B523B9FC3C6E}" type="presParOf" srcId="{14ABE30E-D336-4C2D-8873-E408552BAC70}" destId="{BE632E1B-1CB9-4B8A-96A1-98ED3096672A}" srcOrd="1" destOrd="0" presId="urn:microsoft.com/office/officeart/2005/8/layout/orgChart1"/>
    <dgm:cxn modelId="{AC2B9779-FB9B-46EE-8B02-0404435F6947}" type="presParOf" srcId="{EA70C8FE-EE21-4CE6-8468-73A85FC08838}" destId="{9445AFE0-46A6-4BD2-9977-ACC984509B98}" srcOrd="1" destOrd="0" presId="urn:microsoft.com/office/officeart/2005/8/layout/orgChart1"/>
    <dgm:cxn modelId="{8D4DE441-AF0C-45E5-92F5-611B7AE004AA}" type="presParOf" srcId="{EA70C8FE-EE21-4CE6-8468-73A85FC08838}" destId="{109A59CE-77C3-4BD4-9603-72708BA31AB4}" srcOrd="2" destOrd="0" presId="urn:microsoft.com/office/officeart/2005/8/layout/orgChart1"/>
    <dgm:cxn modelId="{FC92E963-907A-471C-AA44-189592ACF80A}" type="presParOf" srcId="{CEF9963F-8D70-48AB-8E97-58B2BBCC38D4}" destId="{3A4027BE-249E-42BB-A8F7-B6D7397EC74D}" srcOrd="2" destOrd="0" presId="urn:microsoft.com/office/officeart/2005/8/layout/orgChart1"/>
    <dgm:cxn modelId="{7FA33639-AAE1-4222-A95F-1BA24499CE69}" type="presParOf" srcId="{D6D5FBEB-4A67-420A-9F7D-5FD5396622F6}" destId="{99A72BBB-EA20-44B4-B15D-CB09F3C77F6F}" srcOrd="8" destOrd="0" presId="urn:microsoft.com/office/officeart/2005/8/layout/orgChart1"/>
    <dgm:cxn modelId="{64424D11-5908-4C5B-9646-D5ED77CDD916}" type="presParOf" srcId="{D6D5FBEB-4A67-420A-9F7D-5FD5396622F6}" destId="{534E203C-6D70-4AD7-9105-2DBB408FEB49}" srcOrd="9" destOrd="0" presId="urn:microsoft.com/office/officeart/2005/8/layout/orgChart1"/>
    <dgm:cxn modelId="{C40C54D3-FCAA-42A9-97BC-C39D0DFAA6E1}" type="presParOf" srcId="{534E203C-6D70-4AD7-9105-2DBB408FEB49}" destId="{E7C57883-BEBF-46D0-A227-3FF530F3FCEA}" srcOrd="0" destOrd="0" presId="urn:microsoft.com/office/officeart/2005/8/layout/orgChart1"/>
    <dgm:cxn modelId="{924938AC-4517-48EF-B02A-6D46546A24CB}" type="presParOf" srcId="{E7C57883-BEBF-46D0-A227-3FF530F3FCEA}" destId="{611A2F40-D086-4C4E-B2C8-3C8DA62ABA45}" srcOrd="0" destOrd="0" presId="urn:microsoft.com/office/officeart/2005/8/layout/orgChart1"/>
    <dgm:cxn modelId="{DF706998-5A7F-4B4D-A771-A46B0FF3395A}" type="presParOf" srcId="{E7C57883-BEBF-46D0-A227-3FF530F3FCEA}" destId="{11231371-CE79-46E3-AF3B-4D5BCEDE3166}" srcOrd="1" destOrd="0" presId="urn:microsoft.com/office/officeart/2005/8/layout/orgChart1"/>
    <dgm:cxn modelId="{7EEE629F-810C-4C51-8D71-928D7ABDF576}" type="presParOf" srcId="{534E203C-6D70-4AD7-9105-2DBB408FEB49}" destId="{D01385A8-D379-4A78-B512-8F03F5A43ECC}" srcOrd="1" destOrd="0" presId="urn:microsoft.com/office/officeart/2005/8/layout/orgChart1"/>
    <dgm:cxn modelId="{CFFEAE1A-9E41-4583-985A-2EF133F76DF5}" type="presParOf" srcId="{534E203C-6D70-4AD7-9105-2DBB408FEB49}" destId="{87D7308A-FD16-466F-A3CB-0300E14B238B}" srcOrd="2" destOrd="0" presId="urn:microsoft.com/office/officeart/2005/8/layout/orgChart1"/>
    <dgm:cxn modelId="{49ED6876-57BD-4318-84BE-92D1627BBD53}" type="presParOf" srcId="{73AB2F05-3820-446D-B365-DA914A00E9D5}" destId="{EA4214C9-88CB-4EE2-8DED-4DC525788E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49DCB-1024-4E87-8788-94C163C46A2A}">
      <dsp:nvSpPr>
        <dsp:cNvPr id="0" name=""/>
        <dsp:cNvSpPr/>
      </dsp:nvSpPr>
      <dsp:spPr>
        <a:xfrm>
          <a:off x="4063999" y="2323347"/>
          <a:ext cx="385985" cy="1690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985"/>
              </a:lnTo>
              <a:lnTo>
                <a:pt x="385985" y="16909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99A3D-682D-4A36-98A2-AF8D64B26EA6}">
      <dsp:nvSpPr>
        <dsp:cNvPr id="0" name=""/>
        <dsp:cNvSpPr/>
      </dsp:nvSpPr>
      <dsp:spPr>
        <a:xfrm>
          <a:off x="3678014" y="2323347"/>
          <a:ext cx="385985" cy="1690985"/>
        </a:xfrm>
        <a:custGeom>
          <a:avLst/>
          <a:gdLst/>
          <a:ahLst/>
          <a:cxnLst/>
          <a:rect l="0" t="0" r="0" b="0"/>
          <a:pathLst>
            <a:path>
              <a:moveTo>
                <a:pt x="385985" y="0"/>
              </a:moveTo>
              <a:lnTo>
                <a:pt x="385985" y="1690985"/>
              </a:lnTo>
              <a:lnTo>
                <a:pt x="0" y="16909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40E46-58FF-405F-92A2-0D40578EAFBD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Corporate Director of Comms and Campaigns</a:t>
          </a:r>
        </a:p>
      </dsp:txBody>
      <dsp:txXfrm>
        <a:off x="2225972" y="485320"/>
        <a:ext cx="3676054" cy="1838027"/>
      </dsp:txXfrm>
    </dsp:sp>
    <dsp:sp modelId="{2C6A9EA1-C634-472D-832B-97539ADFC533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Communications Team</a:t>
          </a:r>
        </a:p>
      </dsp:txBody>
      <dsp:txXfrm>
        <a:off x="1959" y="3095319"/>
        <a:ext cx="3676054" cy="1838027"/>
      </dsp:txXfrm>
    </dsp:sp>
    <dsp:sp modelId="{69C3137C-DFDB-4C18-BFFB-85A28CA788DF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Leadership office</a:t>
          </a:r>
        </a:p>
      </dsp:txBody>
      <dsp:txXfrm>
        <a:off x="4449985" y="3095319"/>
        <a:ext cx="3676054" cy="1838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F3375-AB51-48D6-B45F-BF10EAD91149}">
      <dsp:nvSpPr>
        <dsp:cNvPr id="0" name=""/>
        <dsp:cNvSpPr/>
      </dsp:nvSpPr>
      <dsp:spPr>
        <a:xfrm>
          <a:off x="6506530" y="1293169"/>
          <a:ext cx="160100" cy="490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976"/>
              </a:lnTo>
              <a:lnTo>
                <a:pt x="160100" y="49097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D8820-BFD2-4C95-9B4F-D55CE982976F}">
      <dsp:nvSpPr>
        <dsp:cNvPr id="0" name=""/>
        <dsp:cNvSpPr/>
      </dsp:nvSpPr>
      <dsp:spPr>
        <a:xfrm>
          <a:off x="4673374" y="535357"/>
          <a:ext cx="2260092" cy="224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70"/>
              </a:lnTo>
              <a:lnTo>
                <a:pt x="2260092" y="112070"/>
              </a:lnTo>
              <a:lnTo>
                <a:pt x="2260092" y="2241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A23AF-F34A-434E-AF61-36DF1C05056F}">
      <dsp:nvSpPr>
        <dsp:cNvPr id="0" name=""/>
        <dsp:cNvSpPr/>
      </dsp:nvSpPr>
      <dsp:spPr>
        <a:xfrm>
          <a:off x="5215049" y="1293169"/>
          <a:ext cx="160100" cy="276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410"/>
              </a:lnTo>
              <a:lnTo>
                <a:pt x="160100" y="2764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CA31F-0CF3-4B5F-8CB1-21362628456D}">
      <dsp:nvSpPr>
        <dsp:cNvPr id="0" name=""/>
        <dsp:cNvSpPr/>
      </dsp:nvSpPr>
      <dsp:spPr>
        <a:xfrm>
          <a:off x="5215049" y="1293169"/>
          <a:ext cx="160100" cy="200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598"/>
              </a:lnTo>
              <a:lnTo>
                <a:pt x="160100" y="20065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49575-3432-4BA2-B5EA-38A20E7D1B91}">
      <dsp:nvSpPr>
        <dsp:cNvPr id="0" name=""/>
        <dsp:cNvSpPr/>
      </dsp:nvSpPr>
      <dsp:spPr>
        <a:xfrm>
          <a:off x="5215049" y="1293169"/>
          <a:ext cx="160100" cy="1248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787"/>
              </a:lnTo>
              <a:lnTo>
                <a:pt x="160100" y="12487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8626D-0652-44CC-8DE5-6DBA75EDD6DF}">
      <dsp:nvSpPr>
        <dsp:cNvPr id="0" name=""/>
        <dsp:cNvSpPr/>
      </dsp:nvSpPr>
      <dsp:spPr>
        <a:xfrm>
          <a:off x="5215049" y="1293169"/>
          <a:ext cx="160100" cy="490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976"/>
              </a:lnTo>
              <a:lnTo>
                <a:pt x="160100" y="49097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261F7-40FE-4153-A5C9-53F9CC84182B}">
      <dsp:nvSpPr>
        <dsp:cNvPr id="0" name=""/>
        <dsp:cNvSpPr/>
      </dsp:nvSpPr>
      <dsp:spPr>
        <a:xfrm>
          <a:off x="4673374" y="535357"/>
          <a:ext cx="968610" cy="224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70"/>
              </a:lnTo>
              <a:lnTo>
                <a:pt x="968610" y="112070"/>
              </a:lnTo>
              <a:lnTo>
                <a:pt x="968610" y="2241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D58AF-34E8-4593-A68A-704F6ECE5715}">
      <dsp:nvSpPr>
        <dsp:cNvPr id="0" name=""/>
        <dsp:cNvSpPr/>
      </dsp:nvSpPr>
      <dsp:spPr>
        <a:xfrm>
          <a:off x="3923568" y="1293169"/>
          <a:ext cx="160100" cy="352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221"/>
              </a:lnTo>
              <a:lnTo>
                <a:pt x="160100" y="35222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D2710-865E-4A97-B2D2-F232A9C9AA13}">
      <dsp:nvSpPr>
        <dsp:cNvPr id="0" name=""/>
        <dsp:cNvSpPr/>
      </dsp:nvSpPr>
      <dsp:spPr>
        <a:xfrm>
          <a:off x="3923568" y="1293169"/>
          <a:ext cx="160100" cy="276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410"/>
              </a:lnTo>
              <a:lnTo>
                <a:pt x="160100" y="2764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5DB3A-42CC-492A-9258-1BB7B89B0EAA}">
      <dsp:nvSpPr>
        <dsp:cNvPr id="0" name=""/>
        <dsp:cNvSpPr/>
      </dsp:nvSpPr>
      <dsp:spPr>
        <a:xfrm>
          <a:off x="3923568" y="1293169"/>
          <a:ext cx="160100" cy="200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598"/>
              </a:lnTo>
              <a:lnTo>
                <a:pt x="160100" y="20065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89F4D-CD27-4EEA-8F1A-659C374E51FF}">
      <dsp:nvSpPr>
        <dsp:cNvPr id="0" name=""/>
        <dsp:cNvSpPr/>
      </dsp:nvSpPr>
      <dsp:spPr>
        <a:xfrm>
          <a:off x="3923568" y="1293169"/>
          <a:ext cx="160100" cy="1248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787"/>
              </a:lnTo>
              <a:lnTo>
                <a:pt x="160100" y="12487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A2BE0-4C96-4682-9211-C9F69DC75F57}">
      <dsp:nvSpPr>
        <dsp:cNvPr id="0" name=""/>
        <dsp:cNvSpPr/>
      </dsp:nvSpPr>
      <dsp:spPr>
        <a:xfrm>
          <a:off x="3923568" y="1293169"/>
          <a:ext cx="160100" cy="490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976"/>
              </a:lnTo>
              <a:lnTo>
                <a:pt x="160100" y="49097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96F74-EE61-4DB6-A9FE-7E16604E5B78}">
      <dsp:nvSpPr>
        <dsp:cNvPr id="0" name=""/>
        <dsp:cNvSpPr/>
      </dsp:nvSpPr>
      <dsp:spPr>
        <a:xfrm>
          <a:off x="4350504" y="535357"/>
          <a:ext cx="322870" cy="224141"/>
        </a:xfrm>
        <a:custGeom>
          <a:avLst/>
          <a:gdLst/>
          <a:ahLst/>
          <a:cxnLst/>
          <a:rect l="0" t="0" r="0" b="0"/>
          <a:pathLst>
            <a:path>
              <a:moveTo>
                <a:pt x="322870" y="0"/>
              </a:moveTo>
              <a:lnTo>
                <a:pt x="322870" y="112070"/>
              </a:lnTo>
              <a:lnTo>
                <a:pt x="0" y="112070"/>
              </a:lnTo>
              <a:lnTo>
                <a:pt x="0" y="2241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4C22F-EDF6-47E6-B9F7-253D7AE7BC70}">
      <dsp:nvSpPr>
        <dsp:cNvPr id="0" name=""/>
        <dsp:cNvSpPr/>
      </dsp:nvSpPr>
      <dsp:spPr>
        <a:xfrm>
          <a:off x="2632087" y="2050980"/>
          <a:ext cx="160100" cy="4280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032"/>
              </a:lnTo>
              <a:lnTo>
                <a:pt x="160100" y="42800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41F9F-25A9-41F4-8AB1-0C970B00869B}">
      <dsp:nvSpPr>
        <dsp:cNvPr id="0" name=""/>
        <dsp:cNvSpPr/>
      </dsp:nvSpPr>
      <dsp:spPr>
        <a:xfrm>
          <a:off x="2632087" y="2050980"/>
          <a:ext cx="160100" cy="352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221"/>
              </a:lnTo>
              <a:lnTo>
                <a:pt x="160100" y="35222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A0036-90F5-46BA-995D-2781C42A9555}">
      <dsp:nvSpPr>
        <dsp:cNvPr id="0" name=""/>
        <dsp:cNvSpPr/>
      </dsp:nvSpPr>
      <dsp:spPr>
        <a:xfrm>
          <a:off x="2632087" y="2050980"/>
          <a:ext cx="160100" cy="276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410"/>
              </a:lnTo>
              <a:lnTo>
                <a:pt x="160100" y="2764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031B2-D508-447D-93D7-57D29225035B}">
      <dsp:nvSpPr>
        <dsp:cNvPr id="0" name=""/>
        <dsp:cNvSpPr/>
      </dsp:nvSpPr>
      <dsp:spPr>
        <a:xfrm>
          <a:off x="2632087" y="2050980"/>
          <a:ext cx="160100" cy="200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598"/>
              </a:lnTo>
              <a:lnTo>
                <a:pt x="160100" y="20065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7F9FA-F93F-4F57-8158-6381BDB6D439}">
      <dsp:nvSpPr>
        <dsp:cNvPr id="0" name=""/>
        <dsp:cNvSpPr/>
      </dsp:nvSpPr>
      <dsp:spPr>
        <a:xfrm>
          <a:off x="2632087" y="2050980"/>
          <a:ext cx="160100" cy="1248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787"/>
              </a:lnTo>
              <a:lnTo>
                <a:pt x="160100" y="12487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D93B6-8D31-425E-AE12-D0B3DF72A413}">
      <dsp:nvSpPr>
        <dsp:cNvPr id="0" name=""/>
        <dsp:cNvSpPr/>
      </dsp:nvSpPr>
      <dsp:spPr>
        <a:xfrm>
          <a:off x="2632087" y="2050980"/>
          <a:ext cx="160100" cy="490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976"/>
              </a:lnTo>
              <a:lnTo>
                <a:pt x="160100" y="49097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738B4-D2B5-46B5-ACAA-AB4659B1C868}">
      <dsp:nvSpPr>
        <dsp:cNvPr id="0" name=""/>
        <dsp:cNvSpPr/>
      </dsp:nvSpPr>
      <dsp:spPr>
        <a:xfrm>
          <a:off x="2211875" y="1223936"/>
          <a:ext cx="847147" cy="293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03"/>
              </a:lnTo>
              <a:lnTo>
                <a:pt x="847147" y="181303"/>
              </a:lnTo>
              <a:lnTo>
                <a:pt x="847147" y="29337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FBBB7-411E-438D-B602-50E9A72D2149}">
      <dsp:nvSpPr>
        <dsp:cNvPr id="0" name=""/>
        <dsp:cNvSpPr/>
      </dsp:nvSpPr>
      <dsp:spPr>
        <a:xfrm>
          <a:off x="1340606" y="2050980"/>
          <a:ext cx="160100" cy="276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410"/>
              </a:lnTo>
              <a:lnTo>
                <a:pt x="160100" y="2764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7A98E-4352-4F72-B6F3-BC14EFA69D0B}">
      <dsp:nvSpPr>
        <dsp:cNvPr id="0" name=""/>
        <dsp:cNvSpPr/>
      </dsp:nvSpPr>
      <dsp:spPr>
        <a:xfrm>
          <a:off x="1340606" y="2050980"/>
          <a:ext cx="160100" cy="200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598"/>
              </a:lnTo>
              <a:lnTo>
                <a:pt x="160100" y="20065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411E-481E-420B-BCEA-43DC5888C1FE}">
      <dsp:nvSpPr>
        <dsp:cNvPr id="0" name=""/>
        <dsp:cNvSpPr/>
      </dsp:nvSpPr>
      <dsp:spPr>
        <a:xfrm>
          <a:off x="1340606" y="2050980"/>
          <a:ext cx="160100" cy="1248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787"/>
              </a:lnTo>
              <a:lnTo>
                <a:pt x="160100" y="12487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DCFC2-29DC-48AC-843C-070D27DB9980}">
      <dsp:nvSpPr>
        <dsp:cNvPr id="0" name=""/>
        <dsp:cNvSpPr/>
      </dsp:nvSpPr>
      <dsp:spPr>
        <a:xfrm>
          <a:off x="1340606" y="2050980"/>
          <a:ext cx="160100" cy="490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976"/>
              </a:lnTo>
              <a:lnTo>
                <a:pt x="160100" y="49097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69074-793E-423C-B91C-C33F869230D3}">
      <dsp:nvSpPr>
        <dsp:cNvPr id="0" name=""/>
        <dsp:cNvSpPr/>
      </dsp:nvSpPr>
      <dsp:spPr>
        <a:xfrm>
          <a:off x="1767542" y="1223936"/>
          <a:ext cx="444333" cy="293374"/>
        </a:xfrm>
        <a:custGeom>
          <a:avLst/>
          <a:gdLst/>
          <a:ahLst/>
          <a:cxnLst/>
          <a:rect l="0" t="0" r="0" b="0"/>
          <a:pathLst>
            <a:path>
              <a:moveTo>
                <a:pt x="444333" y="0"/>
              </a:moveTo>
              <a:lnTo>
                <a:pt x="444333" y="181303"/>
              </a:lnTo>
              <a:lnTo>
                <a:pt x="0" y="181303"/>
              </a:lnTo>
              <a:lnTo>
                <a:pt x="0" y="29337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4B509-E084-4BC6-89CB-71D29BBBBC9D}">
      <dsp:nvSpPr>
        <dsp:cNvPr id="0" name=""/>
        <dsp:cNvSpPr/>
      </dsp:nvSpPr>
      <dsp:spPr>
        <a:xfrm>
          <a:off x="2211875" y="535357"/>
          <a:ext cx="2461499" cy="154908"/>
        </a:xfrm>
        <a:custGeom>
          <a:avLst/>
          <a:gdLst/>
          <a:ahLst/>
          <a:cxnLst/>
          <a:rect l="0" t="0" r="0" b="0"/>
          <a:pathLst>
            <a:path>
              <a:moveTo>
                <a:pt x="2461499" y="0"/>
              </a:moveTo>
              <a:lnTo>
                <a:pt x="2461499" y="42837"/>
              </a:lnTo>
              <a:lnTo>
                <a:pt x="0" y="42837"/>
              </a:lnTo>
              <a:lnTo>
                <a:pt x="0" y="1549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C09B5-8D81-446C-A415-72EB40DB4082}">
      <dsp:nvSpPr>
        <dsp:cNvPr id="0" name=""/>
        <dsp:cNvSpPr/>
      </dsp:nvSpPr>
      <dsp:spPr>
        <a:xfrm>
          <a:off x="4139704" y="1687"/>
          <a:ext cx="1067339" cy="533669"/>
        </a:xfrm>
        <a:prstGeom prst="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Corporate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Director of Comms and Campaigns</a:t>
          </a:r>
        </a:p>
      </dsp:txBody>
      <dsp:txXfrm>
        <a:off x="4139704" y="1687"/>
        <a:ext cx="1067339" cy="533669"/>
      </dsp:txXfrm>
    </dsp:sp>
    <dsp:sp modelId="{CE636C4E-772C-4FCA-8785-F572FF1E6E03}">
      <dsp:nvSpPr>
        <dsp:cNvPr id="0" name=""/>
        <dsp:cNvSpPr/>
      </dsp:nvSpPr>
      <dsp:spPr>
        <a:xfrm>
          <a:off x="1678205" y="690266"/>
          <a:ext cx="1067339" cy="533669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Head of Strategic Comms</a:t>
          </a:r>
        </a:p>
      </dsp:txBody>
      <dsp:txXfrm>
        <a:off x="1678205" y="690266"/>
        <a:ext cx="1067339" cy="533669"/>
      </dsp:txXfrm>
    </dsp:sp>
    <dsp:sp modelId="{A681A89A-F6CF-41C9-87E0-8D5F67AE69B0}">
      <dsp:nvSpPr>
        <dsp:cNvPr id="0" name=""/>
        <dsp:cNvSpPr/>
      </dsp:nvSpPr>
      <dsp:spPr>
        <a:xfrm>
          <a:off x="1233872" y="1517310"/>
          <a:ext cx="1067339" cy="533669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chemeClr val="bg1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chemeClr val="bg1"/>
              </a:solidFill>
            </a:rPr>
            <a:t>Strategic Communications Manager for Public Health</a:t>
          </a:r>
        </a:p>
      </dsp:txBody>
      <dsp:txXfrm>
        <a:off x="1233872" y="1517310"/>
        <a:ext cx="1067339" cy="533669"/>
      </dsp:txXfrm>
    </dsp:sp>
    <dsp:sp modelId="{542D93DE-C41E-434B-8ED4-B78906C7751B}">
      <dsp:nvSpPr>
        <dsp:cNvPr id="0" name=""/>
        <dsp:cNvSpPr/>
      </dsp:nvSpPr>
      <dsp:spPr>
        <a:xfrm>
          <a:off x="1500707" y="2275121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Campaigns Officer for Public Health</a:t>
          </a:r>
        </a:p>
      </dsp:txBody>
      <dsp:txXfrm>
        <a:off x="1500707" y="2275121"/>
        <a:ext cx="1067339" cy="533669"/>
      </dsp:txXfrm>
    </dsp:sp>
    <dsp:sp modelId="{21E525E4-5C38-445F-9557-CBE46BCFE8BE}">
      <dsp:nvSpPr>
        <dsp:cNvPr id="0" name=""/>
        <dsp:cNvSpPr/>
      </dsp:nvSpPr>
      <dsp:spPr>
        <a:xfrm>
          <a:off x="1500707" y="3032933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Family Hubs Communications Officer</a:t>
          </a:r>
        </a:p>
      </dsp:txBody>
      <dsp:txXfrm>
        <a:off x="1500707" y="3032933"/>
        <a:ext cx="1067339" cy="533669"/>
      </dsp:txXfrm>
    </dsp:sp>
    <dsp:sp modelId="{27995E90-3AEE-4C09-9671-BB8CF5E1701C}">
      <dsp:nvSpPr>
        <dsp:cNvPr id="0" name=""/>
        <dsp:cNvSpPr/>
      </dsp:nvSpPr>
      <dsp:spPr>
        <a:xfrm>
          <a:off x="1500707" y="3790744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Communications Apprentice</a:t>
          </a:r>
        </a:p>
      </dsp:txBody>
      <dsp:txXfrm>
        <a:off x="1500707" y="3790744"/>
        <a:ext cx="1067339" cy="533669"/>
      </dsp:txXfrm>
    </dsp:sp>
    <dsp:sp modelId="{2C73E2CD-9AD3-4ACF-AE51-D123BCAE002B}">
      <dsp:nvSpPr>
        <dsp:cNvPr id="0" name=""/>
        <dsp:cNvSpPr/>
      </dsp:nvSpPr>
      <dsp:spPr>
        <a:xfrm>
          <a:off x="1500707" y="4548555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Climate Campaigns Officer</a:t>
          </a:r>
        </a:p>
      </dsp:txBody>
      <dsp:txXfrm>
        <a:off x="1500707" y="4548555"/>
        <a:ext cx="1067339" cy="533669"/>
      </dsp:txXfrm>
    </dsp:sp>
    <dsp:sp modelId="{DDB44FF5-9F66-4E8C-8F67-E4CB0C66D10A}">
      <dsp:nvSpPr>
        <dsp:cNvPr id="0" name=""/>
        <dsp:cNvSpPr/>
      </dsp:nvSpPr>
      <dsp:spPr>
        <a:xfrm>
          <a:off x="2525353" y="1517310"/>
          <a:ext cx="1067339" cy="533669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chemeClr val="bg1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chemeClr val="bg1"/>
              </a:solidFill>
            </a:rPr>
            <a:t>Strategic Communications and Campaigns Manager</a:t>
          </a:r>
        </a:p>
      </dsp:txBody>
      <dsp:txXfrm>
        <a:off x="2525353" y="1517310"/>
        <a:ext cx="1067339" cy="533669"/>
      </dsp:txXfrm>
    </dsp:sp>
    <dsp:sp modelId="{9CE51694-98F2-4603-876B-692A34DAD1E6}">
      <dsp:nvSpPr>
        <dsp:cNvPr id="0" name=""/>
        <dsp:cNvSpPr/>
      </dsp:nvSpPr>
      <dsp:spPr>
        <a:xfrm>
          <a:off x="2792188" y="2275121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Campaigns Officer</a:t>
          </a:r>
        </a:p>
      </dsp:txBody>
      <dsp:txXfrm>
        <a:off x="2792188" y="2275121"/>
        <a:ext cx="1067339" cy="533669"/>
      </dsp:txXfrm>
    </dsp:sp>
    <dsp:sp modelId="{C9B04783-931F-4E1B-A086-54EB3966E23B}">
      <dsp:nvSpPr>
        <dsp:cNvPr id="0" name=""/>
        <dsp:cNvSpPr/>
      </dsp:nvSpPr>
      <dsp:spPr>
        <a:xfrm>
          <a:off x="2792188" y="3032933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Campaigns Officer</a:t>
          </a:r>
        </a:p>
      </dsp:txBody>
      <dsp:txXfrm>
        <a:off x="2792188" y="3032933"/>
        <a:ext cx="1067339" cy="533669"/>
      </dsp:txXfrm>
    </dsp:sp>
    <dsp:sp modelId="{F8DC62BB-190D-48CE-BFBB-F1991DCB16B2}">
      <dsp:nvSpPr>
        <dsp:cNvPr id="0" name=""/>
        <dsp:cNvSpPr/>
      </dsp:nvSpPr>
      <dsp:spPr>
        <a:xfrm>
          <a:off x="2792188" y="3790744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Campaigns </a:t>
          </a:r>
          <a:r>
            <a:rPr lang="en-GB" sz="700" kern="1200" dirty="0">
              <a:solidFill>
                <a:sysClr val="windowText" lastClr="000000"/>
              </a:solidFill>
              <a:latin typeface="Arial" panose="020B0604020202020204"/>
            </a:rPr>
            <a:t>Officer 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  <a:latin typeface="Arial" panose="020B0604020202020204"/>
            </a:rPr>
            <a:t> </a:t>
          </a:r>
        </a:p>
      </dsp:txBody>
      <dsp:txXfrm>
        <a:off x="2792188" y="3790744"/>
        <a:ext cx="1067339" cy="533669"/>
      </dsp:txXfrm>
    </dsp:sp>
    <dsp:sp modelId="{875A4866-534E-4FB5-8EA6-C92F879CFD88}">
      <dsp:nvSpPr>
        <dsp:cNvPr id="0" name=""/>
        <dsp:cNvSpPr/>
      </dsp:nvSpPr>
      <dsp:spPr>
        <a:xfrm>
          <a:off x="2792188" y="4548555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Campaign Officer</a:t>
          </a:r>
        </a:p>
      </dsp:txBody>
      <dsp:txXfrm>
        <a:off x="2792188" y="4548555"/>
        <a:ext cx="1067339" cy="533669"/>
      </dsp:txXfrm>
    </dsp:sp>
    <dsp:sp modelId="{E693DE2E-75EA-4470-90BF-7BBFE58F18C5}">
      <dsp:nvSpPr>
        <dsp:cNvPr id="0" name=""/>
        <dsp:cNvSpPr/>
      </dsp:nvSpPr>
      <dsp:spPr>
        <a:xfrm>
          <a:off x="2792188" y="5306366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Campaigns Officer</a:t>
          </a:r>
        </a:p>
      </dsp:txBody>
      <dsp:txXfrm>
        <a:off x="2792188" y="5306366"/>
        <a:ext cx="1067339" cy="533669"/>
      </dsp:txXfrm>
    </dsp:sp>
    <dsp:sp modelId="{3EC86CB4-A109-48D2-B124-432E80EF7E36}">
      <dsp:nvSpPr>
        <dsp:cNvPr id="0" name=""/>
        <dsp:cNvSpPr/>
      </dsp:nvSpPr>
      <dsp:spPr>
        <a:xfrm>
          <a:off x="2792188" y="6064178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 Regen Stakeholder and Engagement Officer</a:t>
          </a:r>
        </a:p>
      </dsp:txBody>
      <dsp:txXfrm>
        <a:off x="2792188" y="6064178"/>
        <a:ext cx="1067339" cy="533669"/>
      </dsp:txXfrm>
    </dsp:sp>
    <dsp:sp modelId="{D1FF29C9-B4B3-40B6-8782-FBC8CFC2D3BF}">
      <dsp:nvSpPr>
        <dsp:cNvPr id="0" name=""/>
        <dsp:cNvSpPr/>
      </dsp:nvSpPr>
      <dsp:spPr>
        <a:xfrm>
          <a:off x="3816834" y="759499"/>
          <a:ext cx="1067339" cy="533669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Media &amp; Digital Manager</a:t>
          </a:r>
        </a:p>
      </dsp:txBody>
      <dsp:txXfrm>
        <a:off x="3816834" y="759499"/>
        <a:ext cx="1067339" cy="533669"/>
      </dsp:txXfrm>
    </dsp:sp>
    <dsp:sp modelId="{1421DB22-E5E6-4627-B95C-5FE64CE1AB3B}">
      <dsp:nvSpPr>
        <dsp:cNvPr id="0" name=""/>
        <dsp:cNvSpPr/>
      </dsp:nvSpPr>
      <dsp:spPr>
        <a:xfrm>
          <a:off x="4083669" y="1517310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Media &amp; Digital Officer</a:t>
          </a:r>
        </a:p>
      </dsp:txBody>
      <dsp:txXfrm>
        <a:off x="4083669" y="1517310"/>
        <a:ext cx="1067339" cy="533669"/>
      </dsp:txXfrm>
    </dsp:sp>
    <dsp:sp modelId="{A549D11E-DE94-4645-B8D5-19CC40AEC892}">
      <dsp:nvSpPr>
        <dsp:cNvPr id="0" name=""/>
        <dsp:cNvSpPr/>
      </dsp:nvSpPr>
      <dsp:spPr>
        <a:xfrm>
          <a:off x="4083669" y="2275121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Media &amp; Digital Officer</a:t>
          </a:r>
        </a:p>
      </dsp:txBody>
      <dsp:txXfrm>
        <a:off x="4083669" y="2275121"/>
        <a:ext cx="1067339" cy="533669"/>
      </dsp:txXfrm>
    </dsp:sp>
    <dsp:sp modelId="{9F4A18E8-5260-42D8-AB95-EA34C465859D}">
      <dsp:nvSpPr>
        <dsp:cNvPr id="0" name=""/>
        <dsp:cNvSpPr/>
      </dsp:nvSpPr>
      <dsp:spPr>
        <a:xfrm>
          <a:off x="4083669" y="3032933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Media &amp; Digital Officer</a:t>
          </a:r>
        </a:p>
      </dsp:txBody>
      <dsp:txXfrm>
        <a:off x="4083669" y="3032933"/>
        <a:ext cx="1067339" cy="533669"/>
      </dsp:txXfrm>
    </dsp:sp>
    <dsp:sp modelId="{29304F9B-8EE7-4AAD-A234-CBE01EF516D5}">
      <dsp:nvSpPr>
        <dsp:cNvPr id="0" name=""/>
        <dsp:cNvSpPr/>
      </dsp:nvSpPr>
      <dsp:spPr>
        <a:xfrm>
          <a:off x="4083669" y="3790744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WFN Advertising Officer</a:t>
          </a:r>
        </a:p>
      </dsp:txBody>
      <dsp:txXfrm>
        <a:off x="4083669" y="3790744"/>
        <a:ext cx="1067339" cy="533669"/>
      </dsp:txXfrm>
    </dsp:sp>
    <dsp:sp modelId="{B976011A-D1BF-47BD-B3A9-FED8E170EC46}">
      <dsp:nvSpPr>
        <dsp:cNvPr id="0" name=""/>
        <dsp:cNvSpPr/>
      </dsp:nvSpPr>
      <dsp:spPr>
        <a:xfrm>
          <a:off x="4083669" y="4548555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Housing Communications Lead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</dsp:txBody>
      <dsp:txXfrm>
        <a:off x="4083669" y="4548555"/>
        <a:ext cx="1067339" cy="533669"/>
      </dsp:txXfrm>
    </dsp:sp>
    <dsp:sp modelId="{170CC8BE-B251-417D-A0C3-A5535B31410E}">
      <dsp:nvSpPr>
        <dsp:cNvPr id="0" name=""/>
        <dsp:cNvSpPr/>
      </dsp:nvSpPr>
      <dsp:spPr>
        <a:xfrm>
          <a:off x="5108315" y="759499"/>
          <a:ext cx="1067339" cy="533669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Internal Comms Manager</a:t>
          </a:r>
        </a:p>
      </dsp:txBody>
      <dsp:txXfrm>
        <a:off x="5108315" y="759499"/>
        <a:ext cx="1067339" cy="533669"/>
      </dsp:txXfrm>
    </dsp:sp>
    <dsp:sp modelId="{97831AB0-BDA8-448B-8CC3-B52F6D366B90}">
      <dsp:nvSpPr>
        <dsp:cNvPr id="0" name=""/>
        <dsp:cNvSpPr/>
      </dsp:nvSpPr>
      <dsp:spPr>
        <a:xfrm>
          <a:off x="5375150" y="1517310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Senior Internal Comms Officer</a:t>
          </a:r>
        </a:p>
      </dsp:txBody>
      <dsp:txXfrm>
        <a:off x="5375150" y="1517310"/>
        <a:ext cx="1067339" cy="533669"/>
      </dsp:txXfrm>
    </dsp:sp>
    <dsp:sp modelId="{9490187C-809B-4A20-AB72-D4D78991AD7E}">
      <dsp:nvSpPr>
        <dsp:cNvPr id="0" name=""/>
        <dsp:cNvSpPr/>
      </dsp:nvSpPr>
      <dsp:spPr>
        <a:xfrm>
          <a:off x="5375150" y="2275121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TEMP: </a:t>
          </a:r>
        </a:p>
      </dsp:txBody>
      <dsp:txXfrm>
        <a:off x="5375150" y="2275121"/>
        <a:ext cx="1067339" cy="533669"/>
      </dsp:txXfrm>
    </dsp:sp>
    <dsp:sp modelId="{EFD2E15E-E5AF-4767-95A1-5575D041A9CE}">
      <dsp:nvSpPr>
        <dsp:cNvPr id="0" name=""/>
        <dsp:cNvSpPr/>
      </dsp:nvSpPr>
      <dsp:spPr>
        <a:xfrm>
          <a:off x="5375150" y="3032933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Fostering Hub Lead</a:t>
          </a:r>
        </a:p>
      </dsp:txBody>
      <dsp:txXfrm>
        <a:off x="5375150" y="3032933"/>
        <a:ext cx="1067339" cy="533669"/>
      </dsp:txXfrm>
    </dsp:sp>
    <dsp:sp modelId="{406956FA-9D0A-4B66-8434-84404E805CC9}">
      <dsp:nvSpPr>
        <dsp:cNvPr id="0" name=""/>
        <dsp:cNvSpPr/>
      </dsp:nvSpPr>
      <dsp:spPr>
        <a:xfrm>
          <a:off x="5375150" y="3790744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Fostering Recruitment Officer</a:t>
          </a:r>
        </a:p>
      </dsp:txBody>
      <dsp:txXfrm>
        <a:off x="5375150" y="3790744"/>
        <a:ext cx="1067339" cy="533669"/>
      </dsp:txXfrm>
    </dsp:sp>
    <dsp:sp modelId="{73E5528E-DFB8-4DEA-AC3F-5FAD993AE745}">
      <dsp:nvSpPr>
        <dsp:cNvPr id="0" name=""/>
        <dsp:cNvSpPr/>
      </dsp:nvSpPr>
      <dsp:spPr>
        <a:xfrm>
          <a:off x="6399796" y="759499"/>
          <a:ext cx="1067339" cy="533669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chemeClr val="bg1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chemeClr val="bg1"/>
              </a:solidFill>
            </a:rPr>
            <a:t>Head of Destinations Marketing  </a:t>
          </a:r>
        </a:p>
      </dsp:txBody>
      <dsp:txXfrm>
        <a:off x="6399796" y="759499"/>
        <a:ext cx="1067339" cy="533669"/>
      </dsp:txXfrm>
    </dsp:sp>
    <dsp:sp modelId="{325E03BC-E026-4572-B80D-C5FEC254C5D3}">
      <dsp:nvSpPr>
        <dsp:cNvPr id="0" name=""/>
        <dsp:cNvSpPr/>
      </dsp:nvSpPr>
      <dsp:spPr>
        <a:xfrm>
          <a:off x="6666631" y="1517310"/>
          <a:ext cx="1067339" cy="5336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>
            <a:solidFill>
              <a:sysClr val="windowText" lastClr="000000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ysClr val="windowText" lastClr="000000"/>
              </a:solidFill>
            </a:rPr>
            <a:t>Destinations Marketing Officer</a:t>
          </a:r>
        </a:p>
      </dsp:txBody>
      <dsp:txXfrm>
        <a:off x="6666631" y="1517310"/>
        <a:ext cx="1067339" cy="533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72BBB-EA20-44B4-B15D-CB09F3C77F6F}">
      <dsp:nvSpPr>
        <dsp:cNvPr id="0" name=""/>
        <dsp:cNvSpPr/>
      </dsp:nvSpPr>
      <dsp:spPr>
        <a:xfrm>
          <a:off x="7875860" y="596796"/>
          <a:ext cx="4177272" cy="25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39"/>
              </a:lnTo>
              <a:lnTo>
                <a:pt x="4177272" y="125139"/>
              </a:lnTo>
              <a:lnTo>
                <a:pt x="4177272" y="2502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6FC35-14F4-4C85-B478-0954EF0BAAEE}">
      <dsp:nvSpPr>
        <dsp:cNvPr id="0" name=""/>
        <dsp:cNvSpPr/>
      </dsp:nvSpPr>
      <dsp:spPr>
        <a:xfrm>
          <a:off x="10134329" y="1442977"/>
          <a:ext cx="178770" cy="5625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5314"/>
              </a:lnTo>
              <a:lnTo>
                <a:pt x="178770" y="56253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5BE7B-F3D5-4C8A-8A3E-450BB71CF644}">
      <dsp:nvSpPr>
        <dsp:cNvPr id="0" name=""/>
        <dsp:cNvSpPr/>
      </dsp:nvSpPr>
      <dsp:spPr>
        <a:xfrm>
          <a:off x="10134329" y="1442977"/>
          <a:ext cx="178770" cy="477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9133"/>
              </a:lnTo>
              <a:lnTo>
                <a:pt x="178770" y="477913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5BEFA-CF3F-4392-849F-096A54E151B3}">
      <dsp:nvSpPr>
        <dsp:cNvPr id="0" name=""/>
        <dsp:cNvSpPr/>
      </dsp:nvSpPr>
      <dsp:spPr>
        <a:xfrm>
          <a:off x="10134329" y="1442977"/>
          <a:ext cx="178770" cy="393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953"/>
              </a:lnTo>
              <a:lnTo>
                <a:pt x="178770" y="39329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9970B-CCF9-41EC-9C4E-8D3AAB33D23F}">
      <dsp:nvSpPr>
        <dsp:cNvPr id="0" name=""/>
        <dsp:cNvSpPr/>
      </dsp:nvSpPr>
      <dsp:spPr>
        <a:xfrm>
          <a:off x="10134329" y="1442977"/>
          <a:ext cx="178770" cy="3086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6772"/>
              </a:lnTo>
              <a:lnTo>
                <a:pt x="178770" y="30867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57EE0-5D85-47A7-9819-875596A9E7E8}">
      <dsp:nvSpPr>
        <dsp:cNvPr id="0" name=""/>
        <dsp:cNvSpPr/>
      </dsp:nvSpPr>
      <dsp:spPr>
        <a:xfrm>
          <a:off x="10134329" y="1442977"/>
          <a:ext cx="178770" cy="224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591"/>
              </a:lnTo>
              <a:lnTo>
                <a:pt x="178770" y="22405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22E01-85F8-4C15-AF6D-ACCD8B0DA52A}">
      <dsp:nvSpPr>
        <dsp:cNvPr id="0" name=""/>
        <dsp:cNvSpPr/>
      </dsp:nvSpPr>
      <dsp:spPr>
        <a:xfrm>
          <a:off x="10134329" y="1442977"/>
          <a:ext cx="178770" cy="139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410"/>
              </a:lnTo>
              <a:lnTo>
                <a:pt x="178770" y="1394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D0137-7E1E-43A6-9F51-8AA852DB4FD2}">
      <dsp:nvSpPr>
        <dsp:cNvPr id="0" name=""/>
        <dsp:cNvSpPr/>
      </dsp:nvSpPr>
      <dsp:spPr>
        <a:xfrm>
          <a:off x="10134329" y="1442977"/>
          <a:ext cx="178770" cy="54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229"/>
              </a:lnTo>
              <a:lnTo>
                <a:pt x="178770" y="54822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39679-EC19-43EA-A734-1604608D2EDB}">
      <dsp:nvSpPr>
        <dsp:cNvPr id="0" name=""/>
        <dsp:cNvSpPr/>
      </dsp:nvSpPr>
      <dsp:spPr>
        <a:xfrm>
          <a:off x="7875860" y="596796"/>
          <a:ext cx="2735190" cy="25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39"/>
              </a:lnTo>
              <a:lnTo>
                <a:pt x="2735190" y="125139"/>
              </a:lnTo>
              <a:lnTo>
                <a:pt x="2735190" y="2502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002E0-C0DE-47FA-9C98-A1E27A6EA4E1}">
      <dsp:nvSpPr>
        <dsp:cNvPr id="0" name=""/>
        <dsp:cNvSpPr/>
      </dsp:nvSpPr>
      <dsp:spPr>
        <a:xfrm>
          <a:off x="8692246" y="1442977"/>
          <a:ext cx="178770" cy="477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9133"/>
              </a:lnTo>
              <a:lnTo>
                <a:pt x="178770" y="477913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47354-8A44-4D22-8E34-CC2075F28AE3}">
      <dsp:nvSpPr>
        <dsp:cNvPr id="0" name=""/>
        <dsp:cNvSpPr/>
      </dsp:nvSpPr>
      <dsp:spPr>
        <a:xfrm>
          <a:off x="8692246" y="1442977"/>
          <a:ext cx="178770" cy="393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953"/>
              </a:lnTo>
              <a:lnTo>
                <a:pt x="178770" y="39329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E746C-D0C6-4682-AFEE-2DB3CEF0BBC7}">
      <dsp:nvSpPr>
        <dsp:cNvPr id="0" name=""/>
        <dsp:cNvSpPr/>
      </dsp:nvSpPr>
      <dsp:spPr>
        <a:xfrm>
          <a:off x="8692246" y="1442977"/>
          <a:ext cx="178770" cy="3086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6772"/>
              </a:lnTo>
              <a:lnTo>
                <a:pt x="178770" y="30867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5D9B5-F825-422E-9B20-C1DCA02B29C0}">
      <dsp:nvSpPr>
        <dsp:cNvPr id="0" name=""/>
        <dsp:cNvSpPr/>
      </dsp:nvSpPr>
      <dsp:spPr>
        <a:xfrm>
          <a:off x="8692246" y="1442977"/>
          <a:ext cx="178770" cy="224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591"/>
              </a:lnTo>
              <a:lnTo>
                <a:pt x="178770" y="22405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7FBC1-C2C8-4C03-8624-B1C33315A937}">
      <dsp:nvSpPr>
        <dsp:cNvPr id="0" name=""/>
        <dsp:cNvSpPr/>
      </dsp:nvSpPr>
      <dsp:spPr>
        <a:xfrm>
          <a:off x="8692246" y="1442977"/>
          <a:ext cx="178770" cy="139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410"/>
              </a:lnTo>
              <a:lnTo>
                <a:pt x="178770" y="1394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A8FD3-7EA4-453E-B73D-57F3D1FA833E}">
      <dsp:nvSpPr>
        <dsp:cNvPr id="0" name=""/>
        <dsp:cNvSpPr/>
      </dsp:nvSpPr>
      <dsp:spPr>
        <a:xfrm>
          <a:off x="8692246" y="1442977"/>
          <a:ext cx="178770" cy="54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229"/>
              </a:lnTo>
              <a:lnTo>
                <a:pt x="178770" y="54822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C339E-4223-42DD-A8DA-78BD54FDD8D1}">
      <dsp:nvSpPr>
        <dsp:cNvPr id="0" name=""/>
        <dsp:cNvSpPr/>
      </dsp:nvSpPr>
      <dsp:spPr>
        <a:xfrm>
          <a:off x="7875860" y="596796"/>
          <a:ext cx="1293107" cy="25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39"/>
              </a:lnTo>
              <a:lnTo>
                <a:pt x="1293107" y="125139"/>
              </a:lnTo>
              <a:lnTo>
                <a:pt x="1293107" y="2502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FD96C-333A-476C-8C2E-7A0925C9AD9A}">
      <dsp:nvSpPr>
        <dsp:cNvPr id="0" name=""/>
        <dsp:cNvSpPr/>
      </dsp:nvSpPr>
      <dsp:spPr>
        <a:xfrm>
          <a:off x="7250163" y="1442977"/>
          <a:ext cx="178770" cy="5625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5314"/>
              </a:lnTo>
              <a:lnTo>
                <a:pt x="178770" y="56253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7E800-6CB1-4AA9-9356-64E2B89D1F54}">
      <dsp:nvSpPr>
        <dsp:cNvPr id="0" name=""/>
        <dsp:cNvSpPr/>
      </dsp:nvSpPr>
      <dsp:spPr>
        <a:xfrm>
          <a:off x="7250163" y="1442977"/>
          <a:ext cx="178770" cy="477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9133"/>
              </a:lnTo>
              <a:lnTo>
                <a:pt x="178770" y="477913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F48E-268D-4DCF-B956-FFCA57F2F1F2}">
      <dsp:nvSpPr>
        <dsp:cNvPr id="0" name=""/>
        <dsp:cNvSpPr/>
      </dsp:nvSpPr>
      <dsp:spPr>
        <a:xfrm>
          <a:off x="7250163" y="1442977"/>
          <a:ext cx="178770" cy="393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953"/>
              </a:lnTo>
              <a:lnTo>
                <a:pt x="178770" y="39329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17364-2076-421D-8317-D7F41D8A0655}">
      <dsp:nvSpPr>
        <dsp:cNvPr id="0" name=""/>
        <dsp:cNvSpPr/>
      </dsp:nvSpPr>
      <dsp:spPr>
        <a:xfrm>
          <a:off x="7250163" y="1442977"/>
          <a:ext cx="178770" cy="3086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6772"/>
              </a:lnTo>
              <a:lnTo>
                <a:pt x="178770" y="30867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020B-F36B-4D44-89B1-EC1316245CEA}">
      <dsp:nvSpPr>
        <dsp:cNvPr id="0" name=""/>
        <dsp:cNvSpPr/>
      </dsp:nvSpPr>
      <dsp:spPr>
        <a:xfrm>
          <a:off x="7250163" y="1442977"/>
          <a:ext cx="178770" cy="224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591"/>
              </a:lnTo>
              <a:lnTo>
                <a:pt x="178770" y="22405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78992-0605-4BF6-BDD5-DAC5F3B62165}">
      <dsp:nvSpPr>
        <dsp:cNvPr id="0" name=""/>
        <dsp:cNvSpPr/>
      </dsp:nvSpPr>
      <dsp:spPr>
        <a:xfrm>
          <a:off x="7250163" y="1442977"/>
          <a:ext cx="178770" cy="139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410"/>
              </a:lnTo>
              <a:lnTo>
                <a:pt x="178770" y="1394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1A1F6-07D5-4390-9E1A-DF6E1F84EB6B}">
      <dsp:nvSpPr>
        <dsp:cNvPr id="0" name=""/>
        <dsp:cNvSpPr/>
      </dsp:nvSpPr>
      <dsp:spPr>
        <a:xfrm>
          <a:off x="7250163" y="1442977"/>
          <a:ext cx="178770" cy="54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229"/>
              </a:lnTo>
              <a:lnTo>
                <a:pt x="178770" y="54822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2ABEB-C2E5-414C-8BBD-3DA51CF6DCE0}">
      <dsp:nvSpPr>
        <dsp:cNvPr id="0" name=""/>
        <dsp:cNvSpPr/>
      </dsp:nvSpPr>
      <dsp:spPr>
        <a:xfrm>
          <a:off x="7726885" y="596796"/>
          <a:ext cx="148975" cy="250278"/>
        </a:xfrm>
        <a:custGeom>
          <a:avLst/>
          <a:gdLst/>
          <a:ahLst/>
          <a:cxnLst/>
          <a:rect l="0" t="0" r="0" b="0"/>
          <a:pathLst>
            <a:path>
              <a:moveTo>
                <a:pt x="148975" y="0"/>
              </a:moveTo>
              <a:lnTo>
                <a:pt x="148975" y="125139"/>
              </a:lnTo>
              <a:lnTo>
                <a:pt x="0" y="125139"/>
              </a:lnTo>
              <a:lnTo>
                <a:pt x="0" y="2502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311EF-BB29-4EC9-BA5B-CA6F3B5A6475}">
      <dsp:nvSpPr>
        <dsp:cNvPr id="0" name=""/>
        <dsp:cNvSpPr/>
      </dsp:nvSpPr>
      <dsp:spPr>
        <a:xfrm>
          <a:off x="3698587" y="1442977"/>
          <a:ext cx="2884165" cy="25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39"/>
              </a:lnTo>
              <a:lnTo>
                <a:pt x="2884165" y="125139"/>
              </a:lnTo>
              <a:lnTo>
                <a:pt x="2884165" y="2502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71B26-9A05-42ED-B5FC-1D9AA9B32AAE}">
      <dsp:nvSpPr>
        <dsp:cNvPr id="0" name=""/>
        <dsp:cNvSpPr/>
      </dsp:nvSpPr>
      <dsp:spPr>
        <a:xfrm>
          <a:off x="3698587" y="1442977"/>
          <a:ext cx="1442082" cy="25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39"/>
              </a:lnTo>
              <a:lnTo>
                <a:pt x="1442082" y="125139"/>
              </a:lnTo>
              <a:lnTo>
                <a:pt x="1442082" y="2502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DEA69-C715-494E-A624-2E9482CF3A0D}">
      <dsp:nvSpPr>
        <dsp:cNvPr id="0" name=""/>
        <dsp:cNvSpPr/>
      </dsp:nvSpPr>
      <dsp:spPr>
        <a:xfrm>
          <a:off x="3652867" y="1442977"/>
          <a:ext cx="91440" cy="250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2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4CAFC-F092-4613-A038-18652A699C30}">
      <dsp:nvSpPr>
        <dsp:cNvPr id="0" name=""/>
        <dsp:cNvSpPr/>
      </dsp:nvSpPr>
      <dsp:spPr>
        <a:xfrm>
          <a:off x="2243430" y="1442977"/>
          <a:ext cx="1455156" cy="250278"/>
        </a:xfrm>
        <a:custGeom>
          <a:avLst/>
          <a:gdLst/>
          <a:ahLst/>
          <a:cxnLst/>
          <a:rect l="0" t="0" r="0" b="0"/>
          <a:pathLst>
            <a:path>
              <a:moveTo>
                <a:pt x="1455156" y="0"/>
              </a:moveTo>
              <a:lnTo>
                <a:pt x="1455156" y="125139"/>
              </a:lnTo>
              <a:lnTo>
                <a:pt x="0" y="125139"/>
              </a:lnTo>
              <a:lnTo>
                <a:pt x="0" y="2502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0C24C-8B59-4878-8A55-8301B640AE0C}">
      <dsp:nvSpPr>
        <dsp:cNvPr id="0" name=""/>
        <dsp:cNvSpPr/>
      </dsp:nvSpPr>
      <dsp:spPr>
        <a:xfrm>
          <a:off x="337700" y="2289158"/>
          <a:ext cx="178770" cy="477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9133"/>
              </a:lnTo>
              <a:lnTo>
                <a:pt x="178770" y="477913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0B82-C30D-4A38-A113-2C6CACE0589A}">
      <dsp:nvSpPr>
        <dsp:cNvPr id="0" name=""/>
        <dsp:cNvSpPr/>
      </dsp:nvSpPr>
      <dsp:spPr>
        <a:xfrm>
          <a:off x="337700" y="2289158"/>
          <a:ext cx="178770" cy="393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953"/>
              </a:lnTo>
              <a:lnTo>
                <a:pt x="178770" y="39329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95195-0F34-4093-B7A9-015DC6B963B6}">
      <dsp:nvSpPr>
        <dsp:cNvPr id="0" name=""/>
        <dsp:cNvSpPr/>
      </dsp:nvSpPr>
      <dsp:spPr>
        <a:xfrm>
          <a:off x="337700" y="2289158"/>
          <a:ext cx="178770" cy="3086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6772"/>
              </a:lnTo>
              <a:lnTo>
                <a:pt x="178770" y="30867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B3914-BFE1-4F9F-8ED1-595A0A99745E}">
      <dsp:nvSpPr>
        <dsp:cNvPr id="0" name=""/>
        <dsp:cNvSpPr/>
      </dsp:nvSpPr>
      <dsp:spPr>
        <a:xfrm>
          <a:off x="337700" y="2289158"/>
          <a:ext cx="178770" cy="224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591"/>
              </a:lnTo>
              <a:lnTo>
                <a:pt x="178770" y="22405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9116A-D2E2-40F6-82BF-52D5E38CDA4D}">
      <dsp:nvSpPr>
        <dsp:cNvPr id="0" name=""/>
        <dsp:cNvSpPr/>
      </dsp:nvSpPr>
      <dsp:spPr>
        <a:xfrm>
          <a:off x="337700" y="2289158"/>
          <a:ext cx="178770" cy="139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410"/>
              </a:lnTo>
              <a:lnTo>
                <a:pt x="178770" y="1394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CEE43-F2E7-4BCB-B6B1-F183FDC2AFF8}">
      <dsp:nvSpPr>
        <dsp:cNvPr id="0" name=""/>
        <dsp:cNvSpPr/>
      </dsp:nvSpPr>
      <dsp:spPr>
        <a:xfrm>
          <a:off x="337700" y="2289158"/>
          <a:ext cx="178770" cy="54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229"/>
              </a:lnTo>
              <a:lnTo>
                <a:pt x="178770" y="54822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01D30-9967-44A7-87A2-876BDF691966}">
      <dsp:nvSpPr>
        <dsp:cNvPr id="0" name=""/>
        <dsp:cNvSpPr/>
      </dsp:nvSpPr>
      <dsp:spPr>
        <a:xfrm>
          <a:off x="814422" y="1442977"/>
          <a:ext cx="2884165" cy="250278"/>
        </a:xfrm>
        <a:custGeom>
          <a:avLst/>
          <a:gdLst/>
          <a:ahLst/>
          <a:cxnLst/>
          <a:rect l="0" t="0" r="0" b="0"/>
          <a:pathLst>
            <a:path>
              <a:moveTo>
                <a:pt x="2884165" y="0"/>
              </a:moveTo>
              <a:lnTo>
                <a:pt x="2884165" y="125139"/>
              </a:lnTo>
              <a:lnTo>
                <a:pt x="0" y="125139"/>
              </a:lnTo>
              <a:lnTo>
                <a:pt x="0" y="2502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CE9D2-07D5-44A7-B104-B8C2ECC46F92}">
      <dsp:nvSpPr>
        <dsp:cNvPr id="0" name=""/>
        <dsp:cNvSpPr/>
      </dsp:nvSpPr>
      <dsp:spPr>
        <a:xfrm>
          <a:off x="3698587" y="596796"/>
          <a:ext cx="4177272" cy="250278"/>
        </a:xfrm>
        <a:custGeom>
          <a:avLst/>
          <a:gdLst/>
          <a:ahLst/>
          <a:cxnLst/>
          <a:rect l="0" t="0" r="0" b="0"/>
          <a:pathLst>
            <a:path>
              <a:moveTo>
                <a:pt x="4177272" y="0"/>
              </a:moveTo>
              <a:lnTo>
                <a:pt x="4177272" y="125139"/>
              </a:lnTo>
              <a:lnTo>
                <a:pt x="0" y="125139"/>
              </a:lnTo>
              <a:lnTo>
                <a:pt x="0" y="2502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0F465-C14C-44BA-96D7-B6DE73D5B576}">
      <dsp:nvSpPr>
        <dsp:cNvPr id="0" name=""/>
        <dsp:cNvSpPr/>
      </dsp:nvSpPr>
      <dsp:spPr>
        <a:xfrm>
          <a:off x="7279958" y="894"/>
          <a:ext cx="1191803" cy="595901"/>
        </a:xfrm>
        <a:prstGeom prst="rect">
          <a:avLst/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Head of Leadership Office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7279958" y="894"/>
        <a:ext cx="1191803" cy="595901"/>
      </dsp:txXfrm>
    </dsp:sp>
    <dsp:sp modelId="{B782D697-90F5-4D41-B940-4AC7CA1B8567}">
      <dsp:nvSpPr>
        <dsp:cNvPr id="0" name=""/>
        <dsp:cNvSpPr/>
      </dsp:nvSpPr>
      <dsp:spPr>
        <a:xfrm>
          <a:off x="3102685" y="847075"/>
          <a:ext cx="1191803" cy="595901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Policy and Projects Manager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3102685" y="847075"/>
        <a:ext cx="1191803" cy="595901"/>
      </dsp:txXfrm>
    </dsp:sp>
    <dsp:sp modelId="{33E09F97-5269-4F27-9C62-34183C727D14}">
      <dsp:nvSpPr>
        <dsp:cNvPr id="0" name=""/>
        <dsp:cNvSpPr/>
      </dsp:nvSpPr>
      <dsp:spPr>
        <a:xfrm>
          <a:off x="218520" y="1693256"/>
          <a:ext cx="1191803" cy="59590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Team Business Manager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218520" y="1693256"/>
        <a:ext cx="1191803" cy="595901"/>
      </dsp:txXfrm>
    </dsp:sp>
    <dsp:sp modelId="{59641A38-3644-4049-9F2C-5A65D92F140A}">
      <dsp:nvSpPr>
        <dsp:cNvPr id="0" name=""/>
        <dsp:cNvSpPr/>
      </dsp:nvSpPr>
      <dsp:spPr>
        <a:xfrm>
          <a:off x="516471" y="2539437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Senior </a:t>
          </a:r>
          <a:r>
            <a:rPr lang="en-GB" sz="800" kern="1200" dirty="0" err="1">
              <a:solidFill>
                <a:sysClr val="windowText" lastClr="000000"/>
              </a:solidFill>
            </a:rPr>
            <a:t>Execuitve</a:t>
          </a:r>
          <a:r>
            <a:rPr lang="en-GB" sz="800" kern="1200" dirty="0">
              <a:solidFill>
                <a:sysClr val="windowText" lastClr="000000"/>
              </a:solidFill>
            </a:rPr>
            <a:t>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516471" y="2539437"/>
        <a:ext cx="1191803" cy="595901"/>
      </dsp:txXfrm>
    </dsp:sp>
    <dsp:sp modelId="{85B2690E-70EF-40F5-A91D-15073923D57A}">
      <dsp:nvSpPr>
        <dsp:cNvPr id="0" name=""/>
        <dsp:cNvSpPr/>
      </dsp:nvSpPr>
      <dsp:spPr>
        <a:xfrm>
          <a:off x="516471" y="3385618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Senior Executive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516471" y="3385618"/>
        <a:ext cx="1191803" cy="595901"/>
      </dsp:txXfrm>
    </dsp:sp>
    <dsp:sp modelId="{5B84BAF5-E34C-4FC6-A4AC-2653EA149F14}">
      <dsp:nvSpPr>
        <dsp:cNvPr id="0" name=""/>
        <dsp:cNvSpPr/>
      </dsp:nvSpPr>
      <dsp:spPr>
        <a:xfrm>
          <a:off x="516471" y="4231798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Business Admin Officer</a:t>
          </a:r>
        </a:p>
      </dsp:txBody>
      <dsp:txXfrm>
        <a:off x="516471" y="4231798"/>
        <a:ext cx="1191803" cy="595901"/>
      </dsp:txXfrm>
    </dsp:sp>
    <dsp:sp modelId="{12807DC7-C858-45D2-B222-2A9ABAACE829}">
      <dsp:nvSpPr>
        <dsp:cNvPr id="0" name=""/>
        <dsp:cNvSpPr/>
      </dsp:nvSpPr>
      <dsp:spPr>
        <a:xfrm>
          <a:off x="516471" y="5077979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Business Admin Officer</a:t>
          </a:r>
        </a:p>
      </dsp:txBody>
      <dsp:txXfrm>
        <a:off x="516471" y="5077979"/>
        <a:ext cx="1191803" cy="595901"/>
      </dsp:txXfrm>
    </dsp:sp>
    <dsp:sp modelId="{AB0DBBB7-98FD-4B79-81F4-B60F8479F2FE}">
      <dsp:nvSpPr>
        <dsp:cNvPr id="0" name=""/>
        <dsp:cNvSpPr/>
      </dsp:nvSpPr>
      <dsp:spPr>
        <a:xfrm>
          <a:off x="516471" y="5924160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Executive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516471" y="5924160"/>
        <a:ext cx="1191803" cy="595901"/>
      </dsp:txXfrm>
    </dsp:sp>
    <dsp:sp modelId="{FA5A6D64-C9C7-4C01-A981-BB9FDDE0B029}">
      <dsp:nvSpPr>
        <dsp:cNvPr id="0" name=""/>
        <dsp:cNvSpPr/>
      </dsp:nvSpPr>
      <dsp:spPr>
        <a:xfrm>
          <a:off x="516471" y="6770341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516471" y="6770341"/>
        <a:ext cx="1191803" cy="595901"/>
      </dsp:txXfrm>
    </dsp:sp>
    <dsp:sp modelId="{07D0B3C5-5176-4AFF-B3E8-7CCC4647B464}">
      <dsp:nvSpPr>
        <dsp:cNvPr id="0" name=""/>
        <dsp:cNvSpPr/>
      </dsp:nvSpPr>
      <dsp:spPr>
        <a:xfrm>
          <a:off x="1647529" y="1693256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Policy and Projects Officer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1647529" y="1693256"/>
        <a:ext cx="1191803" cy="595901"/>
      </dsp:txXfrm>
    </dsp:sp>
    <dsp:sp modelId="{A8221E49-46AD-43C5-97CD-1F9CE5B3FC16}">
      <dsp:nvSpPr>
        <dsp:cNvPr id="0" name=""/>
        <dsp:cNvSpPr/>
      </dsp:nvSpPr>
      <dsp:spPr>
        <a:xfrm>
          <a:off x="3102685" y="1693256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Policy and Projects Officer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3102685" y="1693256"/>
        <a:ext cx="1191803" cy="595901"/>
      </dsp:txXfrm>
    </dsp:sp>
    <dsp:sp modelId="{1357C7C2-8E87-4394-9D99-83A96BD9567C}">
      <dsp:nvSpPr>
        <dsp:cNvPr id="0" name=""/>
        <dsp:cNvSpPr/>
      </dsp:nvSpPr>
      <dsp:spPr>
        <a:xfrm>
          <a:off x="4544768" y="1693256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4544768" y="1693256"/>
        <a:ext cx="1191803" cy="595901"/>
      </dsp:txXfrm>
    </dsp:sp>
    <dsp:sp modelId="{D47A8F20-DA6D-4066-B961-6D165822D14F}">
      <dsp:nvSpPr>
        <dsp:cNvPr id="0" name=""/>
        <dsp:cNvSpPr/>
      </dsp:nvSpPr>
      <dsp:spPr>
        <a:xfrm>
          <a:off x="5986851" y="1693256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5986851" y="1693256"/>
        <a:ext cx="1191803" cy="595901"/>
      </dsp:txXfrm>
    </dsp:sp>
    <dsp:sp modelId="{5B41659A-612A-4FA0-A961-3E22D8D56D10}">
      <dsp:nvSpPr>
        <dsp:cNvPr id="0" name=""/>
        <dsp:cNvSpPr/>
      </dsp:nvSpPr>
      <dsp:spPr>
        <a:xfrm>
          <a:off x="7130983" y="847075"/>
          <a:ext cx="1191803" cy="595901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Business Manager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7130983" y="847075"/>
        <a:ext cx="1191803" cy="595901"/>
      </dsp:txXfrm>
    </dsp:sp>
    <dsp:sp modelId="{B02F58B4-1AAF-40EC-B7B1-E0915115F2CD}">
      <dsp:nvSpPr>
        <dsp:cNvPr id="0" name=""/>
        <dsp:cNvSpPr/>
      </dsp:nvSpPr>
      <dsp:spPr>
        <a:xfrm>
          <a:off x="7428934" y="1693256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solidFill>
                <a:sysClr val="windowText" lastClr="000000"/>
              </a:solidFill>
            </a:rPr>
            <a:t>Executive </a:t>
          </a:r>
          <a:r>
            <a:rPr lang="en-GB" sz="800" kern="1200" dirty="0">
              <a:solidFill>
                <a:sysClr val="windowText" lastClr="000000"/>
              </a:solidFill>
            </a:rPr>
            <a:t>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7428934" y="1693256"/>
        <a:ext cx="1191803" cy="595901"/>
      </dsp:txXfrm>
    </dsp:sp>
    <dsp:sp modelId="{F87EA131-07B6-43D2-8A16-BED42F339031}">
      <dsp:nvSpPr>
        <dsp:cNvPr id="0" name=""/>
        <dsp:cNvSpPr/>
      </dsp:nvSpPr>
      <dsp:spPr>
        <a:xfrm>
          <a:off x="7428934" y="2539437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7428934" y="2539437"/>
        <a:ext cx="1191803" cy="595901"/>
      </dsp:txXfrm>
    </dsp:sp>
    <dsp:sp modelId="{93161700-BE4F-4554-AC25-EAF41BD95593}">
      <dsp:nvSpPr>
        <dsp:cNvPr id="0" name=""/>
        <dsp:cNvSpPr/>
      </dsp:nvSpPr>
      <dsp:spPr>
        <a:xfrm>
          <a:off x="7428934" y="3385618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Executive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7428934" y="3385618"/>
        <a:ext cx="1191803" cy="595901"/>
      </dsp:txXfrm>
    </dsp:sp>
    <dsp:sp modelId="{551FE62C-D0E4-4A2C-BE40-634663E90000}">
      <dsp:nvSpPr>
        <dsp:cNvPr id="0" name=""/>
        <dsp:cNvSpPr/>
      </dsp:nvSpPr>
      <dsp:spPr>
        <a:xfrm>
          <a:off x="7428934" y="4231798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7428934" y="4231798"/>
        <a:ext cx="1191803" cy="595901"/>
      </dsp:txXfrm>
    </dsp:sp>
    <dsp:sp modelId="{C4F6E909-BA76-4860-9090-C969C4280198}">
      <dsp:nvSpPr>
        <dsp:cNvPr id="0" name=""/>
        <dsp:cNvSpPr/>
      </dsp:nvSpPr>
      <dsp:spPr>
        <a:xfrm>
          <a:off x="7428934" y="5077979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7428934" y="5077979"/>
        <a:ext cx="1191803" cy="595901"/>
      </dsp:txXfrm>
    </dsp:sp>
    <dsp:sp modelId="{09FA116E-099C-4650-B360-819FCD8859B1}">
      <dsp:nvSpPr>
        <dsp:cNvPr id="0" name=""/>
        <dsp:cNvSpPr/>
      </dsp:nvSpPr>
      <dsp:spPr>
        <a:xfrm>
          <a:off x="7428934" y="5924160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Executive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7428934" y="5924160"/>
        <a:ext cx="1191803" cy="595901"/>
      </dsp:txXfrm>
    </dsp:sp>
    <dsp:sp modelId="{DFA1B12F-D7BE-4FBD-932F-EF9795DB23A9}">
      <dsp:nvSpPr>
        <dsp:cNvPr id="0" name=""/>
        <dsp:cNvSpPr/>
      </dsp:nvSpPr>
      <dsp:spPr>
        <a:xfrm>
          <a:off x="7428934" y="6770341"/>
          <a:ext cx="1191803" cy="595901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7428934" y="6770341"/>
        <a:ext cx="1191803" cy="595901"/>
      </dsp:txXfrm>
    </dsp:sp>
    <dsp:sp modelId="{15F5F855-E2C4-465A-98CC-A04B4E0B6116}">
      <dsp:nvSpPr>
        <dsp:cNvPr id="0" name=""/>
        <dsp:cNvSpPr/>
      </dsp:nvSpPr>
      <dsp:spPr>
        <a:xfrm>
          <a:off x="8573066" y="847075"/>
          <a:ext cx="1191803" cy="595901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Business Manager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8573066" y="847075"/>
        <a:ext cx="1191803" cy="595901"/>
      </dsp:txXfrm>
    </dsp:sp>
    <dsp:sp modelId="{D6E38292-73A7-4133-9EE7-966EF2778E7E}">
      <dsp:nvSpPr>
        <dsp:cNvPr id="0" name=""/>
        <dsp:cNvSpPr/>
      </dsp:nvSpPr>
      <dsp:spPr>
        <a:xfrm>
          <a:off x="8871017" y="1693256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Executive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8871017" y="1693256"/>
        <a:ext cx="1191803" cy="595901"/>
      </dsp:txXfrm>
    </dsp:sp>
    <dsp:sp modelId="{630EA5F2-A7E4-460F-B084-B37EA450F614}">
      <dsp:nvSpPr>
        <dsp:cNvPr id="0" name=""/>
        <dsp:cNvSpPr/>
      </dsp:nvSpPr>
      <dsp:spPr>
        <a:xfrm>
          <a:off x="8871017" y="2539437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8871017" y="2539437"/>
        <a:ext cx="1191803" cy="595901"/>
      </dsp:txXfrm>
    </dsp:sp>
    <dsp:sp modelId="{8F7C1B95-C179-4002-A7CE-B3139221983A}">
      <dsp:nvSpPr>
        <dsp:cNvPr id="0" name=""/>
        <dsp:cNvSpPr/>
      </dsp:nvSpPr>
      <dsp:spPr>
        <a:xfrm>
          <a:off x="8871017" y="3385618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8871017" y="3385618"/>
        <a:ext cx="1191803" cy="595901"/>
      </dsp:txXfrm>
    </dsp:sp>
    <dsp:sp modelId="{546DE13B-165E-4FC9-AB87-FA5B4AF45460}">
      <dsp:nvSpPr>
        <dsp:cNvPr id="0" name=""/>
        <dsp:cNvSpPr/>
      </dsp:nvSpPr>
      <dsp:spPr>
        <a:xfrm>
          <a:off x="8871017" y="4231798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Executive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8871017" y="4231798"/>
        <a:ext cx="1191803" cy="595901"/>
      </dsp:txXfrm>
    </dsp:sp>
    <dsp:sp modelId="{9A342A2C-D278-4960-A0E9-115969E8B1D5}">
      <dsp:nvSpPr>
        <dsp:cNvPr id="0" name=""/>
        <dsp:cNvSpPr/>
      </dsp:nvSpPr>
      <dsp:spPr>
        <a:xfrm>
          <a:off x="8871017" y="5077979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</a:t>
          </a:r>
          <a:r>
            <a:rPr lang="en-GB" sz="800" kern="1200" dirty="0" err="1">
              <a:solidFill>
                <a:sysClr val="windowText" lastClr="000000"/>
              </a:solidFill>
            </a:rPr>
            <a:t>Suport</a:t>
          </a:r>
          <a:r>
            <a:rPr lang="en-GB" sz="800" kern="1200" dirty="0">
              <a:solidFill>
                <a:sysClr val="windowText" lastClr="000000"/>
              </a:solidFill>
            </a:rPr>
            <a:t>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8871017" y="5077979"/>
        <a:ext cx="1191803" cy="595901"/>
      </dsp:txXfrm>
    </dsp:sp>
    <dsp:sp modelId="{532E75C6-3886-4A31-B7D5-CB7B7C64230C}">
      <dsp:nvSpPr>
        <dsp:cNvPr id="0" name=""/>
        <dsp:cNvSpPr/>
      </dsp:nvSpPr>
      <dsp:spPr>
        <a:xfrm>
          <a:off x="8871017" y="5924160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Leadership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8871017" y="5924160"/>
        <a:ext cx="1191803" cy="595901"/>
      </dsp:txXfrm>
    </dsp:sp>
    <dsp:sp modelId="{4145797F-002A-41B5-84B8-8D3CE3521112}">
      <dsp:nvSpPr>
        <dsp:cNvPr id="0" name=""/>
        <dsp:cNvSpPr/>
      </dsp:nvSpPr>
      <dsp:spPr>
        <a:xfrm>
          <a:off x="10015148" y="847075"/>
          <a:ext cx="1191803" cy="595901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Head of Civic Events and Councillor Services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10015148" y="847075"/>
        <a:ext cx="1191803" cy="595901"/>
      </dsp:txXfrm>
    </dsp:sp>
    <dsp:sp modelId="{C93235F3-D341-4533-BA80-DE67FF1C5C62}">
      <dsp:nvSpPr>
        <dsp:cNvPr id="0" name=""/>
        <dsp:cNvSpPr/>
      </dsp:nvSpPr>
      <dsp:spPr>
        <a:xfrm>
          <a:off x="10313099" y="1693256"/>
          <a:ext cx="1191803" cy="595901"/>
        </a:xfrm>
        <a:prstGeom prst="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Councillor Development Officer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10313099" y="1693256"/>
        <a:ext cx="1191803" cy="595901"/>
      </dsp:txXfrm>
    </dsp:sp>
    <dsp:sp modelId="{BB3C4C17-5D1B-415C-B93A-3B7556162467}">
      <dsp:nvSpPr>
        <dsp:cNvPr id="0" name=""/>
        <dsp:cNvSpPr/>
      </dsp:nvSpPr>
      <dsp:spPr>
        <a:xfrm>
          <a:off x="10313099" y="2539437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Councillor Casework Officer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10313099" y="2539437"/>
        <a:ext cx="1191803" cy="595901"/>
      </dsp:txXfrm>
    </dsp:sp>
    <dsp:sp modelId="{30437873-CFB1-44AE-9483-8D1A781B3520}">
      <dsp:nvSpPr>
        <dsp:cNvPr id="0" name=""/>
        <dsp:cNvSpPr/>
      </dsp:nvSpPr>
      <dsp:spPr>
        <a:xfrm>
          <a:off x="10313099" y="3385618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Mayors Executive Officer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10313099" y="3385618"/>
        <a:ext cx="1191803" cy="595901"/>
      </dsp:txXfrm>
    </dsp:sp>
    <dsp:sp modelId="{54226D5A-353B-4760-AFBB-482A9DAFD9E0}">
      <dsp:nvSpPr>
        <dsp:cNvPr id="0" name=""/>
        <dsp:cNvSpPr/>
      </dsp:nvSpPr>
      <dsp:spPr>
        <a:xfrm>
          <a:off x="10313099" y="4231798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Business Support Apprentice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10313099" y="4231798"/>
        <a:ext cx="1191803" cy="595901"/>
      </dsp:txXfrm>
    </dsp:sp>
    <dsp:sp modelId="{2545533A-9C53-486B-8D80-4100A5B893EE}">
      <dsp:nvSpPr>
        <dsp:cNvPr id="0" name=""/>
        <dsp:cNvSpPr/>
      </dsp:nvSpPr>
      <dsp:spPr>
        <a:xfrm>
          <a:off x="10313099" y="5077979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Cabinet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10313099" y="5077979"/>
        <a:ext cx="1191803" cy="595901"/>
      </dsp:txXfrm>
    </dsp:sp>
    <dsp:sp modelId="{4778350F-2870-490B-9448-A17D5C1A9174}">
      <dsp:nvSpPr>
        <dsp:cNvPr id="0" name=""/>
        <dsp:cNvSpPr/>
      </dsp:nvSpPr>
      <dsp:spPr>
        <a:xfrm>
          <a:off x="10313099" y="5924160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Cabinet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10313099" y="5924160"/>
        <a:ext cx="1191803" cy="595901"/>
      </dsp:txXfrm>
    </dsp:sp>
    <dsp:sp modelId="{018149B8-559B-4DFC-A433-684861AA8CA1}">
      <dsp:nvSpPr>
        <dsp:cNvPr id="0" name=""/>
        <dsp:cNvSpPr/>
      </dsp:nvSpPr>
      <dsp:spPr>
        <a:xfrm>
          <a:off x="10313099" y="6770341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Cabinet Support Assistant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10313099" y="6770341"/>
        <a:ext cx="1191803" cy="595901"/>
      </dsp:txXfrm>
    </dsp:sp>
    <dsp:sp modelId="{611A2F40-D086-4C4E-B2C8-3C8DA62ABA45}">
      <dsp:nvSpPr>
        <dsp:cNvPr id="0" name=""/>
        <dsp:cNvSpPr/>
      </dsp:nvSpPr>
      <dsp:spPr>
        <a:xfrm>
          <a:off x="11457231" y="847075"/>
          <a:ext cx="1191803" cy="5959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Text" lastClr="000000"/>
              </a:solidFill>
            </a:rPr>
            <a:t>FOI Casework Officer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</a:endParaRPr>
        </a:p>
      </dsp:txBody>
      <dsp:txXfrm>
        <a:off x="11457231" y="847075"/>
        <a:ext cx="1191803" cy="59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background with white text and silver letters&#10;&#10;Description automatically generated" hidden="1">
            <a:extLst>
              <a:ext uri="{FF2B5EF4-FFF2-40B4-BE49-F238E27FC236}">
                <a16:creationId xmlns:a16="http://schemas.microsoft.com/office/drawing/2014/main" id="{44833325-F4DA-A0DC-149D-3D7A602F3A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FAA78-8B9D-4A76-3D35-BD02BACCC2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848" y="633858"/>
            <a:ext cx="4011808" cy="2478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80DD2-8F17-1203-EEAB-E1B220E44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17" y="3536005"/>
            <a:ext cx="11383135" cy="909536"/>
          </a:xfrm>
          <a:prstGeom prst="rect">
            <a:avLst/>
          </a:prstGeom>
        </p:spPr>
        <p:txBody>
          <a:bodyPr wrap="none" lIns="0" tIns="0" rIns="0" bIns="0" anchor="b"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787F1-DD54-833A-E1BF-7EAD3D9DE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432" y="4629309"/>
            <a:ext cx="11383135" cy="886275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85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5A6BB0-7106-85F6-086F-CF919D3E5ED1}"/>
              </a:ext>
            </a:extLst>
          </p:cNvPr>
          <p:cNvSpPr/>
          <p:nvPr userDrawn="1"/>
        </p:nvSpPr>
        <p:spPr>
          <a:xfrm flipV="1">
            <a:off x="0" y="5797071"/>
            <a:ext cx="12192000" cy="1068388"/>
          </a:xfrm>
          <a:prstGeom prst="rect">
            <a:avLst/>
          </a:prstGeom>
          <a:solidFill>
            <a:srgbClr val="38B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02CF90-B8BD-B4B0-1F70-01AFD0E87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5890" y="6050745"/>
            <a:ext cx="1056615" cy="585422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2AC779-F269-7311-48D9-D47BE6DA8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88" y="6009969"/>
            <a:ext cx="1000314" cy="666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6F2AE-78AC-A309-12B0-CDCABE13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BB782A-BAC7-5D7F-4138-5C095BE5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1470066"/>
            <a:ext cx="11426824" cy="4024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11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8739F9-6DDC-1BBA-4BCD-6DC952FF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8EDFC1-5734-C79C-462F-4B34020A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1470066"/>
            <a:ext cx="11426824" cy="4024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79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3A46-BE4A-AC23-7F49-4A2C5EBEA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0E1F3-4D90-FA78-2452-1D4693D2F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3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9A5-8474-BE51-B776-849CCEE7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69C1-DAD5-19B1-08F7-63F8A3E5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57E6AC-7AF1-C585-4B01-08859CDC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49756-CC52-66E9-458F-7ECD472447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508125"/>
            <a:ext cx="5713413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73E6489-9BA7-81D3-C676-D06C077C1A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2587" y="1508125"/>
            <a:ext cx="5590230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64C5-E3F6-6448-7F57-D9D18C92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0474-D0AD-586A-E59F-0CB7E3727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D14CF-E8FA-B6E1-5068-CD404830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18ACD-367D-B4DD-F012-345EBB59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E3AB85F-A8E5-289E-4D98-CE954D13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1E2A40-2B97-72E9-ADD7-F4F2C208856C}"/>
              </a:ext>
            </a:extLst>
          </p:cNvPr>
          <p:cNvSpPr/>
          <p:nvPr userDrawn="1"/>
        </p:nvSpPr>
        <p:spPr>
          <a:xfrm flipV="1">
            <a:off x="0" y="5797071"/>
            <a:ext cx="12192000" cy="1068388"/>
          </a:xfrm>
          <a:prstGeom prst="rect">
            <a:avLst/>
          </a:prstGeom>
          <a:solidFill>
            <a:srgbClr val="38B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36EDDC-62EB-15B0-68FF-84465F3C03B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65890" y="6050745"/>
            <a:ext cx="1056615" cy="585422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2EB38D-B7B9-3123-01EF-AA8FBBE9E0F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88" y="6009969"/>
            <a:ext cx="1000314" cy="6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6C5E-CDD7-9DCA-A985-22324E0A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5" y="169333"/>
            <a:ext cx="11426824" cy="448733"/>
          </a:xfrm>
        </p:spPr>
        <p:txBody>
          <a:bodyPr>
            <a:normAutofit fontScale="90000"/>
          </a:bodyPr>
          <a:lstStyle/>
          <a:p>
            <a:r>
              <a:rPr lang="en-GB" dirty="0"/>
              <a:t>Overview structure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63ECEE-64E9-0AB9-081D-2F711B690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584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37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41F1-930D-6842-5EAB-1594B840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2" y="-127094"/>
            <a:ext cx="11426824" cy="575329"/>
          </a:xfrm>
        </p:spPr>
        <p:txBody>
          <a:bodyPr/>
          <a:lstStyle/>
          <a:p>
            <a:r>
              <a:rPr lang="en-GB" dirty="0"/>
              <a:t>Comms structure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A7EA89-D865-1845-48D4-7EF834255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840319"/>
              </p:ext>
            </p:extLst>
          </p:nvPr>
        </p:nvGraphicFramePr>
        <p:xfrm>
          <a:off x="1808106" y="7377"/>
          <a:ext cx="8967844" cy="659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76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A9D2-575F-913D-D238-44C4C9EF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1426824" cy="448733"/>
          </a:xfrm>
        </p:spPr>
        <p:txBody>
          <a:bodyPr>
            <a:normAutofit fontScale="90000"/>
          </a:bodyPr>
          <a:lstStyle/>
          <a:p>
            <a:r>
              <a:rPr lang="en-GB" dirty="0"/>
              <a:t>Leadership Office structure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EA8011-E27E-4A27-6A30-097D66E04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480904"/>
              </p:ext>
            </p:extLst>
          </p:nvPr>
        </p:nvGraphicFramePr>
        <p:xfrm>
          <a:off x="267419" y="224287"/>
          <a:ext cx="12867556" cy="73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831973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heme">
  <a:themeElements>
    <a:clrScheme name="MISSION WALTHAM FOREST">
      <a:dk1>
        <a:srgbClr val="37B2A0"/>
      </a:dk1>
      <a:lt1>
        <a:srgbClr val="FFFFFF"/>
      </a:lt1>
      <a:dk2>
        <a:srgbClr val="44546A"/>
      </a:dk2>
      <a:lt2>
        <a:srgbClr val="E7E6E6"/>
      </a:lt2>
      <a:accent1>
        <a:srgbClr val="D93B8E"/>
      </a:accent1>
      <a:accent2>
        <a:srgbClr val="A72C5F"/>
      </a:accent2>
      <a:accent3>
        <a:srgbClr val="875099"/>
      </a:accent3>
      <a:accent4>
        <a:srgbClr val="147A56"/>
      </a:accent4>
      <a:accent5>
        <a:srgbClr val="94C11E"/>
      </a:accent5>
      <a:accent6>
        <a:srgbClr val="F39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AC41353D68F4E9AD343A181700BAE" ma:contentTypeVersion="23" ma:contentTypeDescription="Create a new document." ma:contentTypeScope="" ma:versionID="d03bf22cf0ed77534f824c89e5c025cb">
  <xsd:schema xmlns:xsd="http://www.w3.org/2001/XMLSchema" xmlns:xs="http://www.w3.org/2001/XMLSchema" xmlns:p="http://schemas.microsoft.com/office/2006/metadata/properties" xmlns:ns2="133f32fb-178e-4c4f-9132-03ceda392260" xmlns:ns3="b5b66374-1668-473b-849f-96791e24114b" targetNamespace="http://schemas.microsoft.com/office/2006/metadata/properties" ma:root="true" ma:fieldsID="709fae263e59286f1c5b700a32695d67" ns2:_="" ns3:_="">
    <xsd:import namespace="133f32fb-178e-4c4f-9132-03ceda392260"/>
    <xsd:import namespace="b5b66374-1668-473b-849f-96791e241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umber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f32fb-178e-4c4f-9132-03ceda392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6254092-d88a-4bcb-8efc-ceac39504d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66374-1668-473b-849f-96791e241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d0a8715-4854-41b2-9cb6-41f26fb7fc64}" ma:internalName="TaxCatchAll" ma:showField="CatchAllData" ma:web="b5b66374-1668-473b-849f-96791e241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6C0F3A-15D3-49F4-B9AE-72865B8A6C1F}"/>
</file>

<file path=customXml/itemProps2.xml><?xml version="1.0" encoding="utf-8"?>
<ds:datastoreItem xmlns:ds="http://schemas.openxmlformats.org/officeDocument/2006/customXml" ds:itemID="{02A13F6F-D9D6-4B27-BC11-53BF107A0BF5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237</Words>
  <Application>Microsoft Office PowerPoint</Application>
  <PresentationFormat>Widescreen</PresentationFormat>
  <Paragraphs>132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Main Theme</vt:lpstr>
      <vt:lpstr>Overview structure </vt:lpstr>
      <vt:lpstr>Comms structure </vt:lpstr>
      <vt:lpstr>Leadership Office structure</vt:lpstr>
    </vt:vector>
  </TitlesOfParts>
  <Company>London Borough of Waltham Forest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structure</dc:title>
  <dc:creator>Charlotte Goulding</dc:creator>
  <cp:lastModifiedBy>Debbie Porter</cp:lastModifiedBy>
  <cp:revision>3</cp:revision>
  <dcterms:created xsi:type="dcterms:W3CDTF">2024-06-11T11:19:38Z</dcterms:created>
  <dcterms:modified xsi:type="dcterms:W3CDTF">2024-07-10T15:48:18Z</dcterms:modified>
</cp:coreProperties>
</file>