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Metadata/LabelInfo.xml" ContentType="application/vnd.ms-office.classificationlabel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2372-EE42-2343-A179-54BCFBA4D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30894-D0B1-7A1F-B5BB-57B4C4CC8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17E7-6922-B1F7-24F9-F07D93460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A4B1C-5D99-8368-DEB8-94A1ADBC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060AB-4B1F-C5E3-5F84-327CA714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8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9ECC-A143-4551-9634-B8CC1C9D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E8236-0AA5-E90F-A631-F72EF10EC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AB3F7-8B59-D8D0-FA78-E33CABEC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C891D-89FC-B545-7AA2-BF847825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EB74D-CA16-CEA5-554D-0E8512E39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34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D18AB9-336B-5FDF-4132-677A74A0C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626C7-A459-1A43-0ECB-3CCCB6AEF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07E36-FACF-2502-1685-EFC2D151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CEF70-3ABB-4B20-D258-FB588305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45E1E-1DE5-E74E-AC90-74FA63C8C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71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C11CA-65DB-FEC6-98DB-1D7090CC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9674D-9327-4041-A7F6-C260DC609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F45D1-DE1C-45A9-EC99-FD2FB711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6D266-978D-1F17-4879-7E7565D2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EEF63-F23C-B51B-16AC-65A56B92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5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A93F-6FC3-1943-9822-A69EBE058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D14ED-7A72-AF9B-9A5D-274BC30B1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85222-D4E3-9435-06F8-B9BCBBD4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1D04E-CA7D-BCAC-72A4-54792E06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5600B-7D1D-F736-44AE-9766D8CF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32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185E-137A-B3F6-15F5-55FA9EBAD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D201C-565A-B3AF-ABFB-707361339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48FF6-8507-36B1-D51C-EDF2DB4E1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B69D4-620E-86B3-1523-43CE5C3CF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69B40-845A-9CAE-B726-B28B218F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68DB0-167A-437B-871E-1F72AE8B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38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6FC0-8D8A-9C44-94F5-408CE5BE5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8BDA3-FE2C-ECBF-0024-F8CC081B7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C1C0E-59B7-76DB-7956-304BF404D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F4445-9A50-BBE7-8E79-0740ED2B8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24E138-5213-0403-514E-CFE6079BA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A4F68-44CF-76E5-439F-8A3D882D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47898-47AE-55F1-A618-A340A98EE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5B4E86-F651-5A6F-355A-82F4395B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73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93B0-CE25-031F-5BC6-A97BF9FA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16B89-A410-E2D8-504B-D1A3F431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B542D-2A26-33D5-36A3-5DC4F6715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DBF55E-4B7C-07C5-4EF3-A4B50694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69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D12CD9-3C1B-1C10-F570-9CEDB835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B7F8D-7905-C5E0-6228-EE9A757EA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5E7A4-5765-99F0-72B3-4EDDDDE68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3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03CC3-0ADC-7B29-6EAB-0527416F0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39F93-11DC-74E9-A5BC-C79264CA7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84089-579D-F191-AC60-F20B855CE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516A4-4AA2-2D60-A8BF-35506FCC5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0F7E0-8F90-6E7F-47D8-978FB377B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58FF5-ECE0-7E92-5F7E-62BCD6423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24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CCCF-D1D3-4A70-4243-F51BAE7CB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0EDA8E-BBF7-B9A7-477F-6FC4FC098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BF875-45D8-3835-0ECF-D3F7D8E5B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74028-1C68-03DA-0C37-75B54412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0E012-F2C6-1874-B78A-FE7D0F37F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6BB4B-4466-B1CF-0A5D-978CBC83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5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331604-9F01-810B-020D-6948CB9E9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0B18D-897C-6E25-4963-F624114D6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D2611-9547-E916-5D20-D336853DD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EC4E3-D951-4764-BECA-0818D5E245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92A8C-CB3D-1B84-E4C6-4566E3596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0B49B-E4AF-AC04-5617-FDB7D97DB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1C3F2-4BD6-4140-86C4-C3C433104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F87C53A-185F-FD89-66A5-6ED383CBB829}"/>
              </a:ext>
            </a:extLst>
          </p:cNvPr>
          <p:cNvSpPr/>
          <p:nvPr/>
        </p:nvSpPr>
        <p:spPr>
          <a:xfrm>
            <a:off x="5286000" y="854458"/>
            <a:ext cx="1620000" cy="72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GB" sz="1500" dirty="0">
                <a:solidFill>
                  <a:schemeClr val="tx1"/>
                </a:solidFill>
              </a:rPr>
              <a:t>TBC </a:t>
            </a:r>
          </a:p>
          <a:p>
            <a:pPr algn="ctr">
              <a:lnSpc>
                <a:spcPct val="90000"/>
              </a:lnSpc>
            </a:pPr>
            <a:r>
              <a:rPr lang="en-GB" sz="1500" dirty="0">
                <a:solidFill>
                  <a:schemeClr val="tx1"/>
                </a:solidFill>
              </a:rPr>
              <a:t>ED Growth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252B5D-010C-CE5E-4203-8888229ED461}"/>
              </a:ext>
            </a:extLst>
          </p:cNvPr>
          <p:cNvSpPr/>
          <p:nvPr/>
        </p:nvSpPr>
        <p:spPr>
          <a:xfrm>
            <a:off x="3336018" y="2066849"/>
            <a:ext cx="1620000" cy="72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240">
              <a:lnSpc>
                <a:spcPct val="90000"/>
              </a:lnSpc>
            </a:pPr>
            <a:endParaRPr lang="en-GB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lnSpc>
                <a:spcPct val="90000"/>
              </a:lnSpc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Director, Housing, Economy &amp; Place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512CE75-42D1-7B1D-B824-2B57D8359F78}"/>
              </a:ext>
            </a:extLst>
          </p:cNvPr>
          <p:cNvSpPr/>
          <p:nvPr/>
        </p:nvSpPr>
        <p:spPr>
          <a:xfrm>
            <a:off x="5286000" y="2067264"/>
            <a:ext cx="1620000" cy="72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240">
              <a:lnSpc>
                <a:spcPct val="90000"/>
              </a:lnSpc>
            </a:pPr>
            <a:endParaRPr lang="en-GB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lnSpc>
                <a:spcPct val="90000"/>
              </a:lnSpc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 Development Delivery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C2AB97D-45AA-CA3F-BE10-B0EF77D2E5AB}"/>
              </a:ext>
            </a:extLst>
          </p:cNvPr>
          <p:cNvSpPr/>
          <p:nvPr/>
        </p:nvSpPr>
        <p:spPr>
          <a:xfrm>
            <a:off x="7235983" y="2059523"/>
            <a:ext cx="1620000" cy="72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240">
              <a:lnSpc>
                <a:spcPct val="90000"/>
              </a:lnSpc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 </a:t>
            </a:r>
          </a:p>
          <a:p>
            <a:pPr algn="ctr" defTabSz="777240">
              <a:lnSpc>
                <a:spcPct val="90000"/>
              </a:lnSpc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Estates &amp; Decarbonisation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59A0F53-8738-0B90-0E27-D065ED00E32A}"/>
              </a:ext>
            </a:extLst>
          </p:cNvPr>
          <p:cNvSpPr/>
          <p:nvPr/>
        </p:nvSpPr>
        <p:spPr>
          <a:xfrm>
            <a:off x="1386036" y="2042501"/>
            <a:ext cx="1620000" cy="72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240">
              <a:lnSpc>
                <a:spcPct val="90000"/>
              </a:lnSpc>
            </a:pPr>
            <a:endParaRPr lang="en-GB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lnSpc>
                <a:spcPct val="90000"/>
              </a:lnSpc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Director</a:t>
            </a:r>
            <a:r>
              <a:rPr lang="en-GB" sz="1300" dirty="0">
                <a:solidFill>
                  <a:schemeClr val="tx1"/>
                </a:solidFill>
              </a:rPr>
              <a:t>, Planning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82C89D1-D0BE-F68D-4374-0108082AB18D}"/>
              </a:ext>
            </a:extLst>
          </p:cNvPr>
          <p:cNvSpPr/>
          <p:nvPr/>
        </p:nvSpPr>
        <p:spPr>
          <a:xfrm>
            <a:off x="9185965" y="2066849"/>
            <a:ext cx="1620000" cy="72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240">
              <a:lnSpc>
                <a:spcPct val="90000"/>
              </a:lnSpc>
            </a:pPr>
            <a:endParaRPr lang="en-GB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lnSpc>
                <a:spcPct val="90000"/>
              </a:lnSpc>
            </a:pPr>
            <a:r>
              <a:rPr lang="en-GB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 Capital Delivery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A838331-CBD1-6282-F631-3775ACAD9876}"/>
              </a:ext>
            </a:extLst>
          </p:cNvPr>
          <p:cNvSpPr/>
          <p:nvPr/>
        </p:nvSpPr>
        <p:spPr>
          <a:xfrm>
            <a:off x="3524862" y="2930933"/>
            <a:ext cx="1242311" cy="42320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240">
              <a:lnSpc>
                <a:spcPct val="90000"/>
              </a:lnSpc>
            </a:pPr>
            <a:endParaRPr lang="en-GB" sz="105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lnSpc>
                <a:spcPct val="90000"/>
              </a:lnSpc>
            </a:pPr>
            <a:r>
              <a:rPr lang="en-GB" sz="1050" dirty="0">
                <a:solidFill>
                  <a:schemeClr val="tx1"/>
                </a:solidFill>
              </a:rPr>
              <a:t>AD Brent Cross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3B8B7FF-08B1-A0FC-9489-A0A4345F88A1}"/>
              </a:ext>
            </a:extLst>
          </p:cNvPr>
          <p:cNvCxnSpPr>
            <a:cxnSpLocks/>
            <a:stCxn id="24" idx="2"/>
            <a:endCxn id="43" idx="0"/>
          </p:cNvCxnSpPr>
          <p:nvPr/>
        </p:nvCxnSpPr>
        <p:spPr>
          <a:xfrm>
            <a:off x="6096000" y="1574458"/>
            <a:ext cx="0" cy="4928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85D825-DC40-1A0F-FA14-4A951E438EBA}"/>
              </a:ext>
            </a:extLst>
          </p:cNvPr>
          <p:cNvCxnSpPr>
            <a:cxnSpLocks/>
          </p:cNvCxnSpPr>
          <p:nvPr/>
        </p:nvCxnSpPr>
        <p:spPr>
          <a:xfrm>
            <a:off x="2196034" y="1800720"/>
            <a:ext cx="7799931" cy="118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EC774E-EA11-1002-2AF3-AB8D2F40A745}"/>
              </a:ext>
            </a:extLst>
          </p:cNvPr>
          <p:cNvCxnSpPr>
            <a:cxnSpLocks/>
          </p:cNvCxnSpPr>
          <p:nvPr/>
        </p:nvCxnSpPr>
        <p:spPr>
          <a:xfrm>
            <a:off x="8045983" y="1819979"/>
            <a:ext cx="0" cy="222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6780985-A917-765B-BB13-36F80268E94B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9995965" y="1806809"/>
            <a:ext cx="0" cy="2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71070D-EB27-2FFF-738D-2F4A3C3EC67E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146018" y="1801838"/>
            <a:ext cx="0" cy="2650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6D20EA-248E-7359-FA95-DF6BD42BE05D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2196036" y="1828720"/>
            <a:ext cx="0" cy="213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D76D9C6-9FFF-6A50-28B2-AD5582382138}"/>
              </a:ext>
            </a:extLst>
          </p:cNvPr>
          <p:cNvCxnSpPr>
            <a:cxnSpLocks/>
            <a:stCxn id="42" idx="2"/>
            <a:endCxn id="47" idx="0"/>
          </p:cNvCxnSpPr>
          <p:nvPr/>
        </p:nvCxnSpPr>
        <p:spPr>
          <a:xfrm>
            <a:off x="4146018" y="2786849"/>
            <a:ext cx="0" cy="1440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993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AC41353D68F4E9AD343A181700BAE" ma:contentTypeVersion="23" ma:contentTypeDescription="Create a new document." ma:contentTypeScope="" ma:versionID="eabb287d2a754d086708b72c5a4a3145">
  <xsd:schema xmlns:xsd="http://www.w3.org/2001/XMLSchema" xmlns:xs="http://www.w3.org/2001/XMLSchema" xmlns:p="http://schemas.microsoft.com/office/2006/metadata/properties" xmlns:ns2="133f32fb-178e-4c4f-9132-03ceda392260" xmlns:ns3="b5b66374-1668-473b-849f-96791e24114b" targetNamespace="http://schemas.microsoft.com/office/2006/metadata/properties" ma:root="true" ma:fieldsID="ee3e09e072b7e496518dc57d84977124" ns2:_="" ns3:_="">
    <xsd:import namespace="133f32fb-178e-4c4f-9132-03ceda392260"/>
    <xsd:import namespace="b5b66374-1668-473b-849f-96791e2411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umber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f32fb-178e-4c4f-9132-03ceda392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6254092-d88a-4bcb-8efc-ceac39504d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66374-1668-473b-849f-96791e2411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0a8715-4854-41b2-9cb6-41f26fb7fc64}" ma:internalName="TaxCatchAll" ma:showField="CatchAllData" ma:web="b5b66374-1668-473b-849f-96791e2411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568BD-B754-424B-834B-F73975706C14}"/>
</file>

<file path=customXml/itemProps2.xml><?xml version="1.0" encoding="utf-8"?>
<ds:datastoreItem xmlns:ds="http://schemas.openxmlformats.org/officeDocument/2006/customXml" ds:itemID="{0D9B7C50-E010-42AF-B693-C2EF74E00BE4}"/>
</file>

<file path=docMetadata/LabelInfo.xml><?xml version="1.0" encoding="utf-8"?>
<clbl:labelList xmlns:clbl="http://schemas.microsoft.com/office/2020/mipLabelMetadata">
  <clbl:label id="{ccdf8477-5183-4317-8e8b-f69ff0053fb7}" enabled="1" method="Standard" siteId="{1ba468b9-1414-4675-be4f-53c478ad47b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London Borough of Barnet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Cath</dc:creator>
  <cp:lastModifiedBy>Richards, Matthew</cp:lastModifiedBy>
  <cp:revision>13</cp:revision>
  <dcterms:created xsi:type="dcterms:W3CDTF">2023-04-06T17:23:07Z</dcterms:created>
  <dcterms:modified xsi:type="dcterms:W3CDTF">2024-05-28T07:52:20Z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2137401739</vt:i4>
  </property>
  <property fmtid="{D5CDD505-2E9C-101B-9397-08002B2CF9AE}" pid="3" name="_NewReviewCycle">
    <vt:lpwstr/>
  </property>
  <property fmtid="{D5CDD505-2E9C-101B-9397-08002B2CF9AE}" pid="4" name="_EmailSubject">
    <vt:lpwstr>ED Org Chart</vt:lpwstr>
  </property>
  <property fmtid="{D5CDD505-2E9C-101B-9397-08002B2CF9AE}" pid="5" name="_AuthorEmail">
    <vt:lpwstr>Matthew.Richards@Barnet.gov.uk</vt:lpwstr>
  </property>
  <property fmtid="{D5CDD505-2E9C-101B-9397-08002B2CF9AE}" pid="6" name="_AuthorEmailDisplayName">
    <vt:lpwstr>Richards, Matthew (LBB)</vt:lpwstr>
  </property>
</Properties>
</file>