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FB7A290-E570-4400-A15F-8FAE1C965F31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A5E3EE7-1098-4046-9657-2B3FAB2DDFAB}">
      <dgm:prSet phldrT="[Text]" custT="1"/>
      <dgm:spPr/>
      <dgm:t>
        <a:bodyPr/>
        <a:lstStyle/>
        <a:p>
          <a:r>
            <a:rPr lang="en-GB" sz="1100" dirty="0"/>
            <a:t>Director, Strategic Commissioning and Capacity Building</a:t>
          </a:r>
        </a:p>
      </dgm:t>
    </dgm:pt>
    <dgm:pt modelId="{B96316A7-35CA-450C-A4F9-B134D73EE793}" type="parTrans" cxnId="{F6C62895-AD33-4230-B4C6-3F0B4B919FF1}">
      <dgm:prSet/>
      <dgm:spPr/>
      <dgm:t>
        <a:bodyPr/>
        <a:lstStyle/>
        <a:p>
          <a:endParaRPr lang="en-GB" sz="1000"/>
        </a:p>
      </dgm:t>
    </dgm:pt>
    <dgm:pt modelId="{242056DD-2D79-43F4-B75B-0FC014AE0212}" type="sibTrans" cxnId="{F6C62895-AD33-4230-B4C6-3F0B4B919FF1}">
      <dgm:prSet/>
      <dgm:spPr/>
      <dgm:t>
        <a:bodyPr/>
        <a:lstStyle/>
        <a:p>
          <a:endParaRPr lang="en-GB" sz="1000"/>
        </a:p>
      </dgm:t>
    </dgm:pt>
    <dgm:pt modelId="{8A7FAC6D-54B5-4852-8C76-26A67518A424}">
      <dgm:prSet phldrT="[Text]" custT="1"/>
      <dgm:spPr/>
      <dgm:t>
        <a:bodyPr/>
        <a:lstStyle/>
        <a:p>
          <a:r>
            <a:rPr lang="en-GB" sz="1050" dirty="0"/>
            <a:t>Head of Commissioning, Contracting and Market Management (Adults)</a:t>
          </a:r>
        </a:p>
      </dgm:t>
    </dgm:pt>
    <dgm:pt modelId="{1453F573-B368-49E0-9EF0-B0AF7C248721}" type="parTrans" cxnId="{6F3BF088-426F-4980-8D1C-C83051844F2E}">
      <dgm:prSet/>
      <dgm:spPr/>
      <dgm:t>
        <a:bodyPr/>
        <a:lstStyle/>
        <a:p>
          <a:endParaRPr lang="en-GB" sz="1000"/>
        </a:p>
      </dgm:t>
    </dgm:pt>
    <dgm:pt modelId="{411B5DD7-6292-4F1F-BD93-CC37E46B56E3}" type="sibTrans" cxnId="{6F3BF088-426F-4980-8D1C-C83051844F2E}">
      <dgm:prSet/>
      <dgm:spPr/>
      <dgm:t>
        <a:bodyPr/>
        <a:lstStyle/>
        <a:p>
          <a:endParaRPr lang="en-GB" sz="1000"/>
        </a:p>
      </dgm:t>
    </dgm:pt>
    <dgm:pt modelId="{D8E041AB-E5EB-49B9-91BF-264D2B65B55F}">
      <dgm:prSet phldrT="[Text]" custT="1"/>
      <dgm:spPr/>
      <dgm:t>
        <a:bodyPr/>
        <a:lstStyle/>
        <a:p>
          <a:r>
            <a:rPr lang="en-GB" sz="1200" dirty="0"/>
            <a:t>Head of Procurement</a:t>
          </a:r>
        </a:p>
      </dgm:t>
    </dgm:pt>
    <dgm:pt modelId="{8CA7602E-7827-4F6B-BF5D-20D91AF51A18}" type="parTrans" cxnId="{0DD3FC6A-39A1-461E-BE5A-622694192308}">
      <dgm:prSet/>
      <dgm:spPr/>
      <dgm:t>
        <a:bodyPr/>
        <a:lstStyle/>
        <a:p>
          <a:endParaRPr lang="en-GB" sz="1000"/>
        </a:p>
      </dgm:t>
    </dgm:pt>
    <dgm:pt modelId="{B7DFD559-0B14-44CF-97A4-99BEBBC1E3BA}" type="sibTrans" cxnId="{0DD3FC6A-39A1-461E-BE5A-622694192308}">
      <dgm:prSet/>
      <dgm:spPr/>
      <dgm:t>
        <a:bodyPr/>
        <a:lstStyle/>
        <a:p>
          <a:endParaRPr lang="en-GB" sz="1000"/>
        </a:p>
      </dgm:t>
    </dgm:pt>
    <dgm:pt modelId="{6E9CA3CE-9216-405A-B6BA-C4AFAF1084C9}">
      <dgm:prSet phldrT="[Text]" custT="1"/>
      <dgm:spPr/>
      <dgm:t>
        <a:bodyPr/>
        <a:lstStyle/>
        <a:p>
          <a:r>
            <a:rPr lang="en-GB" sz="1000" dirty="0"/>
            <a:t>Team Manager </a:t>
          </a:r>
        </a:p>
        <a:p>
          <a:r>
            <a:rPr lang="en-GB" sz="1000" dirty="0"/>
            <a:t>(leading team of 4FTE)</a:t>
          </a:r>
        </a:p>
      </dgm:t>
    </dgm:pt>
    <dgm:pt modelId="{AE1C434F-9780-43BB-B244-112E94FF3FFF}" type="parTrans" cxnId="{9638368D-03C8-4CA2-9A0F-39416AE3C182}">
      <dgm:prSet/>
      <dgm:spPr/>
      <dgm:t>
        <a:bodyPr/>
        <a:lstStyle/>
        <a:p>
          <a:endParaRPr lang="en-GB" sz="1000"/>
        </a:p>
      </dgm:t>
    </dgm:pt>
    <dgm:pt modelId="{DC4DC458-ABFE-4798-AF4B-7B929D12034B}" type="sibTrans" cxnId="{9638368D-03C8-4CA2-9A0F-39416AE3C182}">
      <dgm:prSet/>
      <dgm:spPr/>
      <dgm:t>
        <a:bodyPr/>
        <a:lstStyle/>
        <a:p>
          <a:endParaRPr lang="en-GB" sz="1000"/>
        </a:p>
      </dgm:t>
    </dgm:pt>
    <dgm:pt modelId="{53AA867A-78D2-43EF-8820-52499D250E0F}">
      <dgm:prSet phldrT="[Text]" custT="1"/>
      <dgm:spPr/>
      <dgm:t>
        <a:bodyPr/>
        <a:lstStyle/>
        <a:p>
          <a:r>
            <a:rPr lang="en-GB" sz="1000" dirty="0"/>
            <a:t>Team Manager</a:t>
          </a:r>
        </a:p>
        <a:p>
          <a:r>
            <a:rPr lang="en-GB" sz="1000" dirty="0"/>
            <a:t>(leading team of 3 FTE) </a:t>
          </a:r>
        </a:p>
      </dgm:t>
    </dgm:pt>
    <dgm:pt modelId="{A67CDEFA-8A78-48B5-A282-96FBC79CD7D0}" type="parTrans" cxnId="{F03C1A4C-8EDC-4670-B179-EA7D8086E303}">
      <dgm:prSet/>
      <dgm:spPr/>
      <dgm:t>
        <a:bodyPr/>
        <a:lstStyle/>
        <a:p>
          <a:endParaRPr lang="en-GB" sz="1000"/>
        </a:p>
      </dgm:t>
    </dgm:pt>
    <dgm:pt modelId="{1DCCBB35-879A-4AA6-8854-E9E4FBE921C9}" type="sibTrans" cxnId="{F03C1A4C-8EDC-4670-B179-EA7D8086E303}">
      <dgm:prSet/>
      <dgm:spPr/>
      <dgm:t>
        <a:bodyPr/>
        <a:lstStyle/>
        <a:p>
          <a:endParaRPr lang="en-GB" sz="1000"/>
        </a:p>
      </dgm:t>
    </dgm:pt>
    <dgm:pt modelId="{BF515F95-646A-42A9-B239-3D2386496A34}">
      <dgm:prSet phldrT="[Text]" custT="1"/>
      <dgm:spPr/>
      <dgm:t>
        <a:bodyPr/>
        <a:lstStyle/>
        <a:p>
          <a:r>
            <a:rPr lang="en-GB" sz="1000" dirty="0"/>
            <a:t>Team Manager </a:t>
          </a:r>
        </a:p>
        <a:p>
          <a:r>
            <a:rPr lang="en-GB" sz="1000" dirty="0"/>
            <a:t>(leading team of 4FTE)</a:t>
          </a:r>
        </a:p>
      </dgm:t>
    </dgm:pt>
    <dgm:pt modelId="{E804DD68-1971-485E-BE1E-7BE8CA22CB37}" type="parTrans" cxnId="{1DD3F77E-3F94-4EFE-ADA6-3F5B372BEEAD}">
      <dgm:prSet/>
      <dgm:spPr/>
      <dgm:t>
        <a:bodyPr/>
        <a:lstStyle/>
        <a:p>
          <a:endParaRPr lang="en-GB" sz="1000"/>
        </a:p>
      </dgm:t>
    </dgm:pt>
    <dgm:pt modelId="{0CE240BE-2E48-442D-A177-8A9CF94C8066}" type="sibTrans" cxnId="{1DD3F77E-3F94-4EFE-ADA6-3F5B372BEEAD}">
      <dgm:prSet/>
      <dgm:spPr/>
      <dgm:t>
        <a:bodyPr/>
        <a:lstStyle/>
        <a:p>
          <a:endParaRPr lang="en-GB" sz="1000"/>
        </a:p>
      </dgm:t>
    </dgm:pt>
    <dgm:pt modelId="{DAFC35CB-B345-4DED-9500-519F0DA144CD}">
      <dgm:prSet phldrT="[Text]" custT="1"/>
      <dgm:spPr/>
      <dgm:t>
        <a:bodyPr/>
        <a:lstStyle/>
        <a:p>
          <a:r>
            <a:rPr lang="en-GB" sz="1000" dirty="0"/>
            <a:t>Team Manager</a:t>
          </a:r>
        </a:p>
        <a:p>
          <a:r>
            <a:rPr lang="en-GB" sz="1000" dirty="0"/>
            <a:t>(leading team of 3 FTE) </a:t>
          </a:r>
        </a:p>
      </dgm:t>
    </dgm:pt>
    <dgm:pt modelId="{0FD792A5-1BBE-4FFD-85CD-3E83A713F959}" type="parTrans" cxnId="{8D0F54C8-A3B4-4B91-862C-C5351EE1DD64}">
      <dgm:prSet/>
      <dgm:spPr/>
      <dgm:t>
        <a:bodyPr/>
        <a:lstStyle/>
        <a:p>
          <a:endParaRPr lang="en-GB" sz="1000"/>
        </a:p>
      </dgm:t>
    </dgm:pt>
    <dgm:pt modelId="{E5A344CE-66E5-4046-832E-FF12C95A8A4F}" type="sibTrans" cxnId="{8D0F54C8-A3B4-4B91-862C-C5351EE1DD64}">
      <dgm:prSet/>
      <dgm:spPr/>
      <dgm:t>
        <a:bodyPr/>
        <a:lstStyle/>
        <a:p>
          <a:endParaRPr lang="en-GB" sz="1000"/>
        </a:p>
      </dgm:t>
    </dgm:pt>
    <dgm:pt modelId="{B930E5D3-0079-4E93-87B0-56DE4CF1738C}">
      <dgm:prSet phldrT="[Text]" custT="1"/>
      <dgm:spPr/>
      <dgm:t>
        <a:bodyPr/>
        <a:lstStyle/>
        <a:p>
          <a:r>
            <a:rPr lang="en-GB" sz="1000" dirty="0"/>
            <a:t>Category Manager</a:t>
          </a:r>
        </a:p>
        <a:p>
          <a:r>
            <a:rPr lang="en-GB" sz="1000" dirty="0"/>
            <a:t>(leading team of 3FTE)</a:t>
          </a:r>
        </a:p>
      </dgm:t>
    </dgm:pt>
    <dgm:pt modelId="{041CA315-1A55-4F37-A220-7C85E5DC698F}" type="parTrans" cxnId="{E94CBF9D-755E-40FD-A5DF-01BE338CB32E}">
      <dgm:prSet/>
      <dgm:spPr/>
      <dgm:t>
        <a:bodyPr/>
        <a:lstStyle/>
        <a:p>
          <a:endParaRPr lang="en-GB" sz="1000"/>
        </a:p>
      </dgm:t>
    </dgm:pt>
    <dgm:pt modelId="{9C25459B-D898-44D7-9597-B63E89694EE9}" type="sibTrans" cxnId="{E94CBF9D-755E-40FD-A5DF-01BE338CB32E}">
      <dgm:prSet/>
      <dgm:spPr/>
      <dgm:t>
        <a:bodyPr/>
        <a:lstStyle/>
        <a:p>
          <a:endParaRPr lang="en-GB" sz="1000"/>
        </a:p>
      </dgm:t>
    </dgm:pt>
    <dgm:pt modelId="{D81A10F1-21FA-4FD1-87C6-A99F14417361}">
      <dgm:prSet phldrT="[Text]" custT="1"/>
      <dgm:spPr/>
      <dgm:t>
        <a:bodyPr/>
        <a:lstStyle/>
        <a:p>
          <a:r>
            <a:rPr lang="en-GB" sz="1000" dirty="0"/>
            <a:t>Category Manager</a:t>
          </a:r>
        </a:p>
        <a:p>
          <a:r>
            <a:rPr lang="en-GB" sz="1000" dirty="0"/>
            <a:t>(leading team of 2FTE)</a:t>
          </a:r>
        </a:p>
      </dgm:t>
    </dgm:pt>
    <dgm:pt modelId="{FF7F1D87-FE88-4095-BDD9-95A421C3B8B4}" type="parTrans" cxnId="{3AE7E33E-19A4-4D44-BD3A-501EE6327D08}">
      <dgm:prSet/>
      <dgm:spPr/>
      <dgm:t>
        <a:bodyPr/>
        <a:lstStyle/>
        <a:p>
          <a:endParaRPr lang="en-GB" sz="1000"/>
        </a:p>
      </dgm:t>
    </dgm:pt>
    <dgm:pt modelId="{775EF2C3-678C-40F9-A46F-C2F40C83CD81}" type="sibTrans" cxnId="{3AE7E33E-19A4-4D44-BD3A-501EE6327D08}">
      <dgm:prSet/>
      <dgm:spPr/>
      <dgm:t>
        <a:bodyPr/>
        <a:lstStyle/>
        <a:p>
          <a:endParaRPr lang="en-GB" sz="1000"/>
        </a:p>
      </dgm:t>
    </dgm:pt>
    <dgm:pt modelId="{09F1A661-503B-4F49-9063-8FCDAFDDB8C8}">
      <dgm:prSet phldrT="[Text]" custT="1"/>
      <dgm:spPr/>
      <dgm:t>
        <a:bodyPr/>
        <a:lstStyle/>
        <a:p>
          <a:r>
            <a:rPr lang="en-GB" sz="1000" dirty="0"/>
            <a:t>Category Manager</a:t>
          </a:r>
        </a:p>
        <a:p>
          <a:r>
            <a:rPr lang="en-GB" sz="1000" dirty="0"/>
            <a:t>(leading team of 2 FTE)</a:t>
          </a:r>
        </a:p>
      </dgm:t>
    </dgm:pt>
    <dgm:pt modelId="{99EC701B-4DE5-4048-ACC5-B22E2AB7AC3D}" type="parTrans" cxnId="{57B6E75D-EEE1-42DD-A714-8B9DDEF277B2}">
      <dgm:prSet/>
      <dgm:spPr/>
      <dgm:t>
        <a:bodyPr/>
        <a:lstStyle/>
        <a:p>
          <a:endParaRPr lang="en-GB" sz="1000"/>
        </a:p>
      </dgm:t>
    </dgm:pt>
    <dgm:pt modelId="{F5C325FB-D127-432A-B7AD-CE9439FFEF0C}" type="sibTrans" cxnId="{57B6E75D-EEE1-42DD-A714-8B9DDEF277B2}">
      <dgm:prSet/>
      <dgm:spPr/>
      <dgm:t>
        <a:bodyPr/>
        <a:lstStyle/>
        <a:p>
          <a:endParaRPr lang="en-GB" sz="1000"/>
        </a:p>
      </dgm:t>
    </dgm:pt>
    <dgm:pt modelId="{9872AD74-AE58-482D-8B25-0A0A003BF513}">
      <dgm:prSet phldrT="[Text]" custT="1"/>
      <dgm:spPr/>
      <dgm:t>
        <a:bodyPr/>
        <a:lstStyle/>
        <a:p>
          <a:r>
            <a:rPr lang="en-GB" sz="1000" dirty="0"/>
            <a:t>Category Manager</a:t>
          </a:r>
        </a:p>
        <a:p>
          <a:r>
            <a:rPr lang="en-GB" sz="1000" dirty="0"/>
            <a:t>(leading team of 1FTE)</a:t>
          </a:r>
        </a:p>
      </dgm:t>
    </dgm:pt>
    <dgm:pt modelId="{54FF5FBB-DC61-42AD-9ED3-D59183E75EC2}" type="parTrans" cxnId="{3B309D29-3031-46DB-AC17-68B27E642805}">
      <dgm:prSet/>
      <dgm:spPr/>
      <dgm:t>
        <a:bodyPr/>
        <a:lstStyle/>
        <a:p>
          <a:endParaRPr lang="en-GB" sz="1000"/>
        </a:p>
      </dgm:t>
    </dgm:pt>
    <dgm:pt modelId="{4C767199-01D2-46AC-9878-E62A5427A526}" type="sibTrans" cxnId="{3B309D29-3031-46DB-AC17-68B27E642805}">
      <dgm:prSet/>
      <dgm:spPr/>
      <dgm:t>
        <a:bodyPr/>
        <a:lstStyle/>
        <a:p>
          <a:endParaRPr lang="en-GB" sz="1000"/>
        </a:p>
      </dgm:t>
    </dgm:pt>
    <dgm:pt modelId="{664CC7A2-77FA-4FC9-9DA5-17F423EF1683}">
      <dgm:prSet phldrT="[Text]" custT="1"/>
      <dgm:spPr/>
      <dgm:t>
        <a:bodyPr/>
        <a:lstStyle/>
        <a:p>
          <a:r>
            <a:rPr lang="en-GB" sz="1000" dirty="0"/>
            <a:t>Data Manager</a:t>
          </a:r>
        </a:p>
        <a:p>
          <a:r>
            <a:rPr lang="en-GB" sz="1000" dirty="0"/>
            <a:t>(leading team of 2FTE)</a:t>
          </a:r>
        </a:p>
      </dgm:t>
    </dgm:pt>
    <dgm:pt modelId="{85A0B807-E7A2-4E23-B444-A2B4902C40D7}" type="parTrans" cxnId="{2CC6DCF6-5AA2-487D-8D1D-4D2F6CCF5A6D}">
      <dgm:prSet/>
      <dgm:spPr/>
      <dgm:t>
        <a:bodyPr/>
        <a:lstStyle/>
        <a:p>
          <a:endParaRPr lang="en-GB" sz="1000"/>
        </a:p>
      </dgm:t>
    </dgm:pt>
    <dgm:pt modelId="{E5B91EA9-B726-4B3B-9C45-5E4B804F3CE8}" type="sibTrans" cxnId="{2CC6DCF6-5AA2-487D-8D1D-4D2F6CCF5A6D}">
      <dgm:prSet/>
      <dgm:spPr/>
      <dgm:t>
        <a:bodyPr/>
        <a:lstStyle/>
        <a:p>
          <a:endParaRPr lang="en-GB" sz="1000"/>
        </a:p>
      </dgm:t>
    </dgm:pt>
    <dgm:pt modelId="{BB36C733-C33B-48FD-BC84-2B55AC926690}">
      <dgm:prSet phldrT="[Text]" custT="1"/>
      <dgm:spPr/>
      <dgm:t>
        <a:bodyPr/>
        <a:lstStyle/>
        <a:p>
          <a:r>
            <a:rPr lang="en-GB" sz="1000" dirty="0"/>
            <a:t>Project Manager</a:t>
          </a:r>
        </a:p>
      </dgm:t>
    </dgm:pt>
    <dgm:pt modelId="{85F2067E-E8F1-489F-A22C-B880390A3025}" type="parTrans" cxnId="{DDF9BB0E-CE25-46BB-ABF6-F31185590401}">
      <dgm:prSet/>
      <dgm:spPr/>
      <dgm:t>
        <a:bodyPr/>
        <a:lstStyle/>
        <a:p>
          <a:endParaRPr lang="en-GB" sz="1000"/>
        </a:p>
      </dgm:t>
    </dgm:pt>
    <dgm:pt modelId="{C4340A32-1FF9-446A-83AF-146177F77BAA}" type="sibTrans" cxnId="{DDF9BB0E-CE25-46BB-ABF6-F31185590401}">
      <dgm:prSet/>
      <dgm:spPr/>
      <dgm:t>
        <a:bodyPr/>
        <a:lstStyle/>
        <a:p>
          <a:endParaRPr lang="en-GB" sz="1000"/>
        </a:p>
      </dgm:t>
    </dgm:pt>
    <dgm:pt modelId="{729C9E5F-D3DB-4BCA-8263-7772F7EB0646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GB" sz="1400" dirty="0"/>
            <a:t>Wider resource to  be scoped</a:t>
          </a:r>
        </a:p>
      </dgm:t>
    </dgm:pt>
    <dgm:pt modelId="{0BC47DD5-DF44-459B-A8FB-FC17F2DBB509}" type="sibTrans" cxnId="{67E5D06A-7BF3-448D-B17F-15D8DE369EDB}">
      <dgm:prSet/>
      <dgm:spPr/>
      <dgm:t>
        <a:bodyPr/>
        <a:lstStyle/>
        <a:p>
          <a:endParaRPr lang="en-GB" sz="1000"/>
        </a:p>
      </dgm:t>
    </dgm:pt>
    <dgm:pt modelId="{36D8A056-6AEE-4351-9C93-D1ABCA768373}" type="parTrans" cxnId="{67E5D06A-7BF3-448D-B17F-15D8DE369EDB}">
      <dgm:prSet/>
      <dgm:spPr/>
      <dgm:t>
        <a:bodyPr/>
        <a:lstStyle/>
        <a:p>
          <a:endParaRPr lang="en-GB" sz="1000"/>
        </a:p>
      </dgm:t>
    </dgm:pt>
    <dgm:pt modelId="{FF9BD58B-6212-4FB5-A631-31E5B1920D18}" type="pres">
      <dgm:prSet presAssocID="{1FB7A290-E570-4400-A15F-8FAE1C965F31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7980489-6CC9-4701-89E6-791467843E4B}" type="pres">
      <dgm:prSet presAssocID="{1FB7A290-E570-4400-A15F-8FAE1C965F31}" presName="hierFlow" presStyleCnt="0"/>
      <dgm:spPr/>
    </dgm:pt>
    <dgm:pt modelId="{A4E8F6B4-0717-4BF5-BB4A-1F468E16E768}" type="pres">
      <dgm:prSet presAssocID="{1FB7A290-E570-4400-A15F-8FAE1C965F31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5253C4B-9072-4CB2-8BC5-533A4C7D9B83}" type="pres">
      <dgm:prSet presAssocID="{AA5E3EE7-1098-4046-9657-2B3FAB2DDFAB}" presName="Name14" presStyleCnt="0"/>
      <dgm:spPr/>
    </dgm:pt>
    <dgm:pt modelId="{FC1AC246-B7E8-4E09-BCBA-CA0F90B5BA40}" type="pres">
      <dgm:prSet presAssocID="{AA5E3EE7-1098-4046-9657-2B3FAB2DDFAB}" presName="level1Shape" presStyleLbl="node0" presStyleIdx="0" presStyleCnt="1" custScaleX="137047" custScaleY="165114" custLinFactNeighborX="-3628" custLinFactNeighborY="-3266">
        <dgm:presLayoutVars>
          <dgm:chPref val="3"/>
        </dgm:presLayoutVars>
      </dgm:prSet>
      <dgm:spPr/>
    </dgm:pt>
    <dgm:pt modelId="{4795D655-E430-44B7-A2AF-A86E002A5E22}" type="pres">
      <dgm:prSet presAssocID="{AA5E3EE7-1098-4046-9657-2B3FAB2DDFAB}" presName="hierChild2" presStyleCnt="0"/>
      <dgm:spPr/>
    </dgm:pt>
    <dgm:pt modelId="{D27C4F4B-3C08-4B71-8080-E6DCCC0254C3}" type="pres">
      <dgm:prSet presAssocID="{1453F573-B368-49E0-9EF0-B0AF7C248721}" presName="Name19" presStyleLbl="parChTrans1D2" presStyleIdx="0" presStyleCnt="3"/>
      <dgm:spPr/>
    </dgm:pt>
    <dgm:pt modelId="{17B1A1D8-929F-4649-A8A3-F652B597B272}" type="pres">
      <dgm:prSet presAssocID="{8A7FAC6D-54B5-4852-8C76-26A67518A424}" presName="Name21" presStyleCnt="0"/>
      <dgm:spPr/>
    </dgm:pt>
    <dgm:pt modelId="{AE8CCA4C-EAC5-4EE8-87B5-1BECBBF7F86A}" type="pres">
      <dgm:prSet presAssocID="{8A7FAC6D-54B5-4852-8C76-26A67518A424}" presName="level2Shape" presStyleLbl="node2" presStyleIdx="0" presStyleCnt="3" custScaleX="143420" custScaleY="156197" custLinFactNeighborX="-3591" custLinFactNeighborY="-4040"/>
      <dgm:spPr/>
    </dgm:pt>
    <dgm:pt modelId="{8CE6FE81-1D78-4E81-9022-EF052A5FA7AB}" type="pres">
      <dgm:prSet presAssocID="{8A7FAC6D-54B5-4852-8C76-26A67518A424}" presName="hierChild3" presStyleCnt="0"/>
      <dgm:spPr/>
    </dgm:pt>
    <dgm:pt modelId="{808F76FB-B01F-45D5-AB9C-2C9E4DA7C506}" type="pres">
      <dgm:prSet presAssocID="{AE1C434F-9780-43BB-B244-112E94FF3FFF}" presName="Name19" presStyleLbl="parChTrans1D3" presStyleIdx="0" presStyleCnt="10"/>
      <dgm:spPr/>
    </dgm:pt>
    <dgm:pt modelId="{FCF74D17-3159-4010-82B9-8F5E2948B3DB}" type="pres">
      <dgm:prSet presAssocID="{6E9CA3CE-9216-405A-B6BA-C4AFAF1084C9}" presName="Name21" presStyleCnt="0"/>
      <dgm:spPr/>
    </dgm:pt>
    <dgm:pt modelId="{8AB16306-4FB8-4F29-9EBA-F478F6CC698D}" type="pres">
      <dgm:prSet presAssocID="{6E9CA3CE-9216-405A-B6BA-C4AFAF1084C9}" presName="level2Shape" presStyleLbl="node3" presStyleIdx="0" presStyleCnt="10" custScaleY="157700"/>
      <dgm:spPr/>
    </dgm:pt>
    <dgm:pt modelId="{E18F9AB2-514C-4DAC-A4AE-F161FADD1FE5}" type="pres">
      <dgm:prSet presAssocID="{6E9CA3CE-9216-405A-B6BA-C4AFAF1084C9}" presName="hierChild3" presStyleCnt="0"/>
      <dgm:spPr/>
    </dgm:pt>
    <dgm:pt modelId="{8BFA37B8-EAB5-4742-9019-49C18AA150DD}" type="pres">
      <dgm:prSet presAssocID="{E804DD68-1971-485E-BE1E-7BE8CA22CB37}" presName="Name19" presStyleLbl="parChTrans1D3" presStyleIdx="1" presStyleCnt="10"/>
      <dgm:spPr/>
    </dgm:pt>
    <dgm:pt modelId="{E07ADE74-E4A8-4018-BFBC-EB4B4D0A42FB}" type="pres">
      <dgm:prSet presAssocID="{BF515F95-646A-42A9-B239-3D2386496A34}" presName="Name21" presStyleCnt="0"/>
      <dgm:spPr/>
    </dgm:pt>
    <dgm:pt modelId="{23C98005-8BB4-4600-B588-872C8D1DE0BC}" type="pres">
      <dgm:prSet presAssocID="{BF515F95-646A-42A9-B239-3D2386496A34}" presName="level2Shape" presStyleLbl="node3" presStyleIdx="1" presStyleCnt="10" custScaleY="157700"/>
      <dgm:spPr/>
    </dgm:pt>
    <dgm:pt modelId="{AF11C7B1-EAAA-49AD-9486-8AA1AB67E365}" type="pres">
      <dgm:prSet presAssocID="{BF515F95-646A-42A9-B239-3D2386496A34}" presName="hierChild3" presStyleCnt="0"/>
      <dgm:spPr/>
    </dgm:pt>
    <dgm:pt modelId="{662592D5-3CC0-4728-A097-37104730B621}" type="pres">
      <dgm:prSet presAssocID="{A67CDEFA-8A78-48B5-A282-96FBC79CD7D0}" presName="Name19" presStyleLbl="parChTrans1D3" presStyleIdx="2" presStyleCnt="10"/>
      <dgm:spPr/>
    </dgm:pt>
    <dgm:pt modelId="{AEC4ADFB-E9EC-4048-858F-71A97FA1DFBA}" type="pres">
      <dgm:prSet presAssocID="{53AA867A-78D2-43EF-8820-52499D250E0F}" presName="Name21" presStyleCnt="0"/>
      <dgm:spPr/>
    </dgm:pt>
    <dgm:pt modelId="{6767EB29-4698-4261-A02F-CFF481CB091B}" type="pres">
      <dgm:prSet presAssocID="{53AA867A-78D2-43EF-8820-52499D250E0F}" presName="level2Shape" presStyleLbl="node3" presStyleIdx="2" presStyleCnt="10" custScaleY="157700"/>
      <dgm:spPr/>
    </dgm:pt>
    <dgm:pt modelId="{6FE55B0A-6D80-4512-9EF5-291F8FB8142E}" type="pres">
      <dgm:prSet presAssocID="{53AA867A-78D2-43EF-8820-52499D250E0F}" presName="hierChild3" presStyleCnt="0"/>
      <dgm:spPr/>
    </dgm:pt>
    <dgm:pt modelId="{275FA58E-2186-428E-8D8A-BB959A82E3F5}" type="pres">
      <dgm:prSet presAssocID="{0FD792A5-1BBE-4FFD-85CD-3E83A713F959}" presName="Name19" presStyleLbl="parChTrans1D3" presStyleIdx="3" presStyleCnt="10"/>
      <dgm:spPr/>
    </dgm:pt>
    <dgm:pt modelId="{0FB009C8-4F32-4BA0-BA7A-19F5FB438112}" type="pres">
      <dgm:prSet presAssocID="{DAFC35CB-B345-4DED-9500-519F0DA144CD}" presName="Name21" presStyleCnt="0"/>
      <dgm:spPr/>
    </dgm:pt>
    <dgm:pt modelId="{B380AF87-F2DD-4998-9022-99B931A1492F}" type="pres">
      <dgm:prSet presAssocID="{DAFC35CB-B345-4DED-9500-519F0DA144CD}" presName="level2Shape" presStyleLbl="node3" presStyleIdx="3" presStyleCnt="10" custScaleY="157700"/>
      <dgm:spPr/>
    </dgm:pt>
    <dgm:pt modelId="{D739C282-4CA5-45BA-9354-5FA6624EE08A}" type="pres">
      <dgm:prSet presAssocID="{DAFC35CB-B345-4DED-9500-519F0DA144CD}" presName="hierChild3" presStyleCnt="0"/>
      <dgm:spPr/>
    </dgm:pt>
    <dgm:pt modelId="{2A5EE8B9-B9D1-4B83-84EB-91A4465CBED8}" type="pres">
      <dgm:prSet presAssocID="{8CA7602E-7827-4F6B-BF5D-20D91AF51A18}" presName="Name19" presStyleLbl="parChTrans1D2" presStyleIdx="1" presStyleCnt="3"/>
      <dgm:spPr/>
    </dgm:pt>
    <dgm:pt modelId="{B9FCCAEB-82C7-4CE4-98B9-E1C2357C18B0}" type="pres">
      <dgm:prSet presAssocID="{D8E041AB-E5EB-49B9-91BF-264D2B65B55F}" presName="Name21" presStyleCnt="0"/>
      <dgm:spPr/>
    </dgm:pt>
    <dgm:pt modelId="{E79DD901-89FC-4BDB-8134-F3554F35774C}" type="pres">
      <dgm:prSet presAssocID="{D8E041AB-E5EB-49B9-91BF-264D2B65B55F}" presName="level2Shape" presStyleLbl="node2" presStyleIdx="1" presStyleCnt="3" custScaleX="156137" custScaleY="137426"/>
      <dgm:spPr/>
    </dgm:pt>
    <dgm:pt modelId="{68A5B2E7-6931-4425-A133-E642DC5A6D09}" type="pres">
      <dgm:prSet presAssocID="{D8E041AB-E5EB-49B9-91BF-264D2B65B55F}" presName="hierChild3" presStyleCnt="0"/>
      <dgm:spPr/>
    </dgm:pt>
    <dgm:pt modelId="{7E4A8117-0846-4CCA-8A33-70811A8AF7A8}" type="pres">
      <dgm:prSet presAssocID="{041CA315-1A55-4F37-A220-7C85E5DC698F}" presName="Name19" presStyleLbl="parChTrans1D3" presStyleIdx="4" presStyleCnt="10"/>
      <dgm:spPr/>
    </dgm:pt>
    <dgm:pt modelId="{E181E01C-13AB-4FD7-9AEC-40B3E0D6232B}" type="pres">
      <dgm:prSet presAssocID="{B930E5D3-0079-4E93-87B0-56DE4CF1738C}" presName="Name21" presStyleCnt="0"/>
      <dgm:spPr/>
    </dgm:pt>
    <dgm:pt modelId="{EC4081E7-5312-4F82-9919-A200ADD23386}" type="pres">
      <dgm:prSet presAssocID="{B930E5D3-0079-4E93-87B0-56DE4CF1738C}" presName="level2Shape" presStyleLbl="node3" presStyleIdx="4" presStyleCnt="10" custScaleY="157700"/>
      <dgm:spPr/>
    </dgm:pt>
    <dgm:pt modelId="{D85201BB-4B30-47D2-8674-B9F6C6458CA5}" type="pres">
      <dgm:prSet presAssocID="{B930E5D3-0079-4E93-87B0-56DE4CF1738C}" presName="hierChild3" presStyleCnt="0"/>
      <dgm:spPr/>
    </dgm:pt>
    <dgm:pt modelId="{0A712FC7-12C8-4E36-BEED-5BB5FFBD22D8}" type="pres">
      <dgm:prSet presAssocID="{FF7F1D87-FE88-4095-BDD9-95A421C3B8B4}" presName="Name19" presStyleLbl="parChTrans1D3" presStyleIdx="5" presStyleCnt="10"/>
      <dgm:spPr/>
    </dgm:pt>
    <dgm:pt modelId="{A6C52780-5D31-4F11-AD99-95C6457B99FD}" type="pres">
      <dgm:prSet presAssocID="{D81A10F1-21FA-4FD1-87C6-A99F14417361}" presName="Name21" presStyleCnt="0"/>
      <dgm:spPr/>
    </dgm:pt>
    <dgm:pt modelId="{6D2553A7-E774-4836-B367-19C83173EE8B}" type="pres">
      <dgm:prSet presAssocID="{D81A10F1-21FA-4FD1-87C6-A99F14417361}" presName="level2Shape" presStyleLbl="node3" presStyleIdx="5" presStyleCnt="10" custScaleY="157700"/>
      <dgm:spPr/>
    </dgm:pt>
    <dgm:pt modelId="{8D693FD1-B840-4DEB-B9BC-AD1E2A3D1909}" type="pres">
      <dgm:prSet presAssocID="{D81A10F1-21FA-4FD1-87C6-A99F14417361}" presName="hierChild3" presStyleCnt="0"/>
      <dgm:spPr/>
    </dgm:pt>
    <dgm:pt modelId="{61137041-6ECD-41E7-B57E-433D77BE012D}" type="pres">
      <dgm:prSet presAssocID="{99EC701B-4DE5-4048-ACC5-B22E2AB7AC3D}" presName="Name19" presStyleLbl="parChTrans1D3" presStyleIdx="6" presStyleCnt="10"/>
      <dgm:spPr/>
    </dgm:pt>
    <dgm:pt modelId="{C472D0CA-DB75-41E1-A51D-BD2C824E38C3}" type="pres">
      <dgm:prSet presAssocID="{09F1A661-503B-4F49-9063-8FCDAFDDB8C8}" presName="Name21" presStyleCnt="0"/>
      <dgm:spPr/>
    </dgm:pt>
    <dgm:pt modelId="{9C67AA3C-939E-4B0A-A5B8-813B5D663EA1}" type="pres">
      <dgm:prSet presAssocID="{09F1A661-503B-4F49-9063-8FCDAFDDB8C8}" presName="level2Shape" presStyleLbl="node3" presStyleIdx="6" presStyleCnt="10" custScaleY="157700"/>
      <dgm:spPr/>
    </dgm:pt>
    <dgm:pt modelId="{E571EC84-9B2D-4665-8D6F-6EE6608B382B}" type="pres">
      <dgm:prSet presAssocID="{09F1A661-503B-4F49-9063-8FCDAFDDB8C8}" presName="hierChild3" presStyleCnt="0"/>
      <dgm:spPr/>
    </dgm:pt>
    <dgm:pt modelId="{59435188-381F-4C84-BC05-08C78E145648}" type="pres">
      <dgm:prSet presAssocID="{54FF5FBB-DC61-42AD-9ED3-D59183E75EC2}" presName="Name19" presStyleLbl="parChTrans1D3" presStyleIdx="7" presStyleCnt="10"/>
      <dgm:spPr/>
    </dgm:pt>
    <dgm:pt modelId="{6FE7185A-3AF6-4AF6-A53C-C7D21543A171}" type="pres">
      <dgm:prSet presAssocID="{9872AD74-AE58-482D-8B25-0A0A003BF513}" presName="Name21" presStyleCnt="0"/>
      <dgm:spPr/>
    </dgm:pt>
    <dgm:pt modelId="{8E6CA647-3D76-453D-8136-373EC8027593}" type="pres">
      <dgm:prSet presAssocID="{9872AD74-AE58-482D-8B25-0A0A003BF513}" presName="level2Shape" presStyleLbl="node3" presStyleIdx="7" presStyleCnt="10" custScaleY="157700"/>
      <dgm:spPr/>
    </dgm:pt>
    <dgm:pt modelId="{E2732550-D386-4764-990B-C543539A7658}" type="pres">
      <dgm:prSet presAssocID="{9872AD74-AE58-482D-8B25-0A0A003BF513}" presName="hierChild3" presStyleCnt="0"/>
      <dgm:spPr/>
    </dgm:pt>
    <dgm:pt modelId="{FC421906-32B6-4DA4-A2EE-95BAAED80228}" type="pres">
      <dgm:prSet presAssocID="{85A0B807-E7A2-4E23-B444-A2B4902C40D7}" presName="Name19" presStyleLbl="parChTrans1D3" presStyleIdx="8" presStyleCnt="10"/>
      <dgm:spPr/>
    </dgm:pt>
    <dgm:pt modelId="{36210349-549B-4049-86DE-837B7B87E5BE}" type="pres">
      <dgm:prSet presAssocID="{664CC7A2-77FA-4FC9-9DA5-17F423EF1683}" presName="Name21" presStyleCnt="0"/>
      <dgm:spPr/>
    </dgm:pt>
    <dgm:pt modelId="{CC4F2709-8D20-47FB-9BBE-3A7D37D77FB4}" type="pres">
      <dgm:prSet presAssocID="{664CC7A2-77FA-4FC9-9DA5-17F423EF1683}" presName="level2Shape" presStyleLbl="node3" presStyleIdx="8" presStyleCnt="10" custScaleY="157700"/>
      <dgm:spPr/>
    </dgm:pt>
    <dgm:pt modelId="{7D50B82F-D8FD-410F-812D-E69EA2679C21}" type="pres">
      <dgm:prSet presAssocID="{664CC7A2-77FA-4FC9-9DA5-17F423EF1683}" presName="hierChild3" presStyleCnt="0"/>
      <dgm:spPr/>
    </dgm:pt>
    <dgm:pt modelId="{86085606-BC9D-4165-B8E7-1EAB433DC9BA}" type="pres">
      <dgm:prSet presAssocID="{85F2067E-E8F1-489F-A22C-B880390A3025}" presName="Name19" presStyleLbl="parChTrans1D3" presStyleIdx="9" presStyleCnt="10"/>
      <dgm:spPr/>
    </dgm:pt>
    <dgm:pt modelId="{0696DC50-367E-4CEE-A8A7-E87920219993}" type="pres">
      <dgm:prSet presAssocID="{BB36C733-C33B-48FD-BC84-2B55AC926690}" presName="Name21" presStyleCnt="0"/>
      <dgm:spPr/>
    </dgm:pt>
    <dgm:pt modelId="{41D584C5-1DE6-4F86-8B42-88D5322C2DA3}" type="pres">
      <dgm:prSet presAssocID="{BB36C733-C33B-48FD-BC84-2B55AC926690}" presName="level2Shape" presStyleLbl="node3" presStyleIdx="9" presStyleCnt="10" custScaleY="157700"/>
      <dgm:spPr/>
    </dgm:pt>
    <dgm:pt modelId="{54DEBA53-9ED5-4D85-9C43-805B8990DD27}" type="pres">
      <dgm:prSet presAssocID="{BB36C733-C33B-48FD-BC84-2B55AC926690}" presName="hierChild3" presStyleCnt="0"/>
      <dgm:spPr/>
    </dgm:pt>
    <dgm:pt modelId="{497D9385-55B5-46ED-9716-395824C8C43E}" type="pres">
      <dgm:prSet presAssocID="{36D8A056-6AEE-4351-9C93-D1ABCA768373}" presName="Name19" presStyleLbl="parChTrans1D2" presStyleIdx="2" presStyleCnt="3"/>
      <dgm:spPr/>
    </dgm:pt>
    <dgm:pt modelId="{9ABB43F5-43EC-49B8-BC34-CC9D30A96905}" type="pres">
      <dgm:prSet presAssocID="{729C9E5F-D3DB-4BCA-8263-7772F7EB0646}" presName="Name21" presStyleCnt="0"/>
      <dgm:spPr/>
    </dgm:pt>
    <dgm:pt modelId="{83016852-CF25-4463-8635-6E573BA38C3D}" type="pres">
      <dgm:prSet presAssocID="{729C9E5F-D3DB-4BCA-8263-7772F7EB0646}" presName="level2Shape" presStyleLbl="node2" presStyleIdx="2" presStyleCnt="3" custScaleX="155807" custScaleY="124853"/>
      <dgm:spPr/>
    </dgm:pt>
    <dgm:pt modelId="{11DF190F-1ACC-431D-9D91-D11729702A60}" type="pres">
      <dgm:prSet presAssocID="{729C9E5F-D3DB-4BCA-8263-7772F7EB0646}" presName="hierChild3" presStyleCnt="0"/>
      <dgm:spPr/>
    </dgm:pt>
    <dgm:pt modelId="{F9E26893-F874-4F07-8879-E2D9875E0715}" type="pres">
      <dgm:prSet presAssocID="{1FB7A290-E570-4400-A15F-8FAE1C965F31}" presName="bgShapesFlow" presStyleCnt="0"/>
      <dgm:spPr/>
    </dgm:pt>
  </dgm:ptLst>
  <dgm:cxnLst>
    <dgm:cxn modelId="{63813E06-BE01-4A5A-987E-C206DA99542B}" type="presOf" srcId="{36D8A056-6AEE-4351-9C93-D1ABCA768373}" destId="{497D9385-55B5-46ED-9716-395824C8C43E}" srcOrd="0" destOrd="0" presId="urn:microsoft.com/office/officeart/2005/8/layout/hierarchy6"/>
    <dgm:cxn modelId="{2744FF06-B91B-4E94-B3CC-B706BEA3BB19}" type="presOf" srcId="{FF7F1D87-FE88-4095-BDD9-95A421C3B8B4}" destId="{0A712FC7-12C8-4E36-BEED-5BB5FFBD22D8}" srcOrd="0" destOrd="0" presId="urn:microsoft.com/office/officeart/2005/8/layout/hierarchy6"/>
    <dgm:cxn modelId="{FB402A0A-643D-400F-91D5-D6FD90ED10E9}" type="presOf" srcId="{A67CDEFA-8A78-48B5-A282-96FBC79CD7D0}" destId="{662592D5-3CC0-4728-A097-37104730B621}" srcOrd="0" destOrd="0" presId="urn:microsoft.com/office/officeart/2005/8/layout/hierarchy6"/>
    <dgm:cxn modelId="{DDF9BB0E-CE25-46BB-ABF6-F31185590401}" srcId="{D8E041AB-E5EB-49B9-91BF-264D2B65B55F}" destId="{BB36C733-C33B-48FD-BC84-2B55AC926690}" srcOrd="5" destOrd="0" parTransId="{85F2067E-E8F1-489F-A22C-B880390A3025}" sibTransId="{C4340A32-1FF9-446A-83AF-146177F77BAA}"/>
    <dgm:cxn modelId="{7F168410-0C22-4A6B-8D35-27B1688E5673}" type="presOf" srcId="{AE1C434F-9780-43BB-B244-112E94FF3FFF}" destId="{808F76FB-B01F-45D5-AB9C-2C9E4DA7C506}" srcOrd="0" destOrd="0" presId="urn:microsoft.com/office/officeart/2005/8/layout/hierarchy6"/>
    <dgm:cxn modelId="{19F85C19-7D79-4AD4-9215-3060D88E50F8}" type="presOf" srcId="{9872AD74-AE58-482D-8B25-0A0A003BF513}" destId="{8E6CA647-3D76-453D-8136-373EC8027593}" srcOrd="0" destOrd="0" presId="urn:microsoft.com/office/officeart/2005/8/layout/hierarchy6"/>
    <dgm:cxn modelId="{73E82E1E-B184-4F75-BA88-A96A5043C21E}" type="presOf" srcId="{53AA867A-78D2-43EF-8820-52499D250E0F}" destId="{6767EB29-4698-4261-A02F-CFF481CB091B}" srcOrd="0" destOrd="0" presId="urn:microsoft.com/office/officeart/2005/8/layout/hierarchy6"/>
    <dgm:cxn modelId="{81CC5B24-80C1-48FD-A114-C7B8350F06D6}" type="presOf" srcId="{664CC7A2-77FA-4FC9-9DA5-17F423EF1683}" destId="{CC4F2709-8D20-47FB-9BBE-3A7D37D77FB4}" srcOrd="0" destOrd="0" presId="urn:microsoft.com/office/officeart/2005/8/layout/hierarchy6"/>
    <dgm:cxn modelId="{3B309D29-3031-46DB-AC17-68B27E642805}" srcId="{D8E041AB-E5EB-49B9-91BF-264D2B65B55F}" destId="{9872AD74-AE58-482D-8B25-0A0A003BF513}" srcOrd="3" destOrd="0" parTransId="{54FF5FBB-DC61-42AD-9ED3-D59183E75EC2}" sibTransId="{4C767199-01D2-46AC-9878-E62A5427A526}"/>
    <dgm:cxn modelId="{FDEFA22C-84A7-41B6-A8C6-46D766CCE61E}" type="presOf" srcId="{B930E5D3-0079-4E93-87B0-56DE4CF1738C}" destId="{EC4081E7-5312-4F82-9919-A200ADD23386}" srcOrd="0" destOrd="0" presId="urn:microsoft.com/office/officeart/2005/8/layout/hierarchy6"/>
    <dgm:cxn modelId="{DE3F463D-533F-4129-82D7-DF83C1F94341}" type="presOf" srcId="{1453F573-B368-49E0-9EF0-B0AF7C248721}" destId="{D27C4F4B-3C08-4B71-8080-E6DCCC0254C3}" srcOrd="0" destOrd="0" presId="urn:microsoft.com/office/officeart/2005/8/layout/hierarchy6"/>
    <dgm:cxn modelId="{409C3E3E-4709-4AB0-B78B-0C7E5A1EA121}" type="presOf" srcId="{1FB7A290-E570-4400-A15F-8FAE1C965F31}" destId="{FF9BD58B-6212-4FB5-A631-31E5B1920D18}" srcOrd="0" destOrd="0" presId="urn:microsoft.com/office/officeart/2005/8/layout/hierarchy6"/>
    <dgm:cxn modelId="{3AE7E33E-19A4-4D44-BD3A-501EE6327D08}" srcId="{D8E041AB-E5EB-49B9-91BF-264D2B65B55F}" destId="{D81A10F1-21FA-4FD1-87C6-A99F14417361}" srcOrd="1" destOrd="0" parTransId="{FF7F1D87-FE88-4095-BDD9-95A421C3B8B4}" sibTransId="{775EF2C3-678C-40F9-A46F-C2F40C83CD81}"/>
    <dgm:cxn modelId="{57B6E75D-EEE1-42DD-A714-8B9DDEF277B2}" srcId="{D8E041AB-E5EB-49B9-91BF-264D2B65B55F}" destId="{09F1A661-503B-4F49-9063-8FCDAFDDB8C8}" srcOrd="2" destOrd="0" parTransId="{99EC701B-4DE5-4048-ACC5-B22E2AB7AC3D}" sibTransId="{F5C325FB-D127-432A-B7AD-CE9439FFEF0C}"/>
    <dgm:cxn modelId="{87080243-0068-4CE9-98FD-3F5533FF2791}" type="presOf" srcId="{0FD792A5-1BBE-4FFD-85CD-3E83A713F959}" destId="{275FA58E-2186-428E-8D8A-BB959A82E3F5}" srcOrd="0" destOrd="0" presId="urn:microsoft.com/office/officeart/2005/8/layout/hierarchy6"/>
    <dgm:cxn modelId="{5C143A64-3DD4-4621-8646-C43E1A5B5C84}" type="presOf" srcId="{729C9E5F-D3DB-4BCA-8263-7772F7EB0646}" destId="{83016852-CF25-4463-8635-6E573BA38C3D}" srcOrd="0" destOrd="0" presId="urn:microsoft.com/office/officeart/2005/8/layout/hierarchy6"/>
    <dgm:cxn modelId="{67E5D06A-7BF3-448D-B17F-15D8DE369EDB}" srcId="{AA5E3EE7-1098-4046-9657-2B3FAB2DDFAB}" destId="{729C9E5F-D3DB-4BCA-8263-7772F7EB0646}" srcOrd="2" destOrd="0" parTransId="{36D8A056-6AEE-4351-9C93-D1ABCA768373}" sibTransId="{0BC47DD5-DF44-459B-A8FB-FC17F2DBB509}"/>
    <dgm:cxn modelId="{0DD3FC6A-39A1-461E-BE5A-622694192308}" srcId="{AA5E3EE7-1098-4046-9657-2B3FAB2DDFAB}" destId="{D8E041AB-E5EB-49B9-91BF-264D2B65B55F}" srcOrd="1" destOrd="0" parTransId="{8CA7602E-7827-4F6B-BF5D-20D91AF51A18}" sibTransId="{B7DFD559-0B14-44CF-97A4-99BEBBC1E3BA}"/>
    <dgm:cxn modelId="{F03C1A4C-8EDC-4670-B179-EA7D8086E303}" srcId="{8A7FAC6D-54B5-4852-8C76-26A67518A424}" destId="{53AA867A-78D2-43EF-8820-52499D250E0F}" srcOrd="2" destOrd="0" parTransId="{A67CDEFA-8A78-48B5-A282-96FBC79CD7D0}" sibTransId="{1DCCBB35-879A-4AA6-8854-E9E4FBE921C9}"/>
    <dgm:cxn modelId="{DFF49E6D-609F-4A93-B7F7-E54C56DAF6F1}" type="presOf" srcId="{8CA7602E-7827-4F6B-BF5D-20D91AF51A18}" destId="{2A5EE8B9-B9D1-4B83-84EB-91A4465CBED8}" srcOrd="0" destOrd="0" presId="urn:microsoft.com/office/officeart/2005/8/layout/hierarchy6"/>
    <dgm:cxn modelId="{F418CE59-0B40-4DD9-9C9B-3993E98DEF06}" type="presOf" srcId="{D8E041AB-E5EB-49B9-91BF-264D2B65B55F}" destId="{E79DD901-89FC-4BDB-8134-F3554F35774C}" srcOrd="0" destOrd="0" presId="urn:microsoft.com/office/officeart/2005/8/layout/hierarchy6"/>
    <dgm:cxn modelId="{1DD3F77E-3F94-4EFE-ADA6-3F5B372BEEAD}" srcId="{8A7FAC6D-54B5-4852-8C76-26A67518A424}" destId="{BF515F95-646A-42A9-B239-3D2386496A34}" srcOrd="1" destOrd="0" parTransId="{E804DD68-1971-485E-BE1E-7BE8CA22CB37}" sibTransId="{0CE240BE-2E48-442D-A177-8A9CF94C8066}"/>
    <dgm:cxn modelId="{F3A9EC86-ACBB-41CF-BB39-5DC55537AF37}" type="presOf" srcId="{85A0B807-E7A2-4E23-B444-A2B4902C40D7}" destId="{FC421906-32B6-4DA4-A2EE-95BAAED80228}" srcOrd="0" destOrd="0" presId="urn:microsoft.com/office/officeart/2005/8/layout/hierarchy6"/>
    <dgm:cxn modelId="{6F3BF088-426F-4980-8D1C-C83051844F2E}" srcId="{AA5E3EE7-1098-4046-9657-2B3FAB2DDFAB}" destId="{8A7FAC6D-54B5-4852-8C76-26A67518A424}" srcOrd="0" destOrd="0" parTransId="{1453F573-B368-49E0-9EF0-B0AF7C248721}" sibTransId="{411B5DD7-6292-4F1F-BD93-CC37E46B56E3}"/>
    <dgm:cxn modelId="{9638368D-03C8-4CA2-9A0F-39416AE3C182}" srcId="{8A7FAC6D-54B5-4852-8C76-26A67518A424}" destId="{6E9CA3CE-9216-405A-B6BA-C4AFAF1084C9}" srcOrd="0" destOrd="0" parTransId="{AE1C434F-9780-43BB-B244-112E94FF3FFF}" sibTransId="{DC4DC458-ABFE-4798-AF4B-7B929D12034B}"/>
    <dgm:cxn modelId="{11E2948D-1456-4D83-A38A-54FC5AD8147F}" type="presOf" srcId="{AA5E3EE7-1098-4046-9657-2B3FAB2DDFAB}" destId="{FC1AC246-B7E8-4E09-BCBA-CA0F90B5BA40}" srcOrd="0" destOrd="0" presId="urn:microsoft.com/office/officeart/2005/8/layout/hierarchy6"/>
    <dgm:cxn modelId="{C8E65992-8E9C-421A-BB20-123C5AC1F567}" type="presOf" srcId="{54FF5FBB-DC61-42AD-9ED3-D59183E75EC2}" destId="{59435188-381F-4C84-BC05-08C78E145648}" srcOrd="0" destOrd="0" presId="urn:microsoft.com/office/officeart/2005/8/layout/hierarchy6"/>
    <dgm:cxn modelId="{F6C62895-AD33-4230-B4C6-3F0B4B919FF1}" srcId="{1FB7A290-E570-4400-A15F-8FAE1C965F31}" destId="{AA5E3EE7-1098-4046-9657-2B3FAB2DDFAB}" srcOrd="0" destOrd="0" parTransId="{B96316A7-35CA-450C-A4F9-B134D73EE793}" sibTransId="{242056DD-2D79-43F4-B75B-0FC014AE0212}"/>
    <dgm:cxn modelId="{13E91A9C-1C2D-4D07-893E-88471CB3FBB1}" type="presOf" srcId="{85F2067E-E8F1-489F-A22C-B880390A3025}" destId="{86085606-BC9D-4165-B8E7-1EAB433DC9BA}" srcOrd="0" destOrd="0" presId="urn:microsoft.com/office/officeart/2005/8/layout/hierarchy6"/>
    <dgm:cxn modelId="{E94CBF9D-755E-40FD-A5DF-01BE338CB32E}" srcId="{D8E041AB-E5EB-49B9-91BF-264D2B65B55F}" destId="{B930E5D3-0079-4E93-87B0-56DE4CF1738C}" srcOrd="0" destOrd="0" parTransId="{041CA315-1A55-4F37-A220-7C85E5DC698F}" sibTransId="{9C25459B-D898-44D7-9597-B63E89694EE9}"/>
    <dgm:cxn modelId="{064B49A6-FFA6-4917-AE6C-7579336EB01F}" type="presOf" srcId="{8A7FAC6D-54B5-4852-8C76-26A67518A424}" destId="{AE8CCA4C-EAC5-4EE8-87B5-1BECBBF7F86A}" srcOrd="0" destOrd="0" presId="urn:microsoft.com/office/officeart/2005/8/layout/hierarchy6"/>
    <dgm:cxn modelId="{331EDEB5-CEC0-4B0B-8036-E9DB8C70B0FF}" type="presOf" srcId="{DAFC35CB-B345-4DED-9500-519F0DA144CD}" destId="{B380AF87-F2DD-4998-9022-99B931A1492F}" srcOrd="0" destOrd="0" presId="urn:microsoft.com/office/officeart/2005/8/layout/hierarchy6"/>
    <dgm:cxn modelId="{034B97C3-08C0-4DEA-AEEA-514F1FD46C09}" type="presOf" srcId="{6E9CA3CE-9216-405A-B6BA-C4AFAF1084C9}" destId="{8AB16306-4FB8-4F29-9EBA-F478F6CC698D}" srcOrd="0" destOrd="0" presId="urn:microsoft.com/office/officeart/2005/8/layout/hierarchy6"/>
    <dgm:cxn modelId="{8D0F54C8-A3B4-4B91-862C-C5351EE1DD64}" srcId="{8A7FAC6D-54B5-4852-8C76-26A67518A424}" destId="{DAFC35CB-B345-4DED-9500-519F0DA144CD}" srcOrd="3" destOrd="0" parTransId="{0FD792A5-1BBE-4FFD-85CD-3E83A713F959}" sibTransId="{E5A344CE-66E5-4046-832E-FF12C95A8A4F}"/>
    <dgm:cxn modelId="{9EF07ECB-54FA-420E-8560-ACF6DCC59186}" type="presOf" srcId="{041CA315-1A55-4F37-A220-7C85E5DC698F}" destId="{7E4A8117-0846-4CCA-8A33-70811A8AF7A8}" srcOrd="0" destOrd="0" presId="urn:microsoft.com/office/officeart/2005/8/layout/hierarchy6"/>
    <dgm:cxn modelId="{7073A1CC-3D6C-4BFE-BE8C-26716CFDE00E}" type="presOf" srcId="{D81A10F1-21FA-4FD1-87C6-A99F14417361}" destId="{6D2553A7-E774-4836-B367-19C83173EE8B}" srcOrd="0" destOrd="0" presId="urn:microsoft.com/office/officeart/2005/8/layout/hierarchy6"/>
    <dgm:cxn modelId="{7D225FD3-443F-46FD-937C-FADEEDBF0E94}" type="presOf" srcId="{E804DD68-1971-485E-BE1E-7BE8CA22CB37}" destId="{8BFA37B8-EAB5-4742-9019-49C18AA150DD}" srcOrd="0" destOrd="0" presId="urn:microsoft.com/office/officeart/2005/8/layout/hierarchy6"/>
    <dgm:cxn modelId="{B96403DC-890E-492B-A37F-5887C19FA87F}" type="presOf" srcId="{BF515F95-646A-42A9-B239-3D2386496A34}" destId="{23C98005-8BB4-4600-B588-872C8D1DE0BC}" srcOrd="0" destOrd="0" presId="urn:microsoft.com/office/officeart/2005/8/layout/hierarchy6"/>
    <dgm:cxn modelId="{57DC11E8-AB34-437E-ACB2-9FF5CFCD1844}" type="presOf" srcId="{99EC701B-4DE5-4048-ACC5-B22E2AB7AC3D}" destId="{61137041-6ECD-41E7-B57E-433D77BE012D}" srcOrd="0" destOrd="0" presId="urn:microsoft.com/office/officeart/2005/8/layout/hierarchy6"/>
    <dgm:cxn modelId="{571E09EA-D688-4B1E-9F85-0841FE5F7D99}" type="presOf" srcId="{BB36C733-C33B-48FD-BC84-2B55AC926690}" destId="{41D584C5-1DE6-4F86-8B42-88D5322C2DA3}" srcOrd="0" destOrd="0" presId="urn:microsoft.com/office/officeart/2005/8/layout/hierarchy6"/>
    <dgm:cxn modelId="{6EC046EB-1D00-49B7-8232-D2B78E9A5ED4}" type="presOf" srcId="{09F1A661-503B-4F49-9063-8FCDAFDDB8C8}" destId="{9C67AA3C-939E-4B0A-A5B8-813B5D663EA1}" srcOrd="0" destOrd="0" presId="urn:microsoft.com/office/officeart/2005/8/layout/hierarchy6"/>
    <dgm:cxn modelId="{2CC6DCF6-5AA2-487D-8D1D-4D2F6CCF5A6D}" srcId="{D8E041AB-E5EB-49B9-91BF-264D2B65B55F}" destId="{664CC7A2-77FA-4FC9-9DA5-17F423EF1683}" srcOrd="4" destOrd="0" parTransId="{85A0B807-E7A2-4E23-B444-A2B4902C40D7}" sibTransId="{E5B91EA9-B726-4B3B-9C45-5E4B804F3CE8}"/>
    <dgm:cxn modelId="{4607EEBD-DBEC-4B55-BA2C-856833E76850}" type="presParOf" srcId="{FF9BD58B-6212-4FB5-A631-31E5B1920D18}" destId="{97980489-6CC9-4701-89E6-791467843E4B}" srcOrd="0" destOrd="0" presId="urn:microsoft.com/office/officeart/2005/8/layout/hierarchy6"/>
    <dgm:cxn modelId="{D8A20200-102C-46C5-A022-BCC8179530C8}" type="presParOf" srcId="{97980489-6CC9-4701-89E6-791467843E4B}" destId="{A4E8F6B4-0717-4BF5-BB4A-1F468E16E768}" srcOrd="0" destOrd="0" presId="urn:microsoft.com/office/officeart/2005/8/layout/hierarchy6"/>
    <dgm:cxn modelId="{4AB273D4-3013-4661-862C-837F6839276B}" type="presParOf" srcId="{A4E8F6B4-0717-4BF5-BB4A-1F468E16E768}" destId="{65253C4B-9072-4CB2-8BC5-533A4C7D9B83}" srcOrd="0" destOrd="0" presId="urn:microsoft.com/office/officeart/2005/8/layout/hierarchy6"/>
    <dgm:cxn modelId="{51874E89-8182-46EE-B465-45C3733A7D9C}" type="presParOf" srcId="{65253C4B-9072-4CB2-8BC5-533A4C7D9B83}" destId="{FC1AC246-B7E8-4E09-BCBA-CA0F90B5BA40}" srcOrd="0" destOrd="0" presId="urn:microsoft.com/office/officeart/2005/8/layout/hierarchy6"/>
    <dgm:cxn modelId="{CC9CE87E-4CDA-45D3-9779-FA751C04F6AC}" type="presParOf" srcId="{65253C4B-9072-4CB2-8BC5-533A4C7D9B83}" destId="{4795D655-E430-44B7-A2AF-A86E002A5E22}" srcOrd="1" destOrd="0" presId="urn:microsoft.com/office/officeart/2005/8/layout/hierarchy6"/>
    <dgm:cxn modelId="{4B104A1E-D41C-47E3-B3A6-5AAB433A5C4B}" type="presParOf" srcId="{4795D655-E430-44B7-A2AF-A86E002A5E22}" destId="{D27C4F4B-3C08-4B71-8080-E6DCCC0254C3}" srcOrd="0" destOrd="0" presId="urn:microsoft.com/office/officeart/2005/8/layout/hierarchy6"/>
    <dgm:cxn modelId="{8A455C39-5876-4876-BC42-0739C269A2C9}" type="presParOf" srcId="{4795D655-E430-44B7-A2AF-A86E002A5E22}" destId="{17B1A1D8-929F-4649-A8A3-F652B597B272}" srcOrd="1" destOrd="0" presId="urn:microsoft.com/office/officeart/2005/8/layout/hierarchy6"/>
    <dgm:cxn modelId="{E3307A11-5A51-4704-925D-0742E2C2CFD6}" type="presParOf" srcId="{17B1A1D8-929F-4649-A8A3-F652B597B272}" destId="{AE8CCA4C-EAC5-4EE8-87B5-1BECBBF7F86A}" srcOrd="0" destOrd="0" presId="urn:microsoft.com/office/officeart/2005/8/layout/hierarchy6"/>
    <dgm:cxn modelId="{1E83DA4C-42EF-4A79-A734-6A5EEB6C8FD5}" type="presParOf" srcId="{17B1A1D8-929F-4649-A8A3-F652B597B272}" destId="{8CE6FE81-1D78-4E81-9022-EF052A5FA7AB}" srcOrd="1" destOrd="0" presId="urn:microsoft.com/office/officeart/2005/8/layout/hierarchy6"/>
    <dgm:cxn modelId="{84F6A24A-12C7-4345-A494-F456E6365EBC}" type="presParOf" srcId="{8CE6FE81-1D78-4E81-9022-EF052A5FA7AB}" destId="{808F76FB-B01F-45D5-AB9C-2C9E4DA7C506}" srcOrd="0" destOrd="0" presId="urn:microsoft.com/office/officeart/2005/8/layout/hierarchy6"/>
    <dgm:cxn modelId="{4FD386C1-5E2A-4141-9C9B-371A3C812564}" type="presParOf" srcId="{8CE6FE81-1D78-4E81-9022-EF052A5FA7AB}" destId="{FCF74D17-3159-4010-82B9-8F5E2948B3DB}" srcOrd="1" destOrd="0" presId="urn:microsoft.com/office/officeart/2005/8/layout/hierarchy6"/>
    <dgm:cxn modelId="{28ADEFCF-1786-467A-A3CA-24618A05CE1D}" type="presParOf" srcId="{FCF74D17-3159-4010-82B9-8F5E2948B3DB}" destId="{8AB16306-4FB8-4F29-9EBA-F478F6CC698D}" srcOrd="0" destOrd="0" presId="urn:microsoft.com/office/officeart/2005/8/layout/hierarchy6"/>
    <dgm:cxn modelId="{DEA550B0-250F-440A-80B4-42278F83B577}" type="presParOf" srcId="{FCF74D17-3159-4010-82B9-8F5E2948B3DB}" destId="{E18F9AB2-514C-4DAC-A4AE-F161FADD1FE5}" srcOrd="1" destOrd="0" presId="urn:microsoft.com/office/officeart/2005/8/layout/hierarchy6"/>
    <dgm:cxn modelId="{AEE34047-CDB2-4E15-B559-C6E4DD59D027}" type="presParOf" srcId="{8CE6FE81-1D78-4E81-9022-EF052A5FA7AB}" destId="{8BFA37B8-EAB5-4742-9019-49C18AA150DD}" srcOrd="2" destOrd="0" presId="urn:microsoft.com/office/officeart/2005/8/layout/hierarchy6"/>
    <dgm:cxn modelId="{7B640F69-BE82-4220-8715-E51A9EC40EBE}" type="presParOf" srcId="{8CE6FE81-1D78-4E81-9022-EF052A5FA7AB}" destId="{E07ADE74-E4A8-4018-BFBC-EB4B4D0A42FB}" srcOrd="3" destOrd="0" presId="urn:microsoft.com/office/officeart/2005/8/layout/hierarchy6"/>
    <dgm:cxn modelId="{5F701221-9373-4E32-9114-DA3EF00D4A73}" type="presParOf" srcId="{E07ADE74-E4A8-4018-BFBC-EB4B4D0A42FB}" destId="{23C98005-8BB4-4600-B588-872C8D1DE0BC}" srcOrd="0" destOrd="0" presId="urn:microsoft.com/office/officeart/2005/8/layout/hierarchy6"/>
    <dgm:cxn modelId="{2E9A64FA-360D-4495-AD76-ADA9C1B4CD45}" type="presParOf" srcId="{E07ADE74-E4A8-4018-BFBC-EB4B4D0A42FB}" destId="{AF11C7B1-EAAA-49AD-9486-8AA1AB67E365}" srcOrd="1" destOrd="0" presId="urn:microsoft.com/office/officeart/2005/8/layout/hierarchy6"/>
    <dgm:cxn modelId="{F198AAF5-CACD-489B-9CED-AA0761170A25}" type="presParOf" srcId="{8CE6FE81-1D78-4E81-9022-EF052A5FA7AB}" destId="{662592D5-3CC0-4728-A097-37104730B621}" srcOrd="4" destOrd="0" presId="urn:microsoft.com/office/officeart/2005/8/layout/hierarchy6"/>
    <dgm:cxn modelId="{DC43D1C6-740A-485F-BBEE-30AF75AC8C9E}" type="presParOf" srcId="{8CE6FE81-1D78-4E81-9022-EF052A5FA7AB}" destId="{AEC4ADFB-E9EC-4048-858F-71A97FA1DFBA}" srcOrd="5" destOrd="0" presId="urn:microsoft.com/office/officeart/2005/8/layout/hierarchy6"/>
    <dgm:cxn modelId="{FA4DAFD6-59E7-40E4-8CD8-05C4F49E65A6}" type="presParOf" srcId="{AEC4ADFB-E9EC-4048-858F-71A97FA1DFBA}" destId="{6767EB29-4698-4261-A02F-CFF481CB091B}" srcOrd="0" destOrd="0" presId="urn:microsoft.com/office/officeart/2005/8/layout/hierarchy6"/>
    <dgm:cxn modelId="{CAE736FB-F50F-46DE-B06F-9072C638D52F}" type="presParOf" srcId="{AEC4ADFB-E9EC-4048-858F-71A97FA1DFBA}" destId="{6FE55B0A-6D80-4512-9EF5-291F8FB8142E}" srcOrd="1" destOrd="0" presId="urn:microsoft.com/office/officeart/2005/8/layout/hierarchy6"/>
    <dgm:cxn modelId="{C282E45B-00D9-4F61-9D51-FEBA6857F7DE}" type="presParOf" srcId="{8CE6FE81-1D78-4E81-9022-EF052A5FA7AB}" destId="{275FA58E-2186-428E-8D8A-BB959A82E3F5}" srcOrd="6" destOrd="0" presId="urn:microsoft.com/office/officeart/2005/8/layout/hierarchy6"/>
    <dgm:cxn modelId="{93FEF2BF-F159-452E-A9B9-371F250BA961}" type="presParOf" srcId="{8CE6FE81-1D78-4E81-9022-EF052A5FA7AB}" destId="{0FB009C8-4F32-4BA0-BA7A-19F5FB438112}" srcOrd="7" destOrd="0" presId="urn:microsoft.com/office/officeart/2005/8/layout/hierarchy6"/>
    <dgm:cxn modelId="{466183CE-B1EF-426E-9F12-F3B56D3BF4DB}" type="presParOf" srcId="{0FB009C8-4F32-4BA0-BA7A-19F5FB438112}" destId="{B380AF87-F2DD-4998-9022-99B931A1492F}" srcOrd="0" destOrd="0" presId="urn:microsoft.com/office/officeart/2005/8/layout/hierarchy6"/>
    <dgm:cxn modelId="{F45E6060-414B-4B4F-8AB3-E333DEA145B1}" type="presParOf" srcId="{0FB009C8-4F32-4BA0-BA7A-19F5FB438112}" destId="{D739C282-4CA5-45BA-9354-5FA6624EE08A}" srcOrd="1" destOrd="0" presId="urn:microsoft.com/office/officeart/2005/8/layout/hierarchy6"/>
    <dgm:cxn modelId="{ED056D1F-80F0-4EE6-9999-076894C48551}" type="presParOf" srcId="{4795D655-E430-44B7-A2AF-A86E002A5E22}" destId="{2A5EE8B9-B9D1-4B83-84EB-91A4465CBED8}" srcOrd="2" destOrd="0" presId="urn:microsoft.com/office/officeart/2005/8/layout/hierarchy6"/>
    <dgm:cxn modelId="{F95FAFDE-A072-4AC9-9054-A5B28BC010BF}" type="presParOf" srcId="{4795D655-E430-44B7-A2AF-A86E002A5E22}" destId="{B9FCCAEB-82C7-4CE4-98B9-E1C2357C18B0}" srcOrd="3" destOrd="0" presId="urn:microsoft.com/office/officeart/2005/8/layout/hierarchy6"/>
    <dgm:cxn modelId="{DC1F2AC8-625F-4070-86BF-5858CC473E37}" type="presParOf" srcId="{B9FCCAEB-82C7-4CE4-98B9-E1C2357C18B0}" destId="{E79DD901-89FC-4BDB-8134-F3554F35774C}" srcOrd="0" destOrd="0" presId="urn:microsoft.com/office/officeart/2005/8/layout/hierarchy6"/>
    <dgm:cxn modelId="{EFE26A6C-30FC-4E2A-952C-EA791026E935}" type="presParOf" srcId="{B9FCCAEB-82C7-4CE4-98B9-E1C2357C18B0}" destId="{68A5B2E7-6931-4425-A133-E642DC5A6D09}" srcOrd="1" destOrd="0" presId="urn:microsoft.com/office/officeart/2005/8/layout/hierarchy6"/>
    <dgm:cxn modelId="{AB195907-5828-4272-9721-6DE87666C36D}" type="presParOf" srcId="{68A5B2E7-6931-4425-A133-E642DC5A6D09}" destId="{7E4A8117-0846-4CCA-8A33-70811A8AF7A8}" srcOrd="0" destOrd="0" presId="urn:microsoft.com/office/officeart/2005/8/layout/hierarchy6"/>
    <dgm:cxn modelId="{1AB35221-13B4-42E2-9B58-73F57AAB5FE4}" type="presParOf" srcId="{68A5B2E7-6931-4425-A133-E642DC5A6D09}" destId="{E181E01C-13AB-4FD7-9AEC-40B3E0D6232B}" srcOrd="1" destOrd="0" presId="urn:microsoft.com/office/officeart/2005/8/layout/hierarchy6"/>
    <dgm:cxn modelId="{5C123E7D-CB6A-4CC8-BE73-373F7C307EC5}" type="presParOf" srcId="{E181E01C-13AB-4FD7-9AEC-40B3E0D6232B}" destId="{EC4081E7-5312-4F82-9919-A200ADD23386}" srcOrd="0" destOrd="0" presId="urn:microsoft.com/office/officeart/2005/8/layout/hierarchy6"/>
    <dgm:cxn modelId="{1F59D3B0-6DCC-46B7-A067-CACE53A6E78B}" type="presParOf" srcId="{E181E01C-13AB-4FD7-9AEC-40B3E0D6232B}" destId="{D85201BB-4B30-47D2-8674-B9F6C6458CA5}" srcOrd="1" destOrd="0" presId="urn:microsoft.com/office/officeart/2005/8/layout/hierarchy6"/>
    <dgm:cxn modelId="{95CA12CB-3FBC-49A8-B3F2-B6208BC41235}" type="presParOf" srcId="{68A5B2E7-6931-4425-A133-E642DC5A6D09}" destId="{0A712FC7-12C8-4E36-BEED-5BB5FFBD22D8}" srcOrd="2" destOrd="0" presId="urn:microsoft.com/office/officeart/2005/8/layout/hierarchy6"/>
    <dgm:cxn modelId="{58FB1145-5D98-4CA3-860F-7692D490BF89}" type="presParOf" srcId="{68A5B2E7-6931-4425-A133-E642DC5A6D09}" destId="{A6C52780-5D31-4F11-AD99-95C6457B99FD}" srcOrd="3" destOrd="0" presId="urn:microsoft.com/office/officeart/2005/8/layout/hierarchy6"/>
    <dgm:cxn modelId="{A74C6BEB-166A-4FAD-B047-E230A7FDC084}" type="presParOf" srcId="{A6C52780-5D31-4F11-AD99-95C6457B99FD}" destId="{6D2553A7-E774-4836-B367-19C83173EE8B}" srcOrd="0" destOrd="0" presId="urn:microsoft.com/office/officeart/2005/8/layout/hierarchy6"/>
    <dgm:cxn modelId="{184FDC59-0424-4AAC-996C-22E20D3018F2}" type="presParOf" srcId="{A6C52780-5D31-4F11-AD99-95C6457B99FD}" destId="{8D693FD1-B840-4DEB-B9BC-AD1E2A3D1909}" srcOrd="1" destOrd="0" presId="urn:microsoft.com/office/officeart/2005/8/layout/hierarchy6"/>
    <dgm:cxn modelId="{600FE2F9-39E1-45B1-8352-16B17D7BEB26}" type="presParOf" srcId="{68A5B2E7-6931-4425-A133-E642DC5A6D09}" destId="{61137041-6ECD-41E7-B57E-433D77BE012D}" srcOrd="4" destOrd="0" presId="urn:microsoft.com/office/officeart/2005/8/layout/hierarchy6"/>
    <dgm:cxn modelId="{B336EE23-1330-4C67-A07F-F0567C3D178C}" type="presParOf" srcId="{68A5B2E7-6931-4425-A133-E642DC5A6D09}" destId="{C472D0CA-DB75-41E1-A51D-BD2C824E38C3}" srcOrd="5" destOrd="0" presId="urn:microsoft.com/office/officeart/2005/8/layout/hierarchy6"/>
    <dgm:cxn modelId="{0CFF234B-FA6E-4066-80FA-82103C871211}" type="presParOf" srcId="{C472D0CA-DB75-41E1-A51D-BD2C824E38C3}" destId="{9C67AA3C-939E-4B0A-A5B8-813B5D663EA1}" srcOrd="0" destOrd="0" presId="urn:microsoft.com/office/officeart/2005/8/layout/hierarchy6"/>
    <dgm:cxn modelId="{303336C4-FCAB-4D31-AB92-009AB7F88323}" type="presParOf" srcId="{C472D0CA-DB75-41E1-A51D-BD2C824E38C3}" destId="{E571EC84-9B2D-4665-8D6F-6EE6608B382B}" srcOrd="1" destOrd="0" presId="urn:microsoft.com/office/officeart/2005/8/layout/hierarchy6"/>
    <dgm:cxn modelId="{F7CC7D20-DF32-4996-A35D-D8997715542C}" type="presParOf" srcId="{68A5B2E7-6931-4425-A133-E642DC5A6D09}" destId="{59435188-381F-4C84-BC05-08C78E145648}" srcOrd="6" destOrd="0" presId="urn:microsoft.com/office/officeart/2005/8/layout/hierarchy6"/>
    <dgm:cxn modelId="{D5D4E24B-D665-4471-AEDA-F2B1D6BC1FA6}" type="presParOf" srcId="{68A5B2E7-6931-4425-A133-E642DC5A6D09}" destId="{6FE7185A-3AF6-4AF6-A53C-C7D21543A171}" srcOrd="7" destOrd="0" presId="urn:microsoft.com/office/officeart/2005/8/layout/hierarchy6"/>
    <dgm:cxn modelId="{B19B467F-C4DE-4313-943E-50B1102781F2}" type="presParOf" srcId="{6FE7185A-3AF6-4AF6-A53C-C7D21543A171}" destId="{8E6CA647-3D76-453D-8136-373EC8027593}" srcOrd="0" destOrd="0" presId="urn:microsoft.com/office/officeart/2005/8/layout/hierarchy6"/>
    <dgm:cxn modelId="{7726E054-7AB6-4252-B9B7-BEB8D8AA7273}" type="presParOf" srcId="{6FE7185A-3AF6-4AF6-A53C-C7D21543A171}" destId="{E2732550-D386-4764-990B-C543539A7658}" srcOrd="1" destOrd="0" presId="urn:microsoft.com/office/officeart/2005/8/layout/hierarchy6"/>
    <dgm:cxn modelId="{BBD321C0-B1CF-42C1-9BF6-733BB5332392}" type="presParOf" srcId="{68A5B2E7-6931-4425-A133-E642DC5A6D09}" destId="{FC421906-32B6-4DA4-A2EE-95BAAED80228}" srcOrd="8" destOrd="0" presId="urn:microsoft.com/office/officeart/2005/8/layout/hierarchy6"/>
    <dgm:cxn modelId="{4DDDA296-8FE7-40F3-9FD8-5826DA51ED10}" type="presParOf" srcId="{68A5B2E7-6931-4425-A133-E642DC5A6D09}" destId="{36210349-549B-4049-86DE-837B7B87E5BE}" srcOrd="9" destOrd="0" presId="urn:microsoft.com/office/officeart/2005/8/layout/hierarchy6"/>
    <dgm:cxn modelId="{B0C20512-0522-454F-A304-5F6C03ECEA54}" type="presParOf" srcId="{36210349-549B-4049-86DE-837B7B87E5BE}" destId="{CC4F2709-8D20-47FB-9BBE-3A7D37D77FB4}" srcOrd="0" destOrd="0" presId="urn:microsoft.com/office/officeart/2005/8/layout/hierarchy6"/>
    <dgm:cxn modelId="{2BB87CF9-FAF7-4BEE-A75A-ADC2B02D965E}" type="presParOf" srcId="{36210349-549B-4049-86DE-837B7B87E5BE}" destId="{7D50B82F-D8FD-410F-812D-E69EA2679C21}" srcOrd="1" destOrd="0" presId="urn:microsoft.com/office/officeart/2005/8/layout/hierarchy6"/>
    <dgm:cxn modelId="{935D284A-0E42-4ED1-9F6F-34A7EAD26859}" type="presParOf" srcId="{68A5B2E7-6931-4425-A133-E642DC5A6D09}" destId="{86085606-BC9D-4165-B8E7-1EAB433DC9BA}" srcOrd="10" destOrd="0" presId="urn:microsoft.com/office/officeart/2005/8/layout/hierarchy6"/>
    <dgm:cxn modelId="{C378960B-BA55-49B7-ACD6-8DCEE96FDF7A}" type="presParOf" srcId="{68A5B2E7-6931-4425-A133-E642DC5A6D09}" destId="{0696DC50-367E-4CEE-A8A7-E87920219993}" srcOrd="11" destOrd="0" presId="urn:microsoft.com/office/officeart/2005/8/layout/hierarchy6"/>
    <dgm:cxn modelId="{BD8BEC91-8419-4CFF-87EB-E5CE0C41263F}" type="presParOf" srcId="{0696DC50-367E-4CEE-A8A7-E87920219993}" destId="{41D584C5-1DE6-4F86-8B42-88D5322C2DA3}" srcOrd="0" destOrd="0" presId="urn:microsoft.com/office/officeart/2005/8/layout/hierarchy6"/>
    <dgm:cxn modelId="{34988CF3-8195-4928-8062-2742970FDD63}" type="presParOf" srcId="{0696DC50-367E-4CEE-A8A7-E87920219993}" destId="{54DEBA53-9ED5-4D85-9C43-805B8990DD27}" srcOrd="1" destOrd="0" presId="urn:microsoft.com/office/officeart/2005/8/layout/hierarchy6"/>
    <dgm:cxn modelId="{D46B719F-913B-4205-9C3A-C92073A4C403}" type="presParOf" srcId="{4795D655-E430-44B7-A2AF-A86E002A5E22}" destId="{497D9385-55B5-46ED-9716-395824C8C43E}" srcOrd="4" destOrd="0" presId="urn:microsoft.com/office/officeart/2005/8/layout/hierarchy6"/>
    <dgm:cxn modelId="{7DA0E843-541E-4BF4-99E9-9B6BF6F56019}" type="presParOf" srcId="{4795D655-E430-44B7-A2AF-A86E002A5E22}" destId="{9ABB43F5-43EC-49B8-BC34-CC9D30A96905}" srcOrd="5" destOrd="0" presId="urn:microsoft.com/office/officeart/2005/8/layout/hierarchy6"/>
    <dgm:cxn modelId="{224E75B0-AB09-421F-9F55-4D766E4300BA}" type="presParOf" srcId="{9ABB43F5-43EC-49B8-BC34-CC9D30A96905}" destId="{83016852-CF25-4463-8635-6E573BA38C3D}" srcOrd="0" destOrd="0" presId="urn:microsoft.com/office/officeart/2005/8/layout/hierarchy6"/>
    <dgm:cxn modelId="{0E19027D-AF97-4D5E-B11D-F4B307671DB6}" type="presParOf" srcId="{9ABB43F5-43EC-49B8-BC34-CC9D30A96905}" destId="{11DF190F-1ACC-431D-9D91-D11729702A60}" srcOrd="1" destOrd="0" presId="urn:microsoft.com/office/officeart/2005/8/layout/hierarchy6"/>
    <dgm:cxn modelId="{ECD2B1F4-49A4-416F-B1BE-EEF0986139CD}" type="presParOf" srcId="{FF9BD58B-6212-4FB5-A631-31E5B1920D18}" destId="{F9E26893-F874-4F07-8879-E2D9875E0715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1AC246-B7E8-4E09-BCBA-CA0F90B5BA40}">
      <dsp:nvSpPr>
        <dsp:cNvPr id="0" name=""/>
        <dsp:cNvSpPr/>
      </dsp:nvSpPr>
      <dsp:spPr>
        <a:xfrm>
          <a:off x="5500258" y="1130530"/>
          <a:ext cx="1269077" cy="101932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 dirty="0"/>
            <a:t>Director, Strategic Commissioning and Capacity Building</a:t>
          </a:r>
        </a:p>
      </dsp:txBody>
      <dsp:txXfrm>
        <a:off x="5530113" y="1160385"/>
        <a:ext cx="1209367" cy="959611"/>
      </dsp:txXfrm>
    </dsp:sp>
    <dsp:sp modelId="{D27C4F4B-3C08-4B71-8080-E6DCCC0254C3}">
      <dsp:nvSpPr>
        <dsp:cNvPr id="0" name=""/>
        <dsp:cNvSpPr/>
      </dsp:nvSpPr>
      <dsp:spPr>
        <a:xfrm>
          <a:off x="2235845" y="2149851"/>
          <a:ext cx="3898951" cy="242159"/>
        </a:xfrm>
        <a:custGeom>
          <a:avLst/>
          <a:gdLst/>
          <a:ahLst/>
          <a:cxnLst/>
          <a:rect l="0" t="0" r="0" b="0"/>
          <a:pathLst>
            <a:path>
              <a:moveTo>
                <a:pt x="3898951" y="0"/>
              </a:moveTo>
              <a:lnTo>
                <a:pt x="3898951" y="121079"/>
              </a:lnTo>
              <a:lnTo>
                <a:pt x="0" y="121079"/>
              </a:lnTo>
              <a:lnTo>
                <a:pt x="0" y="24215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8CCA4C-EAC5-4EE8-87B5-1BECBBF7F86A}">
      <dsp:nvSpPr>
        <dsp:cNvPr id="0" name=""/>
        <dsp:cNvSpPr/>
      </dsp:nvSpPr>
      <dsp:spPr>
        <a:xfrm>
          <a:off x="1571799" y="2392011"/>
          <a:ext cx="1328092" cy="9642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50" kern="1200" dirty="0"/>
            <a:t>Head of Commissioning, Contracting and Market Management (Adults)</a:t>
          </a:r>
        </a:p>
      </dsp:txBody>
      <dsp:txXfrm>
        <a:off x="1600042" y="2420254"/>
        <a:ext cx="1271606" cy="907787"/>
      </dsp:txXfrm>
    </dsp:sp>
    <dsp:sp modelId="{808F76FB-B01F-45D5-AB9C-2C9E4DA7C506}">
      <dsp:nvSpPr>
        <dsp:cNvPr id="0" name=""/>
        <dsp:cNvSpPr/>
      </dsp:nvSpPr>
      <dsp:spPr>
        <a:xfrm>
          <a:off x="463367" y="3356284"/>
          <a:ext cx="1772478" cy="271878"/>
        </a:xfrm>
        <a:custGeom>
          <a:avLst/>
          <a:gdLst/>
          <a:ahLst/>
          <a:cxnLst/>
          <a:rect l="0" t="0" r="0" b="0"/>
          <a:pathLst>
            <a:path>
              <a:moveTo>
                <a:pt x="1772478" y="0"/>
              </a:moveTo>
              <a:lnTo>
                <a:pt x="1772478" y="135939"/>
              </a:lnTo>
              <a:lnTo>
                <a:pt x="0" y="135939"/>
              </a:lnTo>
              <a:lnTo>
                <a:pt x="0" y="2718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B16306-4FB8-4F29-9EBA-F478F6CC698D}">
      <dsp:nvSpPr>
        <dsp:cNvPr id="0" name=""/>
        <dsp:cNvSpPr/>
      </dsp:nvSpPr>
      <dsp:spPr>
        <a:xfrm>
          <a:off x="358" y="3628162"/>
          <a:ext cx="926016" cy="9735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Team Manager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(leading team of 4FTE)</a:t>
          </a:r>
        </a:p>
      </dsp:txBody>
      <dsp:txXfrm>
        <a:off x="27480" y="3655284"/>
        <a:ext cx="871772" cy="919307"/>
      </dsp:txXfrm>
    </dsp:sp>
    <dsp:sp modelId="{8BFA37B8-EAB5-4742-9019-49C18AA150DD}">
      <dsp:nvSpPr>
        <dsp:cNvPr id="0" name=""/>
        <dsp:cNvSpPr/>
      </dsp:nvSpPr>
      <dsp:spPr>
        <a:xfrm>
          <a:off x="1667188" y="3356284"/>
          <a:ext cx="568657" cy="271878"/>
        </a:xfrm>
        <a:custGeom>
          <a:avLst/>
          <a:gdLst/>
          <a:ahLst/>
          <a:cxnLst/>
          <a:rect l="0" t="0" r="0" b="0"/>
          <a:pathLst>
            <a:path>
              <a:moveTo>
                <a:pt x="568657" y="0"/>
              </a:moveTo>
              <a:lnTo>
                <a:pt x="568657" y="135939"/>
              </a:lnTo>
              <a:lnTo>
                <a:pt x="0" y="135939"/>
              </a:lnTo>
              <a:lnTo>
                <a:pt x="0" y="2718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C98005-8BB4-4600-B588-872C8D1DE0BC}">
      <dsp:nvSpPr>
        <dsp:cNvPr id="0" name=""/>
        <dsp:cNvSpPr/>
      </dsp:nvSpPr>
      <dsp:spPr>
        <a:xfrm>
          <a:off x="1204180" y="3628162"/>
          <a:ext cx="926016" cy="9735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Team Manager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(leading team of 4FTE)</a:t>
          </a:r>
        </a:p>
      </dsp:txBody>
      <dsp:txXfrm>
        <a:off x="1231302" y="3655284"/>
        <a:ext cx="871772" cy="919307"/>
      </dsp:txXfrm>
    </dsp:sp>
    <dsp:sp modelId="{662592D5-3CC0-4728-A097-37104730B621}">
      <dsp:nvSpPr>
        <dsp:cNvPr id="0" name=""/>
        <dsp:cNvSpPr/>
      </dsp:nvSpPr>
      <dsp:spPr>
        <a:xfrm>
          <a:off x="2235845" y="3356284"/>
          <a:ext cx="635163" cy="271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939"/>
              </a:lnTo>
              <a:lnTo>
                <a:pt x="635163" y="135939"/>
              </a:lnTo>
              <a:lnTo>
                <a:pt x="635163" y="2718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767EB29-4698-4261-A02F-CFF481CB091B}">
      <dsp:nvSpPr>
        <dsp:cNvPr id="0" name=""/>
        <dsp:cNvSpPr/>
      </dsp:nvSpPr>
      <dsp:spPr>
        <a:xfrm>
          <a:off x="2408001" y="3628162"/>
          <a:ext cx="926016" cy="9735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Team 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(leading team of 3 FTE) </a:t>
          </a:r>
        </a:p>
      </dsp:txBody>
      <dsp:txXfrm>
        <a:off x="2435123" y="3655284"/>
        <a:ext cx="871772" cy="919307"/>
      </dsp:txXfrm>
    </dsp:sp>
    <dsp:sp modelId="{275FA58E-2186-428E-8D8A-BB959A82E3F5}">
      <dsp:nvSpPr>
        <dsp:cNvPr id="0" name=""/>
        <dsp:cNvSpPr/>
      </dsp:nvSpPr>
      <dsp:spPr>
        <a:xfrm>
          <a:off x="2235845" y="3356284"/>
          <a:ext cx="1838984" cy="271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5939"/>
              </a:lnTo>
              <a:lnTo>
                <a:pt x="1838984" y="135939"/>
              </a:lnTo>
              <a:lnTo>
                <a:pt x="1838984" y="27187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80AF87-F2DD-4998-9022-99B931A1492F}">
      <dsp:nvSpPr>
        <dsp:cNvPr id="0" name=""/>
        <dsp:cNvSpPr/>
      </dsp:nvSpPr>
      <dsp:spPr>
        <a:xfrm>
          <a:off x="3611822" y="3628162"/>
          <a:ext cx="926016" cy="9735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Team 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(leading team of 3 FTE) </a:t>
          </a:r>
        </a:p>
      </dsp:txBody>
      <dsp:txXfrm>
        <a:off x="3638944" y="3655284"/>
        <a:ext cx="871772" cy="919307"/>
      </dsp:txXfrm>
    </dsp:sp>
    <dsp:sp modelId="{2A5EE8B9-B9D1-4B83-84EB-91A4465CBED8}">
      <dsp:nvSpPr>
        <dsp:cNvPr id="0" name=""/>
        <dsp:cNvSpPr/>
      </dsp:nvSpPr>
      <dsp:spPr>
        <a:xfrm>
          <a:off x="6134797" y="2149851"/>
          <a:ext cx="2153406" cy="2671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550"/>
              </a:lnTo>
              <a:lnTo>
                <a:pt x="2153406" y="133550"/>
              </a:lnTo>
              <a:lnTo>
                <a:pt x="2153406" y="2671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9DD901-89FC-4BDB-8134-F3554F35774C}">
      <dsp:nvSpPr>
        <dsp:cNvPr id="0" name=""/>
        <dsp:cNvSpPr/>
      </dsp:nvSpPr>
      <dsp:spPr>
        <a:xfrm>
          <a:off x="7565277" y="2416951"/>
          <a:ext cx="1445853" cy="84839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dirty="0"/>
            <a:t>Head of Procurement</a:t>
          </a:r>
        </a:p>
      </dsp:txBody>
      <dsp:txXfrm>
        <a:off x="7590126" y="2441800"/>
        <a:ext cx="1396155" cy="798693"/>
      </dsp:txXfrm>
    </dsp:sp>
    <dsp:sp modelId="{7E4A8117-0846-4CCA-8A33-70811A8AF7A8}">
      <dsp:nvSpPr>
        <dsp:cNvPr id="0" name=""/>
        <dsp:cNvSpPr/>
      </dsp:nvSpPr>
      <dsp:spPr>
        <a:xfrm>
          <a:off x="5278651" y="3265343"/>
          <a:ext cx="3009552" cy="246937"/>
        </a:xfrm>
        <a:custGeom>
          <a:avLst/>
          <a:gdLst/>
          <a:ahLst/>
          <a:cxnLst/>
          <a:rect l="0" t="0" r="0" b="0"/>
          <a:pathLst>
            <a:path>
              <a:moveTo>
                <a:pt x="3009552" y="0"/>
              </a:moveTo>
              <a:lnTo>
                <a:pt x="3009552" y="123468"/>
              </a:lnTo>
              <a:lnTo>
                <a:pt x="0" y="123468"/>
              </a:lnTo>
              <a:lnTo>
                <a:pt x="0" y="2469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4081E7-5312-4F82-9919-A200ADD23386}">
      <dsp:nvSpPr>
        <dsp:cNvPr id="0" name=""/>
        <dsp:cNvSpPr/>
      </dsp:nvSpPr>
      <dsp:spPr>
        <a:xfrm>
          <a:off x="4815643" y="3512280"/>
          <a:ext cx="926016" cy="9735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Category 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(leading team of 3FTE)</a:t>
          </a:r>
        </a:p>
      </dsp:txBody>
      <dsp:txXfrm>
        <a:off x="4842765" y="3539402"/>
        <a:ext cx="871772" cy="919307"/>
      </dsp:txXfrm>
    </dsp:sp>
    <dsp:sp modelId="{0A712FC7-12C8-4E36-BEED-5BB5FFBD22D8}">
      <dsp:nvSpPr>
        <dsp:cNvPr id="0" name=""/>
        <dsp:cNvSpPr/>
      </dsp:nvSpPr>
      <dsp:spPr>
        <a:xfrm>
          <a:off x="6482472" y="3265343"/>
          <a:ext cx="1805731" cy="246937"/>
        </a:xfrm>
        <a:custGeom>
          <a:avLst/>
          <a:gdLst/>
          <a:ahLst/>
          <a:cxnLst/>
          <a:rect l="0" t="0" r="0" b="0"/>
          <a:pathLst>
            <a:path>
              <a:moveTo>
                <a:pt x="1805731" y="0"/>
              </a:moveTo>
              <a:lnTo>
                <a:pt x="1805731" y="123468"/>
              </a:lnTo>
              <a:lnTo>
                <a:pt x="0" y="123468"/>
              </a:lnTo>
              <a:lnTo>
                <a:pt x="0" y="2469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2553A7-E774-4836-B367-19C83173EE8B}">
      <dsp:nvSpPr>
        <dsp:cNvPr id="0" name=""/>
        <dsp:cNvSpPr/>
      </dsp:nvSpPr>
      <dsp:spPr>
        <a:xfrm>
          <a:off x="6019464" y="3512280"/>
          <a:ext cx="926016" cy="9735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Category 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(leading team of 2FTE)</a:t>
          </a:r>
        </a:p>
      </dsp:txBody>
      <dsp:txXfrm>
        <a:off x="6046586" y="3539402"/>
        <a:ext cx="871772" cy="919307"/>
      </dsp:txXfrm>
    </dsp:sp>
    <dsp:sp modelId="{61137041-6ECD-41E7-B57E-433D77BE012D}">
      <dsp:nvSpPr>
        <dsp:cNvPr id="0" name=""/>
        <dsp:cNvSpPr/>
      </dsp:nvSpPr>
      <dsp:spPr>
        <a:xfrm>
          <a:off x="7686293" y="3265343"/>
          <a:ext cx="601910" cy="246937"/>
        </a:xfrm>
        <a:custGeom>
          <a:avLst/>
          <a:gdLst/>
          <a:ahLst/>
          <a:cxnLst/>
          <a:rect l="0" t="0" r="0" b="0"/>
          <a:pathLst>
            <a:path>
              <a:moveTo>
                <a:pt x="601910" y="0"/>
              </a:moveTo>
              <a:lnTo>
                <a:pt x="601910" y="123468"/>
              </a:lnTo>
              <a:lnTo>
                <a:pt x="0" y="123468"/>
              </a:lnTo>
              <a:lnTo>
                <a:pt x="0" y="2469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67AA3C-939E-4B0A-A5B8-813B5D663EA1}">
      <dsp:nvSpPr>
        <dsp:cNvPr id="0" name=""/>
        <dsp:cNvSpPr/>
      </dsp:nvSpPr>
      <dsp:spPr>
        <a:xfrm>
          <a:off x="7223285" y="3512280"/>
          <a:ext cx="926016" cy="9735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Category 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(leading team of 2 FTE)</a:t>
          </a:r>
        </a:p>
      </dsp:txBody>
      <dsp:txXfrm>
        <a:off x="7250407" y="3539402"/>
        <a:ext cx="871772" cy="919307"/>
      </dsp:txXfrm>
    </dsp:sp>
    <dsp:sp modelId="{59435188-381F-4C84-BC05-08C78E145648}">
      <dsp:nvSpPr>
        <dsp:cNvPr id="0" name=""/>
        <dsp:cNvSpPr/>
      </dsp:nvSpPr>
      <dsp:spPr>
        <a:xfrm>
          <a:off x="8288204" y="3265343"/>
          <a:ext cx="601910" cy="2469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468"/>
              </a:lnTo>
              <a:lnTo>
                <a:pt x="601910" y="123468"/>
              </a:lnTo>
              <a:lnTo>
                <a:pt x="601910" y="2469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6CA647-3D76-453D-8136-373EC8027593}">
      <dsp:nvSpPr>
        <dsp:cNvPr id="0" name=""/>
        <dsp:cNvSpPr/>
      </dsp:nvSpPr>
      <dsp:spPr>
        <a:xfrm>
          <a:off x="8427106" y="3512280"/>
          <a:ext cx="926016" cy="9735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Category 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(leading team of 1FTE)</a:t>
          </a:r>
        </a:p>
      </dsp:txBody>
      <dsp:txXfrm>
        <a:off x="8454228" y="3539402"/>
        <a:ext cx="871772" cy="919307"/>
      </dsp:txXfrm>
    </dsp:sp>
    <dsp:sp modelId="{FC421906-32B6-4DA4-A2EE-95BAAED80228}">
      <dsp:nvSpPr>
        <dsp:cNvPr id="0" name=""/>
        <dsp:cNvSpPr/>
      </dsp:nvSpPr>
      <dsp:spPr>
        <a:xfrm>
          <a:off x="8288204" y="3265343"/>
          <a:ext cx="1805731" cy="2469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468"/>
              </a:lnTo>
              <a:lnTo>
                <a:pt x="1805731" y="123468"/>
              </a:lnTo>
              <a:lnTo>
                <a:pt x="1805731" y="2469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4F2709-8D20-47FB-9BBE-3A7D37D77FB4}">
      <dsp:nvSpPr>
        <dsp:cNvPr id="0" name=""/>
        <dsp:cNvSpPr/>
      </dsp:nvSpPr>
      <dsp:spPr>
        <a:xfrm>
          <a:off x="9630927" y="3512280"/>
          <a:ext cx="926016" cy="9735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Data 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(leading team of 2FTE)</a:t>
          </a:r>
        </a:p>
      </dsp:txBody>
      <dsp:txXfrm>
        <a:off x="9658049" y="3539402"/>
        <a:ext cx="871772" cy="919307"/>
      </dsp:txXfrm>
    </dsp:sp>
    <dsp:sp modelId="{86085606-BC9D-4165-B8E7-1EAB433DC9BA}">
      <dsp:nvSpPr>
        <dsp:cNvPr id="0" name=""/>
        <dsp:cNvSpPr/>
      </dsp:nvSpPr>
      <dsp:spPr>
        <a:xfrm>
          <a:off x="8288204" y="3265343"/>
          <a:ext cx="3009552" cy="2469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468"/>
              </a:lnTo>
              <a:lnTo>
                <a:pt x="3009552" y="123468"/>
              </a:lnTo>
              <a:lnTo>
                <a:pt x="3009552" y="24693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D584C5-1DE6-4F86-8B42-88D5322C2DA3}">
      <dsp:nvSpPr>
        <dsp:cNvPr id="0" name=""/>
        <dsp:cNvSpPr/>
      </dsp:nvSpPr>
      <dsp:spPr>
        <a:xfrm>
          <a:off x="10834748" y="3512280"/>
          <a:ext cx="926016" cy="97355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kern="1200" dirty="0"/>
            <a:t>Project Manager</a:t>
          </a:r>
        </a:p>
      </dsp:txBody>
      <dsp:txXfrm>
        <a:off x="10861870" y="3539402"/>
        <a:ext cx="871772" cy="919307"/>
      </dsp:txXfrm>
    </dsp:sp>
    <dsp:sp modelId="{497D9385-55B5-46ED-9716-395824C8C43E}">
      <dsp:nvSpPr>
        <dsp:cNvPr id="0" name=""/>
        <dsp:cNvSpPr/>
      </dsp:nvSpPr>
      <dsp:spPr>
        <a:xfrm>
          <a:off x="6134797" y="2149851"/>
          <a:ext cx="3875537" cy="2671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3550"/>
              </a:lnTo>
              <a:lnTo>
                <a:pt x="3875537" y="133550"/>
              </a:lnTo>
              <a:lnTo>
                <a:pt x="3875537" y="26710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016852-CF25-4463-8635-6E573BA38C3D}">
      <dsp:nvSpPr>
        <dsp:cNvPr id="0" name=""/>
        <dsp:cNvSpPr/>
      </dsp:nvSpPr>
      <dsp:spPr>
        <a:xfrm>
          <a:off x="9288936" y="2416951"/>
          <a:ext cx="1442798" cy="770772"/>
        </a:xfrm>
        <a:prstGeom prst="roundRect">
          <a:avLst>
            <a:gd name="adj" fmla="val 1000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 dirty="0"/>
            <a:t>Wider resource to  be scoped</a:t>
          </a:r>
        </a:p>
      </dsp:txBody>
      <dsp:txXfrm>
        <a:off x="9311511" y="2439526"/>
        <a:ext cx="1397648" cy="7256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49C74-7D3A-5BAB-A4AA-A548BE3F4C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2A470-E756-301C-D081-F75A76242B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4F7CEA-A5D1-605D-3C81-60E4C2167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8A52-E6AD-4370-8D52-84C59C904C5E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8F3484-0508-6817-9145-5D4B3920A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8961CE-B6D8-0318-D5BC-BD8D9198F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B070-31F3-4FF8-A09B-FC8829348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0918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5207E-EB0F-666E-CB1B-3AEF192ED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F10C95-2DCD-C099-4C40-76E3B7FF60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03B194-B4EB-2D5C-334D-19F0D835F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8A52-E6AD-4370-8D52-84C59C904C5E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5228AA-A744-B335-D718-A821106C2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E5CC37-E573-71C0-D94F-4179064A9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B070-31F3-4FF8-A09B-FC8829348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624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DBE289C-F396-AABE-4BD6-5D9965ADB6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DB89EB-EA74-BFE0-66D5-041D0CE1F1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8FFD7D-5080-728D-6D4C-EEBC090844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8A52-E6AD-4370-8D52-84C59C904C5E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A7379B-181B-3266-2BA6-9B2C60DEB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D55FA-BBE2-6E6D-8282-534C970F6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B070-31F3-4FF8-A09B-FC8829348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94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1B444-46F2-32A5-A442-4469DB121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A5DB4-B669-C8FB-1F85-40C431F873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1C7BF-2A34-3472-DA81-EE2E60CCD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8A52-E6AD-4370-8D52-84C59C904C5E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A937D-BF2D-37D4-C1AD-DFF7DB4BA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DFF480-FEE4-DA22-A631-74197D521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B070-31F3-4FF8-A09B-FC8829348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4826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C4AF6-C7CC-5D15-608B-201D6B655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12E9A-00ED-8FA5-1D80-EC142B8E5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CC952-2138-392F-ED43-32AD3BE333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8A52-E6AD-4370-8D52-84C59C904C5E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0DDF70-3E1F-9968-D753-FFE5B6525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74F335-BB9A-6DBB-013D-13C622C3B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B070-31F3-4FF8-A09B-FC8829348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3719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496EB-D7C5-63CD-3F76-045DF4775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3CADF-3744-A85D-F08E-F7538316DB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8698F2-4DDC-B426-E452-7392BF1F7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3E3887-4C91-A090-5D86-831CFD626B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8A52-E6AD-4370-8D52-84C59C904C5E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41B778-7B36-F86F-06FD-8B708E2043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B3179E-7D48-31F6-AAE7-760B63557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B070-31F3-4FF8-A09B-FC8829348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0066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73898-156C-E0D0-8366-BE00D9956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472BF4-8847-E330-714D-1E921AC731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AC1CA7-197C-84C4-3C0B-5233F0F69D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1535F9-3F9E-BFEE-9CFB-4CEF765E8E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2C2D2E-2AAD-4A30-5474-4BC76B1662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D1C47F-555C-2F83-A39F-1CE68926F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8A52-E6AD-4370-8D52-84C59C904C5E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CC31C3A-3A21-3977-3088-5DF0563E5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9EE3EF-31EB-40B5-44F5-A376B04D6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B070-31F3-4FF8-A09B-FC8829348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53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F4792-C00B-C52A-5415-5F66A5924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FF3424-A04C-57AE-0460-37EDEFB42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8A52-E6AD-4370-8D52-84C59C904C5E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B262DE-17E1-97B3-26AD-9D68C5361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446049-21A3-4051-A5E3-1BAC351A0C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B070-31F3-4FF8-A09B-FC8829348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3704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FAAC7F-97AE-A443-1E29-258E0DBFB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8A52-E6AD-4370-8D52-84C59C904C5E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B27230-A20F-176D-790B-D33764A64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31EF6D-A6D9-F885-0D7A-07A6A9C17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B070-31F3-4FF8-A09B-FC8829348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42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09F7E-3EA0-8A45-9C84-3F2FB5CC0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8657A-E174-D9C5-DF3A-8374C2992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E6BF03-5C8B-F2FE-38E5-5E114834E6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7C4A38-8EE3-D8A7-502F-F31BD0C90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8A52-E6AD-4370-8D52-84C59C904C5E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408388-1BF1-096D-05B7-DFBCB5465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ADCE1-0F5B-9F3F-7D40-4DC7C65A9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B070-31F3-4FF8-A09B-FC8829348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882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02318-CFCB-E675-18FB-F560E17B0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DE681C-112A-864F-DF16-D4D746AB7A6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A0BADC-2515-A6CA-EE86-01E6A82DA9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9777B0-8E05-0CF0-A471-962DB0745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8A52-E6AD-4370-8D52-84C59C904C5E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054CD8-347A-D044-4059-D1044D871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BEC17C-9FE2-2B33-97A5-257070EC4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FB070-31F3-4FF8-A09B-FC8829348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0653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EFC12D-8517-39D2-6AC9-74D7DE355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2782C2-BF5A-7B92-4833-CFFB4FB61B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94B951-09DF-02AE-E073-52DDD44183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F8A52-E6AD-4370-8D52-84C59C904C5E}" type="datetimeFigureOut">
              <a:rPr lang="en-GB" smtClean="0"/>
              <a:t>15/03/2024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33E5B-0212-C79C-44A0-63AB9899DF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748D19-7C80-4FEF-3CBB-EEB4C6FA9D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FB070-31F3-4FF8-A09B-FC882934846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328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B8EB876-5ACB-DF3E-6F8E-B3B290F993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6371874"/>
              </p:ext>
            </p:extLst>
          </p:nvPr>
        </p:nvGraphicFramePr>
        <p:xfrm>
          <a:off x="215438" y="415638"/>
          <a:ext cx="11761124" cy="57524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71E56DB3-CAB8-EF3D-C51A-FCE4FED12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181" y="107430"/>
            <a:ext cx="10716492" cy="1325563"/>
          </a:xfrm>
        </p:spPr>
        <p:txBody>
          <a:bodyPr/>
          <a:lstStyle/>
          <a:p>
            <a:r>
              <a:rPr lang="en-GB" b="1" dirty="0"/>
              <a:t>Strategic Commissioning and Capacity Building</a:t>
            </a:r>
          </a:p>
        </p:txBody>
      </p:sp>
    </p:spTree>
    <p:extLst>
      <p:ext uri="{BB962C8B-B14F-4D97-AF65-F5344CB8AC3E}">
        <p14:creationId xmlns:p14="http://schemas.microsoft.com/office/powerpoint/2010/main" val="2315579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5FCEBBE9494F4C91CCC2E8B79B99EF" ma:contentTypeVersion="11" ma:contentTypeDescription="Create a new document." ma:contentTypeScope="" ma:versionID="9b6dc0eb7291ef387c8207e2a16faa38">
  <xsd:schema xmlns:xsd="http://www.w3.org/2001/XMLSchema" xmlns:xs="http://www.w3.org/2001/XMLSchema" xmlns:p="http://schemas.microsoft.com/office/2006/metadata/properties" xmlns:ns3="cd932981-e6fb-4efc-ab87-152d0b293d74" xmlns:ns4="25951ce1-13ce-4a2d-a79d-ef8d561c5265" targetNamespace="http://schemas.microsoft.com/office/2006/metadata/properties" ma:root="true" ma:fieldsID="d6e1a6b2ba40f422c130ddc92bac99fc" ns3:_="" ns4:_="">
    <xsd:import namespace="cd932981-e6fb-4efc-ab87-152d0b293d74"/>
    <xsd:import namespace="25951ce1-13ce-4a2d-a79d-ef8d561c526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ystemTags" minOccurs="0"/>
                <xsd:element ref="ns3:MediaServiceGenerationTime" minOccurs="0"/>
                <xsd:element ref="ns3:MediaServiceEventHashCode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932981-e6fb-4efc-ab87-152d0b293d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  <xsd:element name="MediaServiceSystemTags" ma:index="15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951ce1-13ce-4a2d-a79d-ef8d561c526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cd932981-e6fb-4efc-ab87-152d0b293d74" xsi:nil="true"/>
  </documentManagement>
</p:properties>
</file>

<file path=customXml/itemProps1.xml><?xml version="1.0" encoding="utf-8"?>
<ds:datastoreItem xmlns:ds="http://schemas.openxmlformats.org/officeDocument/2006/customXml" ds:itemID="{09326329-A389-48F0-94C2-DEE01C9E3B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932981-e6fb-4efc-ab87-152d0b293d74"/>
    <ds:schemaRef ds:uri="25951ce1-13ce-4a2d-a79d-ef8d561c526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290895C-7442-449F-8517-A3DAD49417D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0944408-AD95-43CD-A302-A1535F8D76DF}">
  <ds:schemaRefs>
    <ds:schemaRef ds:uri="http://purl.org/dc/terms/"/>
    <ds:schemaRef ds:uri="25951ce1-13ce-4a2d-a79d-ef8d561c5265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cd932981-e6fb-4efc-ab87-152d0b293d74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108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Strategic Commissioning and Capacity Building</vt:lpstr>
    </vt:vector>
  </TitlesOfParts>
  <Company>London Borough of Brent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Commissioning and Capacity Building</dc:title>
  <dc:creator>Crossley, Rachel</dc:creator>
  <cp:lastModifiedBy>Crossley, Rachel</cp:lastModifiedBy>
  <cp:revision>1</cp:revision>
  <dcterms:created xsi:type="dcterms:W3CDTF">2024-03-15T16:45:43Z</dcterms:created>
  <dcterms:modified xsi:type="dcterms:W3CDTF">2024-03-15T17:06:58Z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0x010100DF5FCEBBE9494F4C91CCC2E8B79B99EF</vt:lpwstr>
  </property>
</Properties>
</file>