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1"/>
  </p:notesMasterIdLst>
  <p:handoutMasterIdLst>
    <p:handoutMasterId r:id="rId12"/>
  </p:handoutMasterIdLst>
  <p:sldIdLst>
    <p:sldId id="256" r:id="rId2"/>
    <p:sldId id="327" r:id="rId3"/>
    <p:sldId id="330" r:id="rId4"/>
    <p:sldId id="311" r:id="rId5"/>
    <p:sldId id="324" r:id="rId6"/>
    <p:sldId id="344" r:id="rId7"/>
    <p:sldId id="343" r:id="rId8"/>
    <p:sldId id="329" r:id="rId9"/>
    <p:sldId id="323"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521415D9-36F7-43E2-AB2F-B90AF26B5E84}">
      <p14:sectionLst xmlns:p14="http://schemas.microsoft.com/office/powerpoint/2010/main">
        <p14:section name="Default Section" id="{70B2E508-1E0B-4574-978B-B8E2461C1187}">
          <p14:sldIdLst>
            <p14:sldId id="256"/>
            <p14:sldId id="327"/>
            <p14:sldId id="330"/>
          </p14:sldIdLst>
        </p14:section>
        <p14:section name="vertical" id="{FB1FD27F-498D-4D14-B52A-179FDFC2ADF0}">
          <p14:sldIdLst>
            <p14:sldId id="311"/>
            <p14:sldId id="324"/>
            <p14:sldId id="344"/>
            <p14:sldId id="343"/>
            <p14:sldId id="329"/>
            <p14:sldId id="3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02F157-71E1-6403-9AA5-3069EAC7B9D4}" name="Tinu Olowe" initials="TO" userId="S::tinu.olowe@enfield.gov.uk::6d0debcd-a592-4b4e-8300-e4178499ccb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y Hammond" initials="FH" lastIdx="5" clrIdx="0">
    <p:extLst>
      <p:ext uri="{19B8F6BF-5375-455C-9EA6-DF929625EA0E}">
        <p15:presenceInfo xmlns:p15="http://schemas.microsoft.com/office/powerpoint/2012/main" userId="S::Fay.Hammond@enfield.gov.uk::afe64828-5534-48d8-a6e1-6299b551337e" providerId="AD"/>
      </p:ext>
    </p:extLst>
  </p:cmAuthor>
  <p:cmAuthor id="2" name="Sarah Cary" initials="SC" lastIdx="41" clrIdx="1">
    <p:extLst>
      <p:ext uri="{19B8F6BF-5375-455C-9EA6-DF929625EA0E}">
        <p15:presenceInfo xmlns:p15="http://schemas.microsoft.com/office/powerpoint/2012/main" userId="S-1-5-21-574835073-1066858297-2070227130-838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CE1921"/>
    <a:srgbClr val="CF1C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3933" autoAdjust="0"/>
  </p:normalViewPr>
  <p:slideViewPr>
    <p:cSldViewPr>
      <p:cViewPr varScale="1">
        <p:scale>
          <a:sx n="67" d="100"/>
          <a:sy n="67" d="100"/>
        </p:scale>
        <p:origin x="160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nny Ransley" userId="8466762d-ad20-4b93-a94f-9f8a4a3b1424" providerId="ADAL" clId="{0986B2C0-1204-4E7F-B772-9B8AD4C35BC2}"/>
    <pc:docChg chg="modSld">
      <pc:chgData name="Penny Ransley" userId="8466762d-ad20-4b93-a94f-9f8a4a3b1424" providerId="ADAL" clId="{0986B2C0-1204-4E7F-B772-9B8AD4C35BC2}" dt="2023-06-21T11:17:31.049" v="13" actId="20577"/>
      <pc:docMkLst>
        <pc:docMk/>
      </pc:docMkLst>
      <pc:sldChg chg="modSp mod">
        <pc:chgData name="Penny Ransley" userId="8466762d-ad20-4b93-a94f-9f8a4a3b1424" providerId="ADAL" clId="{0986B2C0-1204-4E7F-B772-9B8AD4C35BC2}" dt="2023-06-21T11:17:31.049" v="13" actId="20577"/>
        <pc:sldMkLst>
          <pc:docMk/>
          <pc:sldMk cId="3754891877" sldId="330"/>
        </pc:sldMkLst>
        <pc:spChg chg="mod">
          <ac:chgData name="Penny Ransley" userId="8466762d-ad20-4b93-a94f-9f8a4a3b1424" providerId="ADAL" clId="{0986B2C0-1204-4E7F-B772-9B8AD4C35BC2}" dt="2023-06-21T11:17:31.049" v="13" actId="20577"/>
          <ac:spMkLst>
            <pc:docMk/>
            <pc:sldMk cId="3754891877" sldId="330"/>
            <ac:spMk id="3" creationId="{2EB3E271-B279-493F-94FB-1619CD52213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7DFA3C-42E4-4AF9-97B8-59FE50131AB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242FAA59-6E14-4BCB-A284-6F49F675522F}">
      <dgm:prSet phldrT="[Text]"/>
      <dgm:spPr/>
      <dgm:t>
        <a:bodyPr/>
        <a:lstStyle/>
        <a:p>
          <a:r>
            <a:rPr lang="en-GB" dirty="0">
              <a:solidFill>
                <a:schemeClr val="tx1"/>
              </a:solidFill>
            </a:rPr>
            <a:t>Chief Technology Officer</a:t>
          </a:r>
        </a:p>
      </dgm:t>
    </dgm:pt>
    <dgm:pt modelId="{B26FF630-8AE9-4384-948A-376FAAE5C27A}" type="parTrans" cxnId="{474A1C0A-7A8A-4B47-BBDF-B42EF7EB4027}">
      <dgm:prSet/>
      <dgm:spPr/>
      <dgm:t>
        <a:bodyPr/>
        <a:lstStyle/>
        <a:p>
          <a:endParaRPr lang="en-GB"/>
        </a:p>
      </dgm:t>
    </dgm:pt>
    <dgm:pt modelId="{72C13707-7180-4A73-8297-4B5DA8042295}" type="sibTrans" cxnId="{474A1C0A-7A8A-4B47-BBDF-B42EF7EB4027}">
      <dgm:prSet/>
      <dgm:spPr/>
      <dgm:t>
        <a:bodyPr/>
        <a:lstStyle/>
        <a:p>
          <a:endParaRPr lang="en-GB"/>
        </a:p>
      </dgm:t>
    </dgm:pt>
    <dgm:pt modelId="{D53EE6D6-F45F-4963-A96F-60E8C4981BE0}">
      <dgm:prSet phldrT="[Text]"/>
      <dgm:spPr/>
      <dgm:t>
        <a:bodyPr/>
        <a:lstStyle/>
        <a:p>
          <a:r>
            <a:rPr lang="en-GB" dirty="0">
              <a:solidFill>
                <a:schemeClr val="tx1"/>
              </a:solidFill>
            </a:rPr>
            <a:t>Head of Corporate and Cyber Security </a:t>
          </a:r>
        </a:p>
      </dgm:t>
    </dgm:pt>
    <dgm:pt modelId="{10AB8AAC-8601-4F25-836A-998AAF693C63}" type="parTrans" cxnId="{67585934-DB4C-491C-A474-228B1DA88862}">
      <dgm:prSet/>
      <dgm:spPr/>
      <dgm:t>
        <a:bodyPr/>
        <a:lstStyle/>
        <a:p>
          <a:endParaRPr lang="en-GB"/>
        </a:p>
      </dgm:t>
    </dgm:pt>
    <dgm:pt modelId="{7B23BC7F-B6E3-4D72-865E-22B72025C3C3}" type="sibTrans" cxnId="{67585934-DB4C-491C-A474-228B1DA88862}">
      <dgm:prSet/>
      <dgm:spPr/>
      <dgm:t>
        <a:bodyPr/>
        <a:lstStyle/>
        <a:p>
          <a:endParaRPr lang="en-GB"/>
        </a:p>
      </dgm:t>
    </dgm:pt>
    <dgm:pt modelId="{E61BA3F4-B299-4FDF-B660-6F0F17DD2079}">
      <dgm:prSet phldrT="[Text]"/>
      <dgm:spPr/>
      <dgm:t>
        <a:bodyPr/>
        <a:lstStyle/>
        <a:p>
          <a:r>
            <a:rPr lang="en-GB" dirty="0">
              <a:solidFill>
                <a:schemeClr val="tx1"/>
              </a:solidFill>
            </a:rPr>
            <a:t>Head of Strategic Portfolio and Projects</a:t>
          </a:r>
        </a:p>
      </dgm:t>
    </dgm:pt>
    <dgm:pt modelId="{3B2AE1B5-2FBF-49ED-A931-FC1B32B4BC34}" type="parTrans" cxnId="{843104F8-65CD-48D0-8B01-2FD4792C6EB0}">
      <dgm:prSet/>
      <dgm:spPr/>
      <dgm:t>
        <a:bodyPr/>
        <a:lstStyle/>
        <a:p>
          <a:endParaRPr lang="en-GB"/>
        </a:p>
      </dgm:t>
    </dgm:pt>
    <dgm:pt modelId="{B6851EB2-8BF4-4427-8BCE-5322068DEFAA}" type="sibTrans" cxnId="{843104F8-65CD-48D0-8B01-2FD4792C6EB0}">
      <dgm:prSet/>
      <dgm:spPr/>
      <dgm:t>
        <a:bodyPr/>
        <a:lstStyle/>
        <a:p>
          <a:endParaRPr lang="en-GB"/>
        </a:p>
      </dgm:t>
    </dgm:pt>
    <dgm:pt modelId="{8F15C047-B1CD-4378-B54E-7D7ED7478F68}">
      <dgm:prSet phldrT="[Text]"/>
      <dgm:spPr/>
      <dgm:t>
        <a:bodyPr/>
        <a:lstStyle/>
        <a:p>
          <a:r>
            <a:rPr lang="en-GB" dirty="0">
              <a:solidFill>
                <a:schemeClr val="tx1"/>
              </a:solidFill>
            </a:rPr>
            <a:t>Head of Operations</a:t>
          </a:r>
        </a:p>
      </dgm:t>
    </dgm:pt>
    <dgm:pt modelId="{DFB05A76-C34B-40BC-B68E-7B925E7F8DBA}" type="parTrans" cxnId="{68CA743D-9A14-48FE-A4B6-1559B807A905}">
      <dgm:prSet/>
      <dgm:spPr/>
      <dgm:t>
        <a:bodyPr/>
        <a:lstStyle/>
        <a:p>
          <a:endParaRPr lang="en-GB"/>
        </a:p>
      </dgm:t>
    </dgm:pt>
    <dgm:pt modelId="{1FF01E3E-B3B2-4483-BBAC-0092AF6BE77D}" type="sibTrans" cxnId="{68CA743D-9A14-48FE-A4B6-1559B807A905}">
      <dgm:prSet/>
      <dgm:spPr/>
      <dgm:t>
        <a:bodyPr/>
        <a:lstStyle/>
        <a:p>
          <a:endParaRPr lang="en-GB"/>
        </a:p>
      </dgm:t>
    </dgm:pt>
    <dgm:pt modelId="{F509CB72-F0DD-4C75-AB83-C84F45CFE826}">
      <dgm:prSet/>
      <dgm:spPr/>
      <dgm:t>
        <a:bodyPr/>
        <a:lstStyle/>
        <a:p>
          <a:r>
            <a:rPr lang="en-GB" dirty="0">
              <a:solidFill>
                <a:schemeClr val="tx1"/>
              </a:solidFill>
            </a:rPr>
            <a:t>Head of Service Management and Governance</a:t>
          </a:r>
        </a:p>
      </dgm:t>
    </dgm:pt>
    <dgm:pt modelId="{329ACB28-17A7-4483-A442-16332A7AEF2C}" type="parTrans" cxnId="{6F1343D2-DBB9-45DE-ABD7-1FA306BFCA21}">
      <dgm:prSet/>
      <dgm:spPr/>
      <dgm:t>
        <a:bodyPr/>
        <a:lstStyle/>
        <a:p>
          <a:endParaRPr lang="en-GB"/>
        </a:p>
      </dgm:t>
    </dgm:pt>
    <dgm:pt modelId="{4C55DE48-F82E-43B3-BFF5-2C258B642409}" type="sibTrans" cxnId="{6F1343D2-DBB9-45DE-ABD7-1FA306BFCA21}">
      <dgm:prSet/>
      <dgm:spPr/>
      <dgm:t>
        <a:bodyPr/>
        <a:lstStyle/>
        <a:p>
          <a:endParaRPr lang="en-GB"/>
        </a:p>
      </dgm:t>
    </dgm:pt>
    <dgm:pt modelId="{2E7A4BBF-B6B1-4483-892D-03760FBAB9B7}">
      <dgm:prSet/>
      <dgm:spPr/>
      <dgm:t>
        <a:bodyPr/>
        <a:lstStyle/>
        <a:p>
          <a:r>
            <a:rPr lang="en-GB" dirty="0">
              <a:solidFill>
                <a:schemeClr val="tx1"/>
              </a:solidFill>
            </a:rPr>
            <a:t>Head of Enterprise Architecture and Design (interim post holder) </a:t>
          </a:r>
        </a:p>
      </dgm:t>
    </dgm:pt>
    <dgm:pt modelId="{C454E496-8FA5-4F9B-B874-83B8CBF85B36}" type="parTrans" cxnId="{9C85C352-D386-446C-B61F-C67C7D70E3AF}">
      <dgm:prSet/>
      <dgm:spPr/>
      <dgm:t>
        <a:bodyPr/>
        <a:lstStyle/>
        <a:p>
          <a:endParaRPr lang="en-GB"/>
        </a:p>
      </dgm:t>
    </dgm:pt>
    <dgm:pt modelId="{08759DDD-45DF-4E3E-B789-B89D3B9EB05E}" type="sibTrans" cxnId="{9C85C352-D386-446C-B61F-C67C7D70E3AF}">
      <dgm:prSet/>
      <dgm:spPr/>
      <dgm:t>
        <a:bodyPr/>
        <a:lstStyle/>
        <a:p>
          <a:endParaRPr lang="en-GB"/>
        </a:p>
      </dgm:t>
    </dgm:pt>
    <dgm:pt modelId="{BAE9C6D4-3C74-447B-94A4-15A56A2E7C53}" type="pres">
      <dgm:prSet presAssocID="{AB7DFA3C-42E4-4AF9-97B8-59FE50131ABC}" presName="hierChild1" presStyleCnt="0">
        <dgm:presLayoutVars>
          <dgm:orgChart val="1"/>
          <dgm:chPref val="1"/>
          <dgm:dir/>
          <dgm:animOne val="branch"/>
          <dgm:animLvl val="lvl"/>
          <dgm:resizeHandles/>
        </dgm:presLayoutVars>
      </dgm:prSet>
      <dgm:spPr/>
    </dgm:pt>
    <dgm:pt modelId="{02723D84-B9A3-4603-B4B6-E795695579FA}" type="pres">
      <dgm:prSet presAssocID="{242FAA59-6E14-4BCB-A284-6F49F675522F}" presName="hierRoot1" presStyleCnt="0">
        <dgm:presLayoutVars>
          <dgm:hierBranch val="init"/>
        </dgm:presLayoutVars>
      </dgm:prSet>
      <dgm:spPr/>
    </dgm:pt>
    <dgm:pt modelId="{DA9D4D5F-D111-41C1-89F8-3579699298A4}" type="pres">
      <dgm:prSet presAssocID="{242FAA59-6E14-4BCB-A284-6F49F675522F}" presName="rootComposite1" presStyleCnt="0"/>
      <dgm:spPr/>
    </dgm:pt>
    <dgm:pt modelId="{D97FAA6A-4996-451D-B88B-4FC979C58367}" type="pres">
      <dgm:prSet presAssocID="{242FAA59-6E14-4BCB-A284-6F49F675522F}" presName="rootText1" presStyleLbl="node0" presStyleIdx="0" presStyleCnt="1">
        <dgm:presLayoutVars>
          <dgm:chPref val="3"/>
        </dgm:presLayoutVars>
      </dgm:prSet>
      <dgm:spPr/>
    </dgm:pt>
    <dgm:pt modelId="{3461784F-70A3-4F2F-8B5B-74FF7DCA1A83}" type="pres">
      <dgm:prSet presAssocID="{242FAA59-6E14-4BCB-A284-6F49F675522F}" presName="rootConnector1" presStyleLbl="node1" presStyleIdx="0" presStyleCnt="0"/>
      <dgm:spPr/>
    </dgm:pt>
    <dgm:pt modelId="{8D43BE2D-E74F-497A-BA9D-C536D79C8E51}" type="pres">
      <dgm:prSet presAssocID="{242FAA59-6E14-4BCB-A284-6F49F675522F}" presName="hierChild2" presStyleCnt="0"/>
      <dgm:spPr/>
    </dgm:pt>
    <dgm:pt modelId="{B4880CEE-4810-4D47-9CD1-A0A8BD98F021}" type="pres">
      <dgm:prSet presAssocID="{10AB8AAC-8601-4F25-836A-998AAF693C63}" presName="Name37" presStyleLbl="parChTrans1D2" presStyleIdx="0" presStyleCnt="5"/>
      <dgm:spPr/>
    </dgm:pt>
    <dgm:pt modelId="{4A4017F2-5B05-4FE3-978A-8ACCEA4E56CF}" type="pres">
      <dgm:prSet presAssocID="{D53EE6D6-F45F-4963-A96F-60E8C4981BE0}" presName="hierRoot2" presStyleCnt="0">
        <dgm:presLayoutVars>
          <dgm:hierBranch val="init"/>
        </dgm:presLayoutVars>
      </dgm:prSet>
      <dgm:spPr/>
    </dgm:pt>
    <dgm:pt modelId="{7FE2C4BC-44DF-46CC-B0F5-724406EFED6B}" type="pres">
      <dgm:prSet presAssocID="{D53EE6D6-F45F-4963-A96F-60E8C4981BE0}" presName="rootComposite" presStyleCnt="0"/>
      <dgm:spPr/>
    </dgm:pt>
    <dgm:pt modelId="{CCD7711E-87D9-40DE-A606-548BF78D1929}" type="pres">
      <dgm:prSet presAssocID="{D53EE6D6-F45F-4963-A96F-60E8C4981BE0}" presName="rootText" presStyleLbl="node2" presStyleIdx="0" presStyleCnt="5">
        <dgm:presLayoutVars>
          <dgm:chPref val="3"/>
        </dgm:presLayoutVars>
      </dgm:prSet>
      <dgm:spPr/>
    </dgm:pt>
    <dgm:pt modelId="{10223664-D615-4AAA-A7B2-26F1ABBB508E}" type="pres">
      <dgm:prSet presAssocID="{D53EE6D6-F45F-4963-A96F-60E8C4981BE0}" presName="rootConnector" presStyleLbl="node2" presStyleIdx="0" presStyleCnt="5"/>
      <dgm:spPr/>
    </dgm:pt>
    <dgm:pt modelId="{45E9B508-3334-4107-A0F9-E23B102E6E34}" type="pres">
      <dgm:prSet presAssocID="{D53EE6D6-F45F-4963-A96F-60E8C4981BE0}" presName="hierChild4" presStyleCnt="0"/>
      <dgm:spPr/>
    </dgm:pt>
    <dgm:pt modelId="{A523D1C1-4A0A-4E87-9D3B-DEAD9F6131BA}" type="pres">
      <dgm:prSet presAssocID="{D53EE6D6-F45F-4963-A96F-60E8C4981BE0}" presName="hierChild5" presStyleCnt="0"/>
      <dgm:spPr/>
    </dgm:pt>
    <dgm:pt modelId="{C1DF4FA1-E460-4B0E-A1E4-9A8A1835C287}" type="pres">
      <dgm:prSet presAssocID="{3B2AE1B5-2FBF-49ED-A931-FC1B32B4BC34}" presName="Name37" presStyleLbl="parChTrans1D2" presStyleIdx="1" presStyleCnt="5"/>
      <dgm:spPr/>
    </dgm:pt>
    <dgm:pt modelId="{631061DB-6900-4E00-BED3-C715F7667A2D}" type="pres">
      <dgm:prSet presAssocID="{E61BA3F4-B299-4FDF-B660-6F0F17DD2079}" presName="hierRoot2" presStyleCnt="0">
        <dgm:presLayoutVars>
          <dgm:hierBranch val="init"/>
        </dgm:presLayoutVars>
      </dgm:prSet>
      <dgm:spPr/>
    </dgm:pt>
    <dgm:pt modelId="{9195EF22-1979-4503-8C62-4F6DA4641195}" type="pres">
      <dgm:prSet presAssocID="{E61BA3F4-B299-4FDF-B660-6F0F17DD2079}" presName="rootComposite" presStyleCnt="0"/>
      <dgm:spPr/>
    </dgm:pt>
    <dgm:pt modelId="{6FFA75B1-2376-4A7D-8C5F-1D96371AC348}" type="pres">
      <dgm:prSet presAssocID="{E61BA3F4-B299-4FDF-B660-6F0F17DD2079}" presName="rootText" presStyleLbl="node2" presStyleIdx="1" presStyleCnt="5">
        <dgm:presLayoutVars>
          <dgm:chPref val="3"/>
        </dgm:presLayoutVars>
      </dgm:prSet>
      <dgm:spPr/>
    </dgm:pt>
    <dgm:pt modelId="{D479DC26-A5E9-471E-B5DF-7A734E8D8F5D}" type="pres">
      <dgm:prSet presAssocID="{E61BA3F4-B299-4FDF-B660-6F0F17DD2079}" presName="rootConnector" presStyleLbl="node2" presStyleIdx="1" presStyleCnt="5"/>
      <dgm:spPr/>
    </dgm:pt>
    <dgm:pt modelId="{B6EEE4D7-C3B7-40FA-9C7D-88BC34C4B6CE}" type="pres">
      <dgm:prSet presAssocID="{E61BA3F4-B299-4FDF-B660-6F0F17DD2079}" presName="hierChild4" presStyleCnt="0"/>
      <dgm:spPr/>
    </dgm:pt>
    <dgm:pt modelId="{7B7FD23E-9BCE-4BE6-9261-2CA93DCA957C}" type="pres">
      <dgm:prSet presAssocID="{E61BA3F4-B299-4FDF-B660-6F0F17DD2079}" presName="hierChild5" presStyleCnt="0"/>
      <dgm:spPr/>
    </dgm:pt>
    <dgm:pt modelId="{6C432CB8-98D3-4EEB-BDAC-24799297633D}" type="pres">
      <dgm:prSet presAssocID="{DFB05A76-C34B-40BC-B68E-7B925E7F8DBA}" presName="Name37" presStyleLbl="parChTrans1D2" presStyleIdx="2" presStyleCnt="5"/>
      <dgm:spPr/>
    </dgm:pt>
    <dgm:pt modelId="{51D23F2D-E400-4519-A25E-AC4AD41392E8}" type="pres">
      <dgm:prSet presAssocID="{8F15C047-B1CD-4378-B54E-7D7ED7478F68}" presName="hierRoot2" presStyleCnt="0">
        <dgm:presLayoutVars>
          <dgm:hierBranch val="init"/>
        </dgm:presLayoutVars>
      </dgm:prSet>
      <dgm:spPr/>
    </dgm:pt>
    <dgm:pt modelId="{9FE2C3F3-81DA-48C6-A330-66FD2407FB81}" type="pres">
      <dgm:prSet presAssocID="{8F15C047-B1CD-4378-B54E-7D7ED7478F68}" presName="rootComposite" presStyleCnt="0"/>
      <dgm:spPr/>
    </dgm:pt>
    <dgm:pt modelId="{A27A5DB2-5BE7-42AE-8D39-7C91C519E20C}" type="pres">
      <dgm:prSet presAssocID="{8F15C047-B1CD-4378-B54E-7D7ED7478F68}" presName="rootText" presStyleLbl="node2" presStyleIdx="2" presStyleCnt="5">
        <dgm:presLayoutVars>
          <dgm:chPref val="3"/>
        </dgm:presLayoutVars>
      </dgm:prSet>
      <dgm:spPr/>
    </dgm:pt>
    <dgm:pt modelId="{6046A80E-93E1-47E8-8247-2C56D50EF729}" type="pres">
      <dgm:prSet presAssocID="{8F15C047-B1CD-4378-B54E-7D7ED7478F68}" presName="rootConnector" presStyleLbl="node2" presStyleIdx="2" presStyleCnt="5"/>
      <dgm:spPr/>
    </dgm:pt>
    <dgm:pt modelId="{B92F7273-4917-4D92-97BD-A12A51188AD0}" type="pres">
      <dgm:prSet presAssocID="{8F15C047-B1CD-4378-B54E-7D7ED7478F68}" presName="hierChild4" presStyleCnt="0"/>
      <dgm:spPr/>
    </dgm:pt>
    <dgm:pt modelId="{F7B5AF4C-845B-4F57-8E88-862274FDB52F}" type="pres">
      <dgm:prSet presAssocID="{8F15C047-B1CD-4378-B54E-7D7ED7478F68}" presName="hierChild5" presStyleCnt="0"/>
      <dgm:spPr/>
    </dgm:pt>
    <dgm:pt modelId="{03373BCF-9752-442F-BB1C-1D13ACA75CAA}" type="pres">
      <dgm:prSet presAssocID="{329ACB28-17A7-4483-A442-16332A7AEF2C}" presName="Name37" presStyleLbl="parChTrans1D2" presStyleIdx="3" presStyleCnt="5"/>
      <dgm:spPr/>
    </dgm:pt>
    <dgm:pt modelId="{937CD2E6-0E35-4A89-84D0-2FCBE986CA91}" type="pres">
      <dgm:prSet presAssocID="{F509CB72-F0DD-4C75-AB83-C84F45CFE826}" presName="hierRoot2" presStyleCnt="0">
        <dgm:presLayoutVars>
          <dgm:hierBranch val="init"/>
        </dgm:presLayoutVars>
      </dgm:prSet>
      <dgm:spPr/>
    </dgm:pt>
    <dgm:pt modelId="{9AE2185C-989B-42F4-9679-B8E560D9F629}" type="pres">
      <dgm:prSet presAssocID="{F509CB72-F0DD-4C75-AB83-C84F45CFE826}" presName="rootComposite" presStyleCnt="0"/>
      <dgm:spPr/>
    </dgm:pt>
    <dgm:pt modelId="{15C8C233-1E49-4BEC-9D88-795EC7576936}" type="pres">
      <dgm:prSet presAssocID="{F509CB72-F0DD-4C75-AB83-C84F45CFE826}" presName="rootText" presStyleLbl="node2" presStyleIdx="3" presStyleCnt="5">
        <dgm:presLayoutVars>
          <dgm:chPref val="3"/>
        </dgm:presLayoutVars>
      </dgm:prSet>
      <dgm:spPr/>
    </dgm:pt>
    <dgm:pt modelId="{23D6818D-E5F5-4A5A-BE89-77D4F9D9189C}" type="pres">
      <dgm:prSet presAssocID="{F509CB72-F0DD-4C75-AB83-C84F45CFE826}" presName="rootConnector" presStyleLbl="node2" presStyleIdx="3" presStyleCnt="5"/>
      <dgm:spPr/>
    </dgm:pt>
    <dgm:pt modelId="{32637336-8856-41E6-9F54-B923894B86C1}" type="pres">
      <dgm:prSet presAssocID="{F509CB72-F0DD-4C75-AB83-C84F45CFE826}" presName="hierChild4" presStyleCnt="0"/>
      <dgm:spPr/>
    </dgm:pt>
    <dgm:pt modelId="{3244790D-A003-47AC-909D-5A70D3A6B2AC}" type="pres">
      <dgm:prSet presAssocID="{F509CB72-F0DD-4C75-AB83-C84F45CFE826}" presName="hierChild5" presStyleCnt="0"/>
      <dgm:spPr/>
    </dgm:pt>
    <dgm:pt modelId="{BFDDC148-3646-44A1-A066-DC6F96260BF9}" type="pres">
      <dgm:prSet presAssocID="{C454E496-8FA5-4F9B-B874-83B8CBF85B36}" presName="Name37" presStyleLbl="parChTrans1D2" presStyleIdx="4" presStyleCnt="5"/>
      <dgm:spPr/>
    </dgm:pt>
    <dgm:pt modelId="{3BD87560-BAB8-41A1-BBDB-97453BD2B0FD}" type="pres">
      <dgm:prSet presAssocID="{2E7A4BBF-B6B1-4483-892D-03760FBAB9B7}" presName="hierRoot2" presStyleCnt="0">
        <dgm:presLayoutVars>
          <dgm:hierBranch val="init"/>
        </dgm:presLayoutVars>
      </dgm:prSet>
      <dgm:spPr/>
    </dgm:pt>
    <dgm:pt modelId="{8EF9152E-88D4-4A50-83A1-3731585E7D4E}" type="pres">
      <dgm:prSet presAssocID="{2E7A4BBF-B6B1-4483-892D-03760FBAB9B7}" presName="rootComposite" presStyleCnt="0"/>
      <dgm:spPr/>
    </dgm:pt>
    <dgm:pt modelId="{B14C7FB5-6220-4B24-BAF4-5C3E988EE785}" type="pres">
      <dgm:prSet presAssocID="{2E7A4BBF-B6B1-4483-892D-03760FBAB9B7}" presName="rootText" presStyleLbl="node2" presStyleIdx="4" presStyleCnt="5">
        <dgm:presLayoutVars>
          <dgm:chPref val="3"/>
        </dgm:presLayoutVars>
      </dgm:prSet>
      <dgm:spPr/>
    </dgm:pt>
    <dgm:pt modelId="{13F31AA3-59A0-4D95-B138-2CD4D242E96B}" type="pres">
      <dgm:prSet presAssocID="{2E7A4BBF-B6B1-4483-892D-03760FBAB9B7}" presName="rootConnector" presStyleLbl="node2" presStyleIdx="4" presStyleCnt="5"/>
      <dgm:spPr/>
    </dgm:pt>
    <dgm:pt modelId="{C335ABF3-8B30-4766-92D3-5984F5A377DD}" type="pres">
      <dgm:prSet presAssocID="{2E7A4BBF-B6B1-4483-892D-03760FBAB9B7}" presName="hierChild4" presStyleCnt="0"/>
      <dgm:spPr/>
    </dgm:pt>
    <dgm:pt modelId="{815EBEB2-36F5-4355-985A-825985E101EB}" type="pres">
      <dgm:prSet presAssocID="{2E7A4BBF-B6B1-4483-892D-03760FBAB9B7}" presName="hierChild5" presStyleCnt="0"/>
      <dgm:spPr/>
    </dgm:pt>
    <dgm:pt modelId="{212A0805-8BA9-4B16-AEB3-817971FC449A}" type="pres">
      <dgm:prSet presAssocID="{242FAA59-6E14-4BCB-A284-6F49F675522F}" presName="hierChild3" presStyleCnt="0"/>
      <dgm:spPr/>
    </dgm:pt>
  </dgm:ptLst>
  <dgm:cxnLst>
    <dgm:cxn modelId="{474A1C0A-7A8A-4B47-BBDF-B42EF7EB4027}" srcId="{AB7DFA3C-42E4-4AF9-97B8-59FE50131ABC}" destId="{242FAA59-6E14-4BCB-A284-6F49F675522F}" srcOrd="0" destOrd="0" parTransId="{B26FF630-8AE9-4384-948A-376FAAE5C27A}" sibTransId="{72C13707-7180-4A73-8297-4B5DA8042295}"/>
    <dgm:cxn modelId="{55E7EE0E-6D03-427B-B018-1DD92D97D0EB}" type="presOf" srcId="{F509CB72-F0DD-4C75-AB83-C84F45CFE826}" destId="{23D6818D-E5F5-4A5A-BE89-77D4F9D9189C}" srcOrd="1" destOrd="0" presId="urn:microsoft.com/office/officeart/2005/8/layout/orgChart1"/>
    <dgm:cxn modelId="{9E9C3527-FCF2-474B-80C4-B258BC6D2956}" type="presOf" srcId="{2E7A4BBF-B6B1-4483-892D-03760FBAB9B7}" destId="{B14C7FB5-6220-4B24-BAF4-5C3E988EE785}" srcOrd="0" destOrd="0" presId="urn:microsoft.com/office/officeart/2005/8/layout/orgChart1"/>
    <dgm:cxn modelId="{67585934-DB4C-491C-A474-228B1DA88862}" srcId="{242FAA59-6E14-4BCB-A284-6F49F675522F}" destId="{D53EE6D6-F45F-4963-A96F-60E8C4981BE0}" srcOrd="0" destOrd="0" parTransId="{10AB8AAC-8601-4F25-836A-998AAF693C63}" sibTransId="{7B23BC7F-B6E3-4D72-865E-22B72025C3C3}"/>
    <dgm:cxn modelId="{80438D34-0467-430C-AA54-2AD1FB15B057}" type="presOf" srcId="{AB7DFA3C-42E4-4AF9-97B8-59FE50131ABC}" destId="{BAE9C6D4-3C74-447B-94A4-15A56A2E7C53}" srcOrd="0" destOrd="0" presId="urn:microsoft.com/office/officeart/2005/8/layout/orgChart1"/>
    <dgm:cxn modelId="{6FD7D334-D20F-4E95-99BD-EAB96550C9DA}" type="presOf" srcId="{F509CB72-F0DD-4C75-AB83-C84F45CFE826}" destId="{15C8C233-1E49-4BEC-9D88-795EC7576936}" srcOrd="0" destOrd="0" presId="urn:microsoft.com/office/officeart/2005/8/layout/orgChart1"/>
    <dgm:cxn modelId="{CF178436-77E3-4AF3-8F44-B7013289D791}" type="presOf" srcId="{10AB8AAC-8601-4F25-836A-998AAF693C63}" destId="{B4880CEE-4810-4D47-9CD1-A0A8BD98F021}" srcOrd="0" destOrd="0" presId="urn:microsoft.com/office/officeart/2005/8/layout/orgChart1"/>
    <dgm:cxn modelId="{BD6AEE39-377C-4AB6-B386-541AE80DBEF7}" type="presOf" srcId="{E61BA3F4-B299-4FDF-B660-6F0F17DD2079}" destId="{6FFA75B1-2376-4A7D-8C5F-1D96371AC348}" srcOrd="0" destOrd="0" presId="urn:microsoft.com/office/officeart/2005/8/layout/orgChart1"/>
    <dgm:cxn modelId="{68CA743D-9A14-48FE-A4B6-1559B807A905}" srcId="{242FAA59-6E14-4BCB-A284-6F49F675522F}" destId="{8F15C047-B1CD-4378-B54E-7D7ED7478F68}" srcOrd="2" destOrd="0" parTransId="{DFB05A76-C34B-40BC-B68E-7B925E7F8DBA}" sibTransId="{1FF01E3E-B3B2-4483-BBAC-0092AF6BE77D}"/>
    <dgm:cxn modelId="{FF4D9F61-0E5F-4423-B560-B8046DFD53D3}" type="presOf" srcId="{C454E496-8FA5-4F9B-B874-83B8CBF85B36}" destId="{BFDDC148-3646-44A1-A066-DC6F96260BF9}" srcOrd="0" destOrd="0" presId="urn:microsoft.com/office/officeart/2005/8/layout/orgChart1"/>
    <dgm:cxn modelId="{8CCB6A62-9256-477A-BB6F-9AF2079373C9}" type="presOf" srcId="{3B2AE1B5-2FBF-49ED-A931-FC1B32B4BC34}" destId="{C1DF4FA1-E460-4B0E-A1E4-9A8A1835C287}" srcOrd="0" destOrd="0" presId="urn:microsoft.com/office/officeart/2005/8/layout/orgChart1"/>
    <dgm:cxn modelId="{6704086A-81BC-4D41-9EF1-15E587DCAEF9}" type="presOf" srcId="{E61BA3F4-B299-4FDF-B660-6F0F17DD2079}" destId="{D479DC26-A5E9-471E-B5DF-7A734E8D8F5D}" srcOrd="1" destOrd="0" presId="urn:microsoft.com/office/officeart/2005/8/layout/orgChart1"/>
    <dgm:cxn modelId="{9C85C352-D386-446C-B61F-C67C7D70E3AF}" srcId="{242FAA59-6E14-4BCB-A284-6F49F675522F}" destId="{2E7A4BBF-B6B1-4483-892D-03760FBAB9B7}" srcOrd="4" destOrd="0" parTransId="{C454E496-8FA5-4F9B-B874-83B8CBF85B36}" sibTransId="{08759DDD-45DF-4E3E-B789-B89D3B9EB05E}"/>
    <dgm:cxn modelId="{484CF384-375E-459D-9195-FA04DD735FE1}" type="presOf" srcId="{D53EE6D6-F45F-4963-A96F-60E8C4981BE0}" destId="{CCD7711E-87D9-40DE-A606-548BF78D1929}" srcOrd="0" destOrd="0" presId="urn:microsoft.com/office/officeart/2005/8/layout/orgChart1"/>
    <dgm:cxn modelId="{DC9CA58D-F75F-4B54-9211-41DB94863E76}" type="presOf" srcId="{2E7A4BBF-B6B1-4483-892D-03760FBAB9B7}" destId="{13F31AA3-59A0-4D95-B138-2CD4D242E96B}" srcOrd="1" destOrd="0" presId="urn:microsoft.com/office/officeart/2005/8/layout/orgChart1"/>
    <dgm:cxn modelId="{8C77A2A8-6011-46F0-B108-33F29E7BAD85}" type="presOf" srcId="{242FAA59-6E14-4BCB-A284-6F49F675522F}" destId="{3461784F-70A3-4F2F-8B5B-74FF7DCA1A83}" srcOrd="1" destOrd="0" presId="urn:microsoft.com/office/officeart/2005/8/layout/orgChart1"/>
    <dgm:cxn modelId="{3A968AC8-61D7-48BB-B61A-CEB1D05F369B}" type="presOf" srcId="{DFB05A76-C34B-40BC-B68E-7B925E7F8DBA}" destId="{6C432CB8-98D3-4EEB-BDAC-24799297633D}" srcOrd="0" destOrd="0" presId="urn:microsoft.com/office/officeart/2005/8/layout/orgChart1"/>
    <dgm:cxn modelId="{6F1343D2-DBB9-45DE-ABD7-1FA306BFCA21}" srcId="{242FAA59-6E14-4BCB-A284-6F49F675522F}" destId="{F509CB72-F0DD-4C75-AB83-C84F45CFE826}" srcOrd="3" destOrd="0" parTransId="{329ACB28-17A7-4483-A442-16332A7AEF2C}" sibTransId="{4C55DE48-F82E-43B3-BFF5-2C258B642409}"/>
    <dgm:cxn modelId="{C06C30D3-4C73-4656-A410-2DD3104C23F7}" type="presOf" srcId="{D53EE6D6-F45F-4963-A96F-60E8C4981BE0}" destId="{10223664-D615-4AAA-A7B2-26F1ABBB508E}" srcOrd="1" destOrd="0" presId="urn:microsoft.com/office/officeart/2005/8/layout/orgChart1"/>
    <dgm:cxn modelId="{1D144FD4-BB6E-41ED-8A1B-8E383A5EC283}" type="presOf" srcId="{242FAA59-6E14-4BCB-A284-6F49F675522F}" destId="{D97FAA6A-4996-451D-B88B-4FC979C58367}" srcOrd="0" destOrd="0" presId="urn:microsoft.com/office/officeart/2005/8/layout/orgChart1"/>
    <dgm:cxn modelId="{6DB4E2DA-1EBD-48D2-928D-8E683BFBB2CA}" type="presOf" srcId="{329ACB28-17A7-4483-A442-16332A7AEF2C}" destId="{03373BCF-9752-442F-BB1C-1D13ACA75CAA}" srcOrd="0" destOrd="0" presId="urn:microsoft.com/office/officeart/2005/8/layout/orgChart1"/>
    <dgm:cxn modelId="{C7E48DED-23F1-45A2-B050-F4ABF60FEDF8}" type="presOf" srcId="{8F15C047-B1CD-4378-B54E-7D7ED7478F68}" destId="{A27A5DB2-5BE7-42AE-8D39-7C91C519E20C}" srcOrd="0" destOrd="0" presId="urn:microsoft.com/office/officeart/2005/8/layout/orgChart1"/>
    <dgm:cxn modelId="{F4C018F7-0184-4D73-8F35-EC2C0AEB4DB4}" type="presOf" srcId="{8F15C047-B1CD-4378-B54E-7D7ED7478F68}" destId="{6046A80E-93E1-47E8-8247-2C56D50EF729}" srcOrd="1" destOrd="0" presId="urn:microsoft.com/office/officeart/2005/8/layout/orgChart1"/>
    <dgm:cxn modelId="{843104F8-65CD-48D0-8B01-2FD4792C6EB0}" srcId="{242FAA59-6E14-4BCB-A284-6F49F675522F}" destId="{E61BA3F4-B299-4FDF-B660-6F0F17DD2079}" srcOrd="1" destOrd="0" parTransId="{3B2AE1B5-2FBF-49ED-A931-FC1B32B4BC34}" sibTransId="{B6851EB2-8BF4-4427-8BCE-5322068DEFAA}"/>
    <dgm:cxn modelId="{28A01DA4-D850-47B9-97A9-A8EFFEB4C764}" type="presParOf" srcId="{BAE9C6D4-3C74-447B-94A4-15A56A2E7C53}" destId="{02723D84-B9A3-4603-B4B6-E795695579FA}" srcOrd="0" destOrd="0" presId="urn:microsoft.com/office/officeart/2005/8/layout/orgChart1"/>
    <dgm:cxn modelId="{DA2307A1-900B-422E-B5C4-35E3B4D9EFB4}" type="presParOf" srcId="{02723D84-B9A3-4603-B4B6-E795695579FA}" destId="{DA9D4D5F-D111-41C1-89F8-3579699298A4}" srcOrd="0" destOrd="0" presId="urn:microsoft.com/office/officeart/2005/8/layout/orgChart1"/>
    <dgm:cxn modelId="{DEABD5D3-BA1F-414E-A3DC-84E7C9A5934F}" type="presParOf" srcId="{DA9D4D5F-D111-41C1-89F8-3579699298A4}" destId="{D97FAA6A-4996-451D-B88B-4FC979C58367}" srcOrd="0" destOrd="0" presId="urn:microsoft.com/office/officeart/2005/8/layout/orgChart1"/>
    <dgm:cxn modelId="{AD398779-1B24-470C-BAA6-6988E316D9AE}" type="presParOf" srcId="{DA9D4D5F-D111-41C1-89F8-3579699298A4}" destId="{3461784F-70A3-4F2F-8B5B-74FF7DCA1A83}" srcOrd="1" destOrd="0" presId="urn:microsoft.com/office/officeart/2005/8/layout/orgChart1"/>
    <dgm:cxn modelId="{C5D377E4-58EF-4A58-AAB7-26F39A346FCB}" type="presParOf" srcId="{02723D84-B9A3-4603-B4B6-E795695579FA}" destId="{8D43BE2D-E74F-497A-BA9D-C536D79C8E51}" srcOrd="1" destOrd="0" presId="urn:microsoft.com/office/officeart/2005/8/layout/orgChart1"/>
    <dgm:cxn modelId="{384CF0C8-CE62-4CB9-8393-B5D598EC7775}" type="presParOf" srcId="{8D43BE2D-E74F-497A-BA9D-C536D79C8E51}" destId="{B4880CEE-4810-4D47-9CD1-A0A8BD98F021}" srcOrd="0" destOrd="0" presId="urn:microsoft.com/office/officeart/2005/8/layout/orgChart1"/>
    <dgm:cxn modelId="{A180BEFE-E420-492A-8879-0337BBA6C140}" type="presParOf" srcId="{8D43BE2D-E74F-497A-BA9D-C536D79C8E51}" destId="{4A4017F2-5B05-4FE3-978A-8ACCEA4E56CF}" srcOrd="1" destOrd="0" presId="urn:microsoft.com/office/officeart/2005/8/layout/orgChart1"/>
    <dgm:cxn modelId="{97D42D29-B801-40FE-97A8-12032D8F2C31}" type="presParOf" srcId="{4A4017F2-5B05-4FE3-978A-8ACCEA4E56CF}" destId="{7FE2C4BC-44DF-46CC-B0F5-724406EFED6B}" srcOrd="0" destOrd="0" presId="urn:microsoft.com/office/officeart/2005/8/layout/orgChart1"/>
    <dgm:cxn modelId="{034363C8-08CC-4D3E-A1DB-10CEE2FAF3B5}" type="presParOf" srcId="{7FE2C4BC-44DF-46CC-B0F5-724406EFED6B}" destId="{CCD7711E-87D9-40DE-A606-548BF78D1929}" srcOrd="0" destOrd="0" presId="urn:microsoft.com/office/officeart/2005/8/layout/orgChart1"/>
    <dgm:cxn modelId="{F8E99AED-2242-4790-8323-AE2F7E7D1AF2}" type="presParOf" srcId="{7FE2C4BC-44DF-46CC-B0F5-724406EFED6B}" destId="{10223664-D615-4AAA-A7B2-26F1ABBB508E}" srcOrd="1" destOrd="0" presId="urn:microsoft.com/office/officeart/2005/8/layout/orgChart1"/>
    <dgm:cxn modelId="{0C252442-3B9A-4AFC-9121-11040C248393}" type="presParOf" srcId="{4A4017F2-5B05-4FE3-978A-8ACCEA4E56CF}" destId="{45E9B508-3334-4107-A0F9-E23B102E6E34}" srcOrd="1" destOrd="0" presId="urn:microsoft.com/office/officeart/2005/8/layout/orgChart1"/>
    <dgm:cxn modelId="{85E25014-4A7E-41CD-A05D-90A77BAAE58F}" type="presParOf" srcId="{4A4017F2-5B05-4FE3-978A-8ACCEA4E56CF}" destId="{A523D1C1-4A0A-4E87-9D3B-DEAD9F6131BA}" srcOrd="2" destOrd="0" presId="urn:microsoft.com/office/officeart/2005/8/layout/orgChart1"/>
    <dgm:cxn modelId="{F8954BA9-090B-4C97-93C9-5D153A1B7672}" type="presParOf" srcId="{8D43BE2D-E74F-497A-BA9D-C536D79C8E51}" destId="{C1DF4FA1-E460-4B0E-A1E4-9A8A1835C287}" srcOrd="2" destOrd="0" presId="urn:microsoft.com/office/officeart/2005/8/layout/orgChart1"/>
    <dgm:cxn modelId="{28C60F19-842B-4424-A619-B1D8D5652D6E}" type="presParOf" srcId="{8D43BE2D-E74F-497A-BA9D-C536D79C8E51}" destId="{631061DB-6900-4E00-BED3-C715F7667A2D}" srcOrd="3" destOrd="0" presId="urn:microsoft.com/office/officeart/2005/8/layout/orgChart1"/>
    <dgm:cxn modelId="{D807D58A-5575-47BB-98D1-77FBF2203956}" type="presParOf" srcId="{631061DB-6900-4E00-BED3-C715F7667A2D}" destId="{9195EF22-1979-4503-8C62-4F6DA4641195}" srcOrd="0" destOrd="0" presId="urn:microsoft.com/office/officeart/2005/8/layout/orgChart1"/>
    <dgm:cxn modelId="{9A11AC24-FB83-4645-89AB-D5085AE30DED}" type="presParOf" srcId="{9195EF22-1979-4503-8C62-4F6DA4641195}" destId="{6FFA75B1-2376-4A7D-8C5F-1D96371AC348}" srcOrd="0" destOrd="0" presId="urn:microsoft.com/office/officeart/2005/8/layout/orgChart1"/>
    <dgm:cxn modelId="{E6803F2C-46BC-4D99-870B-9629BEE92479}" type="presParOf" srcId="{9195EF22-1979-4503-8C62-4F6DA4641195}" destId="{D479DC26-A5E9-471E-B5DF-7A734E8D8F5D}" srcOrd="1" destOrd="0" presId="urn:microsoft.com/office/officeart/2005/8/layout/orgChart1"/>
    <dgm:cxn modelId="{87E2C841-676E-425A-9BB9-5EC193F16942}" type="presParOf" srcId="{631061DB-6900-4E00-BED3-C715F7667A2D}" destId="{B6EEE4D7-C3B7-40FA-9C7D-88BC34C4B6CE}" srcOrd="1" destOrd="0" presId="urn:microsoft.com/office/officeart/2005/8/layout/orgChart1"/>
    <dgm:cxn modelId="{8DFA1581-9BBA-4941-8227-06522A51128A}" type="presParOf" srcId="{631061DB-6900-4E00-BED3-C715F7667A2D}" destId="{7B7FD23E-9BCE-4BE6-9261-2CA93DCA957C}" srcOrd="2" destOrd="0" presId="urn:microsoft.com/office/officeart/2005/8/layout/orgChart1"/>
    <dgm:cxn modelId="{6764E024-131E-46A4-854B-4B1678A1CD21}" type="presParOf" srcId="{8D43BE2D-E74F-497A-BA9D-C536D79C8E51}" destId="{6C432CB8-98D3-4EEB-BDAC-24799297633D}" srcOrd="4" destOrd="0" presId="urn:microsoft.com/office/officeart/2005/8/layout/orgChart1"/>
    <dgm:cxn modelId="{D517BE08-9AF7-46A6-A6A2-7A24C66B1AA6}" type="presParOf" srcId="{8D43BE2D-E74F-497A-BA9D-C536D79C8E51}" destId="{51D23F2D-E400-4519-A25E-AC4AD41392E8}" srcOrd="5" destOrd="0" presId="urn:microsoft.com/office/officeart/2005/8/layout/orgChart1"/>
    <dgm:cxn modelId="{24B32D90-F469-45F2-AC75-C56A9E0B4FE8}" type="presParOf" srcId="{51D23F2D-E400-4519-A25E-AC4AD41392E8}" destId="{9FE2C3F3-81DA-48C6-A330-66FD2407FB81}" srcOrd="0" destOrd="0" presId="urn:microsoft.com/office/officeart/2005/8/layout/orgChart1"/>
    <dgm:cxn modelId="{2BB51A7D-6FD8-464A-9A6D-14F693CB3B84}" type="presParOf" srcId="{9FE2C3F3-81DA-48C6-A330-66FD2407FB81}" destId="{A27A5DB2-5BE7-42AE-8D39-7C91C519E20C}" srcOrd="0" destOrd="0" presId="urn:microsoft.com/office/officeart/2005/8/layout/orgChart1"/>
    <dgm:cxn modelId="{E2BD451C-A58E-44E6-8543-E777ADADAFA8}" type="presParOf" srcId="{9FE2C3F3-81DA-48C6-A330-66FD2407FB81}" destId="{6046A80E-93E1-47E8-8247-2C56D50EF729}" srcOrd="1" destOrd="0" presId="urn:microsoft.com/office/officeart/2005/8/layout/orgChart1"/>
    <dgm:cxn modelId="{D55947F6-3E64-4DEF-A075-891C6B762582}" type="presParOf" srcId="{51D23F2D-E400-4519-A25E-AC4AD41392E8}" destId="{B92F7273-4917-4D92-97BD-A12A51188AD0}" srcOrd="1" destOrd="0" presId="urn:microsoft.com/office/officeart/2005/8/layout/orgChart1"/>
    <dgm:cxn modelId="{2FE939D4-4A26-4A4A-92FC-09355F4F3C65}" type="presParOf" srcId="{51D23F2D-E400-4519-A25E-AC4AD41392E8}" destId="{F7B5AF4C-845B-4F57-8E88-862274FDB52F}" srcOrd="2" destOrd="0" presId="urn:microsoft.com/office/officeart/2005/8/layout/orgChart1"/>
    <dgm:cxn modelId="{27168CC1-3BEB-43BE-A027-5EAC2B9960D0}" type="presParOf" srcId="{8D43BE2D-E74F-497A-BA9D-C536D79C8E51}" destId="{03373BCF-9752-442F-BB1C-1D13ACA75CAA}" srcOrd="6" destOrd="0" presId="urn:microsoft.com/office/officeart/2005/8/layout/orgChart1"/>
    <dgm:cxn modelId="{476C9E71-CD4A-4001-A4E3-EB68F68BD7C4}" type="presParOf" srcId="{8D43BE2D-E74F-497A-BA9D-C536D79C8E51}" destId="{937CD2E6-0E35-4A89-84D0-2FCBE986CA91}" srcOrd="7" destOrd="0" presId="urn:microsoft.com/office/officeart/2005/8/layout/orgChart1"/>
    <dgm:cxn modelId="{ADE2AC8B-8FE8-456A-BE85-C7B225770143}" type="presParOf" srcId="{937CD2E6-0E35-4A89-84D0-2FCBE986CA91}" destId="{9AE2185C-989B-42F4-9679-B8E560D9F629}" srcOrd="0" destOrd="0" presId="urn:microsoft.com/office/officeart/2005/8/layout/orgChart1"/>
    <dgm:cxn modelId="{9FC7E2A8-E0CC-4054-8F2A-82C64FBA9C38}" type="presParOf" srcId="{9AE2185C-989B-42F4-9679-B8E560D9F629}" destId="{15C8C233-1E49-4BEC-9D88-795EC7576936}" srcOrd="0" destOrd="0" presId="urn:microsoft.com/office/officeart/2005/8/layout/orgChart1"/>
    <dgm:cxn modelId="{93FCF6C1-320F-462F-BFBA-0F65B6ACE14E}" type="presParOf" srcId="{9AE2185C-989B-42F4-9679-B8E560D9F629}" destId="{23D6818D-E5F5-4A5A-BE89-77D4F9D9189C}" srcOrd="1" destOrd="0" presId="urn:microsoft.com/office/officeart/2005/8/layout/orgChart1"/>
    <dgm:cxn modelId="{964EAE31-DF2B-49C5-9960-2941E61A4A93}" type="presParOf" srcId="{937CD2E6-0E35-4A89-84D0-2FCBE986CA91}" destId="{32637336-8856-41E6-9F54-B923894B86C1}" srcOrd="1" destOrd="0" presId="urn:microsoft.com/office/officeart/2005/8/layout/orgChart1"/>
    <dgm:cxn modelId="{5BE85B3C-F5F7-4796-A294-99C6341070D4}" type="presParOf" srcId="{937CD2E6-0E35-4A89-84D0-2FCBE986CA91}" destId="{3244790D-A003-47AC-909D-5A70D3A6B2AC}" srcOrd="2" destOrd="0" presId="urn:microsoft.com/office/officeart/2005/8/layout/orgChart1"/>
    <dgm:cxn modelId="{90A06604-05AE-476D-8993-B15EC1B0AB93}" type="presParOf" srcId="{8D43BE2D-E74F-497A-BA9D-C536D79C8E51}" destId="{BFDDC148-3646-44A1-A066-DC6F96260BF9}" srcOrd="8" destOrd="0" presId="urn:microsoft.com/office/officeart/2005/8/layout/orgChart1"/>
    <dgm:cxn modelId="{BF281115-5826-4ADA-83B4-651389E52266}" type="presParOf" srcId="{8D43BE2D-E74F-497A-BA9D-C536D79C8E51}" destId="{3BD87560-BAB8-41A1-BBDB-97453BD2B0FD}" srcOrd="9" destOrd="0" presId="urn:microsoft.com/office/officeart/2005/8/layout/orgChart1"/>
    <dgm:cxn modelId="{7512DCC0-A35E-4B23-8F41-E581058DF390}" type="presParOf" srcId="{3BD87560-BAB8-41A1-BBDB-97453BD2B0FD}" destId="{8EF9152E-88D4-4A50-83A1-3731585E7D4E}" srcOrd="0" destOrd="0" presId="urn:microsoft.com/office/officeart/2005/8/layout/orgChart1"/>
    <dgm:cxn modelId="{69666EF6-34FC-4BE9-9019-B3350E4E0311}" type="presParOf" srcId="{8EF9152E-88D4-4A50-83A1-3731585E7D4E}" destId="{B14C7FB5-6220-4B24-BAF4-5C3E988EE785}" srcOrd="0" destOrd="0" presId="urn:microsoft.com/office/officeart/2005/8/layout/orgChart1"/>
    <dgm:cxn modelId="{822E1101-6B07-4AC1-B50F-E9F111353ECC}" type="presParOf" srcId="{8EF9152E-88D4-4A50-83A1-3731585E7D4E}" destId="{13F31AA3-59A0-4D95-B138-2CD4D242E96B}" srcOrd="1" destOrd="0" presId="urn:microsoft.com/office/officeart/2005/8/layout/orgChart1"/>
    <dgm:cxn modelId="{51BF8DE7-12E2-472A-A9EF-1815DC4E964A}" type="presParOf" srcId="{3BD87560-BAB8-41A1-BBDB-97453BD2B0FD}" destId="{C335ABF3-8B30-4766-92D3-5984F5A377DD}" srcOrd="1" destOrd="0" presId="urn:microsoft.com/office/officeart/2005/8/layout/orgChart1"/>
    <dgm:cxn modelId="{D54BD6D5-3611-4F42-97CE-9FED566C2FC6}" type="presParOf" srcId="{3BD87560-BAB8-41A1-BBDB-97453BD2B0FD}" destId="{815EBEB2-36F5-4355-985A-825985E101EB}" srcOrd="2" destOrd="0" presId="urn:microsoft.com/office/officeart/2005/8/layout/orgChart1"/>
    <dgm:cxn modelId="{E19A776F-8AC7-4ABD-95D2-5C97842E05E4}" type="presParOf" srcId="{02723D84-B9A3-4603-B4B6-E795695579FA}" destId="{212A0805-8BA9-4B16-AEB3-817971FC449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DC148-3646-44A1-A066-DC6F96260BF9}">
      <dsp:nvSpPr>
        <dsp:cNvPr id="0" name=""/>
        <dsp:cNvSpPr/>
      </dsp:nvSpPr>
      <dsp:spPr>
        <a:xfrm>
          <a:off x="4076699" y="1948931"/>
          <a:ext cx="3378057" cy="293137"/>
        </a:xfrm>
        <a:custGeom>
          <a:avLst/>
          <a:gdLst/>
          <a:ahLst/>
          <a:cxnLst/>
          <a:rect l="0" t="0" r="0" b="0"/>
          <a:pathLst>
            <a:path>
              <a:moveTo>
                <a:pt x="0" y="0"/>
              </a:moveTo>
              <a:lnTo>
                <a:pt x="0" y="146568"/>
              </a:lnTo>
              <a:lnTo>
                <a:pt x="3378057" y="146568"/>
              </a:lnTo>
              <a:lnTo>
                <a:pt x="3378057" y="2931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373BCF-9752-442F-BB1C-1D13ACA75CAA}">
      <dsp:nvSpPr>
        <dsp:cNvPr id="0" name=""/>
        <dsp:cNvSpPr/>
      </dsp:nvSpPr>
      <dsp:spPr>
        <a:xfrm>
          <a:off x="4076699" y="1948931"/>
          <a:ext cx="1689028" cy="293137"/>
        </a:xfrm>
        <a:custGeom>
          <a:avLst/>
          <a:gdLst/>
          <a:ahLst/>
          <a:cxnLst/>
          <a:rect l="0" t="0" r="0" b="0"/>
          <a:pathLst>
            <a:path>
              <a:moveTo>
                <a:pt x="0" y="0"/>
              </a:moveTo>
              <a:lnTo>
                <a:pt x="0" y="146568"/>
              </a:lnTo>
              <a:lnTo>
                <a:pt x="1689028" y="146568"/>
              </a:lnTo>
              <a:lnTo>
                <a:pt x="1689028" y="2931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432CB8-98D3-4EEB-BDAC-24799297633D}">
      <dsp:nvSpPr>
        <dsp:cNvPr id="0" name=""/>
        <dsp:cNvSpPr/>
      </dsp:nvSpPr>
      <dsp:spPr>
        <a:xfrm>
          <a:off x="4030979" y="1948931"/>
          <a:ext cx="91440" cy="293137"/>
        </a:xfrm>
        <a:custGeom>
          <a:avLst/>
          <a:gdLst/>
          <a:ahLst/>
          <a:cxnLst/>
          <a:rect l="0" t="0" r="0" b="0"/>
          <a:pathLst>
            <a:path>
              <a:moveTo>
                <a:pt x="45720" y="0"/>
              </a:moveTo>
              <a:lnTo>
                <a:pt x="45720" y="2931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DF4FA1-E460-4B0E-A1E4-9A8A1835C287}">
      <dsp:nvSpPr>
        <dsp:cNvPr id="0" name=""/>
        <dsp:cNvSpPr/>
      </dsp:nvSpPr>
      <dsp:spPr>
        <a:xfrm>
          <a:off x="2387671" y="1948931"/>
          <a:ext cx="1689028" cy="293137"/>
        </a:xfrm>
        <a:custGeom>
          <a:avLst/>
          <a:gdLst/>
          <a:ahLst/>
          <a:cxnLst/>
          <a:rect l="0" t="0" r="0" b="0"/>
          <a:pathLst>
            <a:path>
              <a:moveTo>
                <a:pt x="1689028" y="0"/>
              </a:moveTo>
              <a:lnTo>
                <a:pt x="1689028" y="146568"/>
              </a:lnTo>
              <a:lnTo>
                <a:pt x="0" y="146568"/>
              </a:lnTo>
              <a:lnTo>
                <a:pt x="0" y="2931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880CEE-4810-4D47-9CD1-A0A8BD98F021}">
      <dsp:nvSpPr>
        <dsp:cNvPr id="0" name=""/>
        <dsp:cNvSpPr/>
      </dsp:nvSpPr>
      <dsp:spPr>
        <a:xfrm>
          <a:off x="698642" y="1948931"/>
          <a:ext cx="3378057" cy="293137"/>
        </a:xfrm>
        <a:custGeom>
          <a:avLst/>
          <a:gdLst/>
          <a:ahLst/>
          <a:cxnLst/>
          <a:rect l="0" t="0" r="0" b="0"/>
          <a:pathLst>
            <a:path>
              <a:moveTo>
                <a:pt x="3378057" y="0"/>
              </a:moveTo>
              <a:lnTo>
                <a:pt x="3378057" y="146568"/>
              </a:lnTo>
              <a:lnTo>
                <a:pt x="0" y="146568"/>
              </a:lnTo>
              <a:lnTo>
                <a:pt x="0" y="2931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7FAA6A-4996-451D-B88B-4FC979C58367}">
      <dsp:nvSpPr>
        <dsp:cNvPr id="0" name=""/>
        <dsp:cNvSpPr/>
      </dsp:nvSpPr>
      <dsp:spPr>
        <a:xfrm>
          <a:off x="3378754" y="1250985"/>
          <a:ext cx="1395891" cy="6979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tx1"/>
              </a:solidFill>
            </a:rPr>
            <a:t>Chief Technology Officer</a:t>
          </a:r>
        </a:p>
      </dsp:txBody>
      <dsp:txXfrm>
        <a:off x="3378754" y="1250985"/>
        <a:ext cx="1395891" cy="697945"/>
      </dsp:txXfrm>
    </dsp:sp>
    <dsp:sp modelId="{CCD7711E-87D9-40DE-A606-548BF78D1929}">
      <dsp:nvSpPr>
        <dsp:cNvPr id="0" name=""/>
        <dsp:cNvSpPr/>
      </dsp:nvSpPr>
      <dsp:spPr>
        <a:xfrm>
          <a:off x="696" y="2242068"/>
          <a:ext cx="1395891" cy="6979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tx1"/>
              </a:solidFill>
            </a:rPr>
            <a:t>Head of Corporate and Cyber Security </a:t>
          </a:r>
        </a:p>
      </dsp:txBody>
      <dsp:txXfrm>
        <a:off x="696" y="2242068"/>
        <a:ext cx="1395891" cy="697945"/>
      </dsp:txXfrm>
    </dsp:sp>
    <dsp:sp modelId="{6FFA75B1-2376-4A7D-8C5F-1D96371AC348}">
      <dsp:nvSpPr>
        <dsp:cNvPr id="0" name=""/>
        <dsp:cNvSpPr/>
      </dsp:nvSpPr>
      <dsp:spPr>
        <a:xfrm>
          <a:off x="1689725" y="2242068"/>
          <a:ext cx="1395891" cy="6979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tx1"/>
              </a:solidFill>
            </a:rPr>
            <a:t>Head of Strategic Portfolio and Projects</a:t>
          </a:r>
        </a:p>
      </dsp:txBody>
      <dsp:txXfrm>
        <a:off x="1689725" y="2242068"/>
        <a:ext cx="1395891" cy="697945"/>
      </dsp:txXfrm>
    </dsp:sp>
    <dsp:sp modelId="{A27A5DB2-5BE7-42AE-8D39-7C91C519E20C}">
      <dsp:nvSpPr>
        <dsp:cNvPr id="0" name=""/>
        <dsp:cNvSpPr/>
      </dsp:nvSpPr>
      <dsp:spPr>
        <a:xfrm>
          <a:off x="3378754" y="2242068"/>
          <a:ext cx="1395891" cy="6979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tx1"/>
              </a:solidFill>
            </a:rPr>
            <a:t>Head of Operations</a:t>
          </a:r>
        </a:p>
      </dsp:txBody>
      <dsp:txXfrm>
        <a:off x="3378754" y="2242068"/>
        <a:ext cx="1395891" cy="697945"/>
      </dsp:txXfrm>
    </dsp:sp>
    <dsp:sp modelId="{15C8C233-1E49-4BEC-9D88-795EC7576936}">
      <dsp:nvSpPr>
        <dsp:cNvPr id="0" name=""/>
        <dsp:cNvSpPr/>
      </dsp:nvSpPr>
      <dsp:spPr>
        <a:xfrm>
          <a:off x="5067782" y="2242068"/>
          <a:ext cx="1395891" cy="6979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tx1"/>
              </a:solidFill>
            </a:rPr>
            <a:t>Head of Service Management and Governance</a:t>
          </a:r>
        </a:p>
      </dsp:txBody>
      <dsp:txXfrm>
        <a:off x="5067782" y="2242068"/>
        <a:ext cx="1395891" cy="697945"/>
      </dsp:txXfrm>
    </dsp:sp>
    <dsp:sp modelId="{B14C7FB5-6220-4B24-BAF4-5C3E988EE785}">
      <dsp:nvSpPr>
        <dsp:cNvPr id="0" name=""/>
        <dsp:cNvSpPr/>
      </dsp:nvSpPr>
      <dsp:spPr>
        <a:xfrm>
          <a:off x="6756811" y="2242068"/>
          <a:ext cx="1395891" cy="6979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tx1"/>
              </a:solidFill>
            </a:rPr>
            <a:t>Head of Enterprise Architecture and Design (interim post holder) </a:t>
          </a:r>
        </a:p>
      </dsp:txBody>
      <dsp:txXfrm>
        <a:off x="6756811" y="2242068"/>
        <a:ext cx="1395891" cy="69794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STRICTLY CONFIDENTIAL</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85B6BA-74C3-4E64-B0FB-3DC3DB0F2F16}" type="datetimeFigureOut">
              <a:rPr lang="en-GB" smtClean="0"/>
              <a:t>21/06/2023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F36CAF-CCAE-4AF9-A2AC-EB1FEE28B8BA}" type="slidenum">
              <a:rPr lang="en-GB" smtClean="0"/>
              <a:t>‹#›</a:t>
            </a:fld>
            <a:endParaRPr lang="en-GB"/>
          </a:p>
        </p:txBody>
      </p:sp>
    </p:spTree>
    <p:extLst>
      <p:ext uri="{BB962C8B-B14F-4D97-AF65-F5344CB8AC3E}">
        <p14:creationId xmlns:p14="http://schemas.microsoft.com/office/powerpoint/2010/main" val="158879445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STRICTLY CONFIDENTIAL</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BCB94-A30F-4C07-8FD5-5D3608F048A3}" type="datetimeFigureOut">
              <a:rPr lang="en-GB" smtClean="0"/>
              <a:t>21/06/2023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5E8E8-1528-48FB-B845-BEC6BE7B33E1}" type="slidenum">
              <a:rPr lang="en-GB" smtClean="0"/>
              <a:t>‹#›</a:t>
            </a:fld>
            <a:endParaRPr lang="en-GB"/>
          </a:p>
        </p:txBody>
      </p:sp>
    </p:spTree>
    <p:extLst>
      <p:ext uri="{BB962C8B-B14F-4D97-AF65-F5344CB8AC3E}">
        <p14:creationId xmlns:p14="http://schemas.microsoft.com/office/powerpoint/2010/main" val="127251837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25E8E8-1528-48FB-B845-BEC6BE7B33E1}" type="slidenum">
              <a:rPr lang="en-GB" smtClean="0"/>
              <a:t>1</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
        <p:nvSpPr>
          <p:cNvPr id="6" name="Header Placeholder 5">
            <a:extLst>
              <a:ext uri="{FF2B5EF4-FFF2-40B4-BE49-F238E27FC236}">
                <a16:creationId xmlns:a16="http://schemas.microsoft.com/office/drawing/2014/main" id="{7FA37FCE-B8FA-454F-8190-E8072473EECD}"/>
              </a:ext>
            </a:extLst>
          </p:cNvPr>
          <p:cNvSpPr>
            <a:spLocks noGrp="1"/>
          </p:cNvSpPr>
          <p:nvPr>
            <p:ph type="hdr" sz="quarter"/>
          </p:nvPr>
        </p:nvSpPr>
        <p:spPr/>
        <p:txBody>
          <a:bodyPr/>
          <a:lstStyle/>
          <a:p>
            <a:r>
              <a:rPr lang="en-GB"/>
              <a:t>STRICTLY CONFIDENTIAL</a:t>
            </a:r>
          </a:p>
        </p:txBody>
      </p:sp>
    </p:spTree>
    <p:extLst>
      <p:ext uri="{BB962C8B-B14F-4D97-AF65-F5344CB8AC3E}">
        <p14:creationId xmlns:p14="http://schemas.microsoft.com/office/powerpoint/2010/main" val="1928660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2737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2041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04800"/>
            <a:ext cx="203835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304800"/>
            <a:ext cx="596265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9338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1925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381061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387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2536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0799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13183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043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894236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10314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685800" y="1524000"/>
            <a:ext cx="8153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614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dt="0"/>
  <p:txStyles>
    <p:titleStyle>
      <a:lvl1pPr algn="l" rtl="0" eaLnBrk="1" fontAlgn="base" hangingPunct="1">
        <a:spcBef>
          <a:spcPct val="0"/>
        </a:spcBef>
        <a:spcAft>
          <a:spcPct val="0"/>
        </a:spcAft>
        <a:defRPr sz="3200" b="1">
          <a:solidFill>
            <a:srgbClr val="CD0921"/>
          </a:solidFill>
          <a:latin typeface="+mj-lt"/>
          <a:ea typeface="+mj-ea"/>
          <a:cs typeface="+mj-cs"/>
        </a:defRPr>
      </a:lvl1pPr>
      <a:lvl2pPr algn="l" rtl="0" eaLnBrk="1" fontAlgn="base" hangingPunct="1">
        <a:spcBef>
          <a:spcPct val="0"/>
        </a:spcBef>
        <a:spcAft>
          <a:spcPct val="0"/>
        </a:spcAft>
        <a:defRPr sz="3200" b="1">
          <a:solidFill>
            <a:srgbClr val="CD0921"/>
          </a:solidFill>
          <a:latin typeface="Arial" charset="0"/>
        </a:defRPr>
      </a:lvl2pPr>
      <a:lvl3pPr algn="l" rtl="0" eaLnBrk="1" fontAlgn="base" hangingPunct="1">
        <a:spcBef>
          <a:spcPct val="0"/>
        </a:spcBef>
        <a:spcAft>
          <a:spcPct val="0"/>
        </a:spcAft>
        <a:defRPr sz="3200" b="1">
          <a:solidFill>
            <a:srgbClr val="CD0921"/>
          </a:solidFill>
          <a:latin typeface="Arial" charset="0"/>
        </a:defRPr>
      </a:lvl3pPr>
      <a:lvl4pPr algn="l" rtl="0" eaLnBrk="1" fontAlgn="base" hangingPunct="1">
        <a:spcBef>
          <a:spcPct val="0"/>
        </a:spcBef>
        <a:spcAft>
          <a:spcPct val="0"/>
        </a:spcAft>
        <a:defRPr sz="3200" b="1">
          <a:solidFill>
            <a:srgbClr val="CD0921"/>
          </a:solidFill>
          <a:latin typeface="Arial" charset="0"/>
        </a:defRPr>
      </a:lvl4pPr>
      <a:lvl5pPr algn="l" rtl="0" eaLnBrk="1" fontAlgn="base" hangingPunct="1">
        <a:spcBef>
          <a:spcPct val="0"/>
        </a:spcBef>
        <a:spcAft>
          <a:spcPct val="0"/>
        </a:spcAft>
        <a:defRPr sz="3200" b="1">
          <a:solidFill>
            <a:srgbClr val="CD0921"/>
          </a:solidFill>
          <a:latin typeface="Arial" charset="0"/>
        </a:defRPr>
      </a:lvl5pPr>
      <a:lvl6pPr marL="457200" algn="l" rtl="0" eaLnBrk="1" fontAlgn="base" hangingPunct="1">
        <a:spcBef>
          <a:spcPct val="0"/>
        </a:spcBef>
        <a:spcAft>
          <a:spcPct val="0"/>
        </a:spcAft>
        <a:defRPr sz="3200" b="1">
          <a:solidFill>
            <a:srgbClr val="CD0921"/>
          </a:solidFill>
          <a:latin typeface="Arial" charset="0"/>
        </a:defRPr>
      </a:lvl6pPr>
      <a:lvl7pPr marL="914400" algn="l" rtl="0" eaLnBrk="1" fontAlgn="base" hangingPunct="1">
        <a:spcBef>
          <a:spcPct val="0"/>
        </a:spcBef>
        <a:spcAft>
          <a:spcPct val="0"/>
        </a:spcAft>
        <a:defRPr sz="3200" b="1">
          <a:solidFill>
            <a:srgbClr val="CD0921"/>
          </a:solidFill>
          <a:latin typeface="Arial" charset="0"/>
        </a:defRPr>
      </a:lvl7pPr>
      <a:lvl8pPr marL="1371600" algn="l" rtl="0" eaLnBrk="1" fontAlgn="base" hangingPunct="1">
        <a:spcBef>
          <a:spcPct val="0"/>
        </a:spcBef>
        <a:spcAft>
          <a:spcPct val="0"/>
        </a:spcAft>
        <a:defRPr sz="3200" b="1">
          <a:solidFill>
            <a:srgbClr val="CD0921"/>
          </a:solidFill>
          <a:latin typeface="Arial" charset="0"/>
        </a:defRPr>
      </a:lvl8pPr>
      <a:lvl9pPr marL="1828800" algn="l" rtl="0" eaLnBrk="1" fontAlgn="base" hangingPunct="1">
        <a:spcBef>
          <a:spcPct val="0"/>
        </a:spcBef>
        <a:spcAft>
          <a:spcPct val="0"/>
        </a:spcAft>
        <a:defRPr sz="3200" b="1">
          <a:solidFill>
            <a:srgbClr val="CD092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overnance.enfield.gov.uk/documents/s84468/newDigital%20Services%20Strategy%202020-2023%20DP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4" name="Rectangle 36"/>
          <p:cNvSpPr>
            <a:spLocks noChangeArrowheads="1"/>
          </p:cNvSpPr>
          <p:nvPr/>
        </p:nvSpPr>
        <p:spPr bwMode="auto">
          <a:xfrm>
            <a:off x="8302625" y="58261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p>
        </p:txBody>
      </p:sp>
      <p:pic>
        <p:nvPicPr>
          <p:cNvPr id="2085"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34924"/>
            <a:ext cx="9144000" cy="6850062"/>
          </a:xfrm>
          <a:prstGeom prst="rect">
            <a:avLst/>
          </a:prstGeom>
          <a:noFill/>
          <a:extLst>
            <a:ext uri="{909E8E84-426E-40DD-AFC4-6F175D3DCCD1}">
              <a14:hiddenFill xmlns:a14="http://schemas.microsoft.com/office/drawing/2010/main">
                <a:solidFill>
                  <a:srgbClr val="FFFFFF"/>
                </a:solidFill>
              </a14:hiddenFill>
            </a:ext>
          </a:extLst>
        </p:spPr>
      </p:pic>
      <p:sp>
        <p:nvSpPr>
          <p:cNvPr id="2086" name="Rectangle 38"/>
          <p:cNvSpPr>
            <a:spLocks noGrp="1" noChangeArrowheads="1"/>
          </p:cNvSpPr>
          <p:nvPr/>
        </p:nvSpPr>
        <p:spPr bwMode="auto">
          <a:xfrm>
            <a:off x="685800" y="1676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n-US" sz="5600" b="1" dirty="0">
              <a:solidFill>
                <a:srgbClr val="D52B1E"/>
              </a:solidFill>
              <a:latin typeface="Arial" charset="0"/>
            </a:endParaRPr>
          </a:p>
          <a:p>
            <a:pPr algn="ctr"/>
            <a:endParaRPr lang="en-US" sz="5600" b="1" dirty="0">
              <a:solidFill>
                <a:srgbClr val="D52B1E"/>
              </a:solidFill>
              <a:latin typeface="Arial" charset="0"/>
            </a:endParaRPr>
          </a:p>
          <a:p>
            <a:pPr algn="ctr"/>
            <a:r>
              <a:rPr lang="en-GB" sz="4000" b="1" dirty="0">
                <a:solidFill>
                  <a:srgbClr val="D52B1E"/>
                </a:solidFill>
                <a:latin typeface="Arial" charset="0"/>
              </a:rPr>
              <a:t>Chief Technology Officer </a:t>
            </a:r>
          </a:p>
          <a:p>
            <a:pPr algn="ctr"/>
            <a:endParaRPr lang="en-GB" sz="1800" b="1" dirty="0">
              <a:solidFill>
                <a:srgbClr val="D52B1E"/>
              </a:solidFill>
              <a:latin typeface="Arial" panose="020B0604020202020204" pitchFamily="34" charset="0"/>
            </a:endParaRPr>
          </a:p>
          <a:p>
            <a:pPr algn="ctr"/>
            <a:r>
              <a:rPr lang="en-US" sz="3200" b="1" dirty="0">
                <a:solidFill>
                  <a:srgbClr val="D52B1E"/>
                </a:solidFill>
                <a:latin typeface="Arial" charset="0"/>
              </a:rPr>
              <a:t>June 2023</a:t>
            </a:r>
          </a:p>
        </p:txBody>
      </p:sp>
      <p:sp>
        <p:nvSpPr>
          <p:cNvPr id="2087" name="Rectangle 39"/>
          <p:cNvSpPr>
            <a:spLocks noGrp="1" noChangeArrowheads="1"/>
          </p:cNvSpPr>
          <p:nvPr/>
        </p:nvSpPr>
        <p:spPr bwMode="auto">
          <a:xfrm>
            <a:off x="1402080" y="4492476"/>
            <a:ext cx="64008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200" b="1" dirty="0">
                <a:latin typeface="Arial" charset="0"/>
              </a:rPr>
              <a:t>Recruitment Pack</a:t>
            </a:r>
          </a:p>
        </p:txBody>
      </p:sp>
      <p:sp>
        <p:nvSpPr>
          <p:cNvPr id="2089" name="Rectangle 41"/>
          <p:cNvSpPr>
            <a:spLocks noChangeArrowheads="1"/>
          </p:cNvSpPr>
          <p:nvPr/>
        </p:nvSpPr>
        <p:spPr bwMode="auto">
          <a:xfrm>
            <a:off x="152400" y="6184900"/>
            <a:ext cx="2438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900" b="1">
                <a:solidFill>
                  <a:srgbClr val="D52B1E"/>
                </a:solidFill>
                <a:latin typeface="Arial" charset="0"/>
              </a:rPr>
              <a:t>www.enfield.gov.uk</a:t>
            </a:r>
          </a:p>
        </p:txBody>
      </p:sp>
      <p:sp>
        <p:nvSpPr>
          <p:cNvPr id="2090" name="Rectangle 42"/>
          <p:cNvSpPr>
            <a:spLocks noChangeArrowheads="1"/>
          </p:cNvSpPr>
          <p:nvPr/>
        </p:nvSpPr>
        <p:spPr bwMode="auto">
          <a:xfrm>
            <a:off x="3581400" y="5867400"/>
            <a:ext cx="191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D52B1E"/>
                </a:solidFill>
                <a:latin typeface="Arial" charset="0"/>
              </a:rPr>
              <a:t>Striving for excellence</a:t>
            </a:r>
          </a:p>
        </p:txBody>
      </p:sp>
      <p:pic>
        <p:nvPicPr>
          <p:cNvPr id="2091"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8888" y="6172200"/>
            <a:ext cx="1535112" cy="404813"/>
          </a:xfrm>
          <a:prstGeom prst="rect">
            <a:avLst/>
          </a:prstGeom>
          <a:noFill/>
          <a:extLst>
            <a:ext uri="{909E8E84-426E-40DD-AFC4-6F175D3DCCD1}">
              <a14:hiddenFill xmlns:a14="http://schemas.microsoft.com/office/drawing/2010/main">
                <a:solidFill>
                  <a:srgbClr val="FFFFFF"/>
                </a:solidFill>
              </a14:hiddenFill>
            </a:ext>
          </a:extLst>
        </p:spPr>
      </p:pic>
      <p:pic>
        <p:nvPicPr>
          <p:cNvPr id="2092" name="Picture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CD9879-4653-4043-9DA0-68A37869E06F}"/>
              </a:ext>
            </a:extLst>
          </p:cNvPr>
          <p:cNvSpPr>
            <a:spLocks noGrp="1"/>
          </p:cNvSpPr>
          <p:nvPr>
            <p:ph idx="1"/>
          </p:nvPr>
        </p:nvSpPr>
        <p:spPr>
          <a:xfrm>
            <a:off x="2123728" y="404664"/>
            <a:ext cx="6408712" cy="3158440"/>
          </a:xfrm>
        </p:spPr>
        <p:txBody>
          <a:bodyPr/>
          <a:lstStyle/>
          <a:p>
            <a:pPr marL="0" indent="0" eaLnBrk="0" hangingPunct="0">
              <a:spcBef>
                <a:spcPct val="0"/>
              </a:spcBef>
              <a:buNone/>
            </a:pPr>
            <a:endParaRPr lang="en-GB" sz="1800" kern="1200" dirty="0">
              <a:latin typeface="+mj-lt"/>
            </a:endParaRPr>
          </a:p>
          <a:p>
            <a:pPr marL="0" indent="0" eaLnBrk="0" hangingPunct="0">
              <a:spcBef>
                <a:spcPct val="0"/>
              </a:spcBef>
              <a:buNone/>
            </a:pPr>
            <a:r>
              <a:rPr lang="en-GB" sz="1800" kern="1200" dirty="0">
                <a:latin typeface="+mj-lt"/>
              </a:rPr>
              <a:t>Thank you for your interest in our Chief Technology Officer role.  This is a critical leadership role with the power to make a positive impact on the whole organisation.   </a:t>
            </a:r>
          </a:p>
          <a:p>
            <a:pPr marL="0" indent="0" eaLnBrk="0" hangingPunct="0">
              <a:spcBef>
                <a:spcPct val="0"/>
              </a:spcBef>
              <a:buNone/>
            </a:pPr>
            <a:r>
              <a:rPr lang="en-GB" sz="1800" kern="1200" dirty="0">
                <a:latin typeface="+mj-lt"/>
              </a:rPr>
              <a:t>It is a role that, “makes things happen”, ensuring high quality systems  are in place and that services are increasingly efficient and effective. </a:t>
            </a:r>
          </a:p>
        </p:txBody>
      </p:sp>
      <p:pic>
        <p:nvPicPr>
          <p:cNvPr id="7" name="Picture 6" descr="A person smiling at the camera&#10;&#10;Description automatically generated with low confidence">
            <a:extLst>
              <a:ext uri="{FF2B5EF4-FFF2-40B4-BE49-F238E27FC236}">
                <a16:creationId xmlns:a16="http://schemas.microsoft.com/office/drawing/2014/main" id="{B9AF6AC0-E1EF-49D9-AD74-6ABF1A6543B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53"/>
          <a:stretch/>
        </p:blipFill>
        <p:spPr>
          <a:xfrm>
            <a:off x="-21325" y="260648"/>
            <a:ext cx="2393578" cy="2160240"/>
          </a:xfrm>
          <a:prstGeom prst="ellipse">
            <a:avLst/>
          </a:prstGeom>
          <a:ln>
            <a:noFill/>
          </a:ln>
          <a:effectLst>
            <a:softEdge rad="112500"/>
          </a:effectLst>
        </p:spPr>
      </p:pic>
      <p:sp>
        <p:nvSpPr>
          <p:cNvPr id="9" name="TextBox 8">
            <a:extLst>
              <a:ext uri="{FF2B5EF4-FFF2-40B4-BE49-F238E27FC236}">
                <a16:creationId xmlns:a16="http://schemas.microsoft.com/office/drawing/2014/main" id="{4988EC19-5EE4-40D7-B1BF-B91495CAD970}"/>
              </a:ext>
            </a:extLst>
          </p:cNvPr>
          <p:cNvSpPr txBox="1"/>
          <p:nvPr/>
        </p:nvSpPr>
        <p:spPr>
          <a:xfrm>
            <a:off x="467544" y="2852936"/>
            <a:ext cx="7704856" cy="3416320"/>
          </a:xfrm>
          <a:prstGeom prst="rect">
            <a:avLst/>
          </a:prstGeom>
          <a:noFill/>
        </p:spPr>
        <p:txBody>
          <a:bodyPr wrap="square" rtlCol="0">
            <a:spAutoFit/>
          </a:bodyPr>
          <a:lstStyle/>
          <a:p>
            <a:pPr marL="0" indent="0">
              <a:buNone/>
            </a:pPr>
            <a:r>
              <a:rPr lang="en-GB" sz="1800" dirty="0">
                <a:latin typeface="+mj-lt"/>
              </a:rPr>
              <a:t>Over the last two years the service has been on a journey to a greater level of maturity and we are now looking for a strong leader of people and project delivery to build on the foundations in place.  </a:t>
            </a:r>
          </a:p>
          <a:p>
            <a:pPr marL="0" indent="0">
              <a:buNone/>
            </a:pPr>
            <a:endParaRPr lang="en-GB" sz="1800" dirty="0">
              <a:latin typeface="+mj-lt"/>
            </a:endParaRPr>
          </a:p>
          <a:p>
            <a:pPr marL="0" indent="0">
              <a:buNone/>
            </a:pPr>
            <a:r>
              <a:rPr lang="en-GB" sz="1800" dirty="0">
                <a:latin typeface="+mj-lt"/>
              </a:rPr>
              <a:t>An outer London Borough, the diversity and complexity of our systems  range from technology in refuse vehicles, case management systems across children’s adults’ and  housing services and business critical such as HR and payroll, finance, and property.  </a:t>
            </a:r>
          </a:p>
          <a:p>
            <a:pPr marL="0" indent="0">
              <a:buNone/>
            </a:pPr>
            <a:endParaRPr lang="en-GB" sz="1800" dirty="0">
              <a:latin typeface="+mj-lt"/>
            </a:endParaRPr>
          </a:p>
          <a:p>
            <a:pPr marL="0" indent="0">
              <a:buNone/>
            </a:pPr>
            <a:r>
              <a:rPr lang="en-GB" sz="1800" dirty="0">
                <a:latin typeface="+mj-lt"/>
              </a:rPr>
              <a:t>We are looking for someone with a keen interest in the council’s priorities, strong leadership and with the desire to build on our positive culture to improve the lives of our residents</a:t>
            </a:r>
            <a:r>
              <a:rPr lang="en-GB" sz="1800" dirty="0"/>
              <a:t>.</a:t>
            </a:r>
          </a:p>
        </p:txBody>
      </p:sp>
    </p:spTree>
    <p:extLst>
      <p:ext uri="{BB962C8B-B14F-4D97-AF65-F5344CB8AC3E}">
        <p14:creationId xmlns:p14="http://schemas.microsoft.com/office/powerpoint/2010/main" val="400581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751E4-78F6-420F-BED2-0822B59F6061}"/>
              </a:ext>
            </a:extLst>
          </p:cNvPr>
          <p:cNvSpPr>
            <a:spLocks noGrp="1"/>
          </p:cNvSpPr>
          <p:nvPr>
            <p:ph type="title"/>
          </p:nvPr>
        </p:nvSpPr>
        <p:spPr/>
        <p:txBody>
          <a:bodyPr/>
          <a:lstStyle/>
          <a:p>
            <a:r>
              <a:rPr lang="en-GB" dirty="0"/>
              <a:t>Asks of the role…  </a:t>
            </a:r>
            <a:br>
              <a:rPr lang="en-GB" dirty="0"/>
            </a:br>
            <a:r>
              <a:rPr lang="en-GB" dirty="0"/>
              <a:t> </a:t>
            </a:r>
          </a:p>
        </p:txBody>
      </p:sp>
      <p:sp>
        <p:nvSpPr>
          <p:cNvPr id="3" name="Content Placeholder 2">
            <a:extLst>
              <a:ext uri="{FF2B5EF4-FFF2-40B4-BE49-F238E27FC236}">
                <a16:creationId xmlns:a16="http://schemas.microsoft.com/office/drawing/2014/main" id="{2EB3E271-B279-493F-94FB-1619CD522130}"/>
              </a:ext>
            </a:extLst>
          </p:cNvPr>
          <p:cNvSpPr>
            <a:spLocks noGrp="1"/>
          </p:cNvSpPr>
          <p:nvPr>
            <p:ph idx="1"/>
          </p:nvPr>
        </p:nvSpPr>
        <p:spPr>
          <a:xfrm>
            <a:off x="673954" y="1196752"/>
            <a:ext cx="8153400" cy="5256584"/>
          </a:xfrm>
        </p:spPr>
        <p:txBody>
          <a:bodyPr/>
          <a:lstStyle/>
          <a:p>
            <a:r>
              <a:rPr lang="en-GB" sz="2400" dirty="0"/>
              <a:t>Driving and leadership of the prioritised digital  programme, delivering effectively and at pace and on budget </a:t>
            </a:r>
          </a:p>
          <a:p>
            <a:r>
              <a:rPr lang="en-GB" sz="2400" dirty="0"/>
              <a:t>Embed culture of think customer first, digital as an enabler and </a:t>
            </a:r>
            <a:r>
              <a:rPr lang="en-GB" sz="2400"/>
              <a:t>the service as </a:t>
            </a:r>
            <a:r>
              <a:rPr lang="en-GB" sz="2400" dirty="0"/>
              <a:t>the system/data owner </a:t>
            </a:r>
          </a:p>
          <a:p>
            <a:r>
              <a:rPr lang="en-GB" sz="2400" dirty="0"/>
              <a:t>Excellent budget and contract management and housekeeping </a:t>
            </a:r>
          </a:p>
          <a:p>
            <a:r>
              <a:rPr lang="en-GB" sz="2400" dirty="0"/>
              <a:t>A leader who can identify the next steps to build up from the current maturity level </a:t>
            </a:r>
          </a:p>
          <a:p>
            <a:endParaRPr lang="en-GB" dirty="0">
              <a:cs typeface="Arial"/>
            </a:endParaRPr>
          </a:p>
          <a:p>
            <a:endParaRPr lang="en-GB" dirty="0">
              <a:cs typeface="Arial"/>
            </a:endParaRPr>
          </a:p>
        </p:txBody>
      </p:sp>
    </p:spTree>
    <p:extLst>
      <p:ext uri="{BB962C8B-B14F-4D97-AF65-F5344CB8AC3E}">
        <p14:creationId xmlns:p14="http://schemas.microsoft.com/office/powerpoint/2010/main" val="3754891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52232-24C0-41CB-9CCF-7A89B6472AD1}"/>
              </a:ext>
            </a:extLst>
          </p:cNvPr>
          <p:cNvSpPr>
            <a:spLocks noGrp="1"/>
          </p:cNvSpPr>
          <p:nvPr>
            <p:ph type="title"/>
          </p:nvPr>
        </p:nvSpPr>
        <p:spPr/>
        <p:txBody>
          <a:bodyPr/>
          <a:lstStyle/>
          <a:p>
            <a:r>
              <a:rPr lang="en-GB" dirty="0"/>
              <a:t>Job Purpose</a:t>
            </a:r>
          </a:p>
        </p:txBody>
      </p:sp>
      <p:sp>
        <p:nvSpPr>
          <p:cNvPr id="3" name="Content Placeholder 2">
            <a:extLst>
              <a:ext uri="{FF2B5EF4-FFF2-40B4-BE49-F238E27FC236}">
                <a16:creationId xmlns:a16="http://schemas.microsoft.com/office/drawing/2014/main" id="{F5F178FD-9F9C-4074-A155-B89D7A788C1A}"/>
              </a:ext>
            </a:extLst>
          </p:cNvPr>
          <p:cNvSpPr>
            <a:spLocks noGrp="1"/>
          </p:cNvSpPr>
          <p:nvPr>
            <p:ph idx="1"/>
          </p:nvPr>
        </p:nvSpPr>
        <p:spPr>
          <a:xfrm>
            <a:off x="685800" y="876300"/>
            <a:ext cx="7772400" cy="5289004"/>
          </a:xfrm>
        </p:spPr>
        <p:txBody>
          <a:bodyPr/>
          <a:lstStyle/>
          <a:p>
            <a:r>
              <a:rPr lang="en-GB" sz="2400" dirty="0"/>
              <a:t>Leadership of digital service across the Council </a:t>
            </a:r>
          </a:p>
          <a:p>
            <a:r>
              <a:rPr lang="en-GB" sz="2400" dirty="0"/>
              <a:t>Engages with the business so that technology meets service users needs and that existing technology is used efficiently and effectively</a:t>
            </a:r>
            <a:endParaRPr lang="en-GB" sz="2400" dirty="0">
              <a:cs typeface="Arial"/>
            </a:endParaRPr>
          </a:p>
          <a:p>
            <a:r>
              <a:rPr lang="en-GB" sz="2400" dirty="0"/>
              <a:t>Deliver innovative, sustainable digital transformation that aligns to the council’s customer access strategy and business needs</a:t>
            </a:r>
          </a:p>
          <a:p>
            <a:r>
              <a:rPr lang="en-GB" sz="2400" dirty="0"/>
              <a:t>Provide a IT service that works and is safe and reliable for staff, councillors and partners</a:t>
            </a:r>
          </a:p>
          <a:p>
            <a:r>
              <a:rPr lang="en-GB" sz="2400" dirty="0"/>
              <a:t>Focus on getting the basics right</a:t>
            </a:r>
          </a:p>
          <a:p>
            <a:r>
              <a:rPr lang="en-GB" sz="2400" dirty="0"/>
              <a:t>Provide valuable insight about relevant emerging technology and how innovation and disruption can benefit the business</a:t>
            </a:r>
          </a:p>
          <a:p>
            <a:pPr marL="0" indent="0">
              <a:buNone/>
            </a:pPr>
            <a:endParaRPr lang="en-GB" sz="2000" dirty="0"/>
          </a:p>
          <a:p>
            <a:endParaRPr lang="en-GB" dirty="0"/>
          </a:p>
        </p:txBody>
      </p:sp>
    </p:spTree>
    <p:extLst>
      <p:ext uri="{BB962C8B-B14F-4D97-AF65-F5344CB8AC3E}">
        <p14:creationId xmlns:p14="http://schemas.microsoft.com/office/powerpoint/2010/main" val="4060458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02235-9CB9-40CE-A0DF-8AE3DA531EEC}"/>
              </a:ext>
            </a:extLst>
          </p:cNvPr>
          <p:cNvSpPr>
            <a:spLocks noGrp="1"/>
          </p:cNvSpPr>
          <p:nvPr>
            <p:ph type="title"/>
          </p:nvPr>
        </p:nvSpPr>
        <p:spPr/>
        <p:txBody>
          <a:bodyPr/>
          <a:lstStyle/>
          <a:p>
            <a:r>
              <a:rPr lang="en-GB" dirty="0"/>
              <a:t>Role Priorities (first 12 months)</a:t>
            </a:r>
          </a:p>
        </p:txBody>
      </p:sp>
      <p:sp>
        <p:nvSpPr>
          <p:cNvPr id="3" name="Content Placeholder 2">
            <a:extLst>
              <a:ext uri="{FF2B5EF4-FFF2-40B4-BE49-F238E27FC236}">
                <a16:creationId xmlns:a16="http://schemas.microsoft.com/office/drawing/2014/main" id="{2C59678C-20E7-4AD9-A933-61E1D6430E47}"/>
              </a:ext>
            </a:extLst>
          </p:cNvPr>
          <p:cNvSpPr>
            <a:spLocks noGrp="1"/>
          </p:cNvSpPr>
          <p:nvPr>
            <p:ph idx="1"/>
          </p:nvPr>
        </p:nvSpPr>
        <p:spPr>
          <a:xfrm>
            <a:off x="395536" y="876300"/>
            <a:ext cx="8413901" cy="5256584"/>
          </a:xfrm>
        </p:spPr>
        <p:txBody>
          <a:bodyPr/>
          <a:lstStyle/>
          <a:p>
            <a:r>
              <a:rPr lang="en-GB" sz="2000" dirty="0"/>
              <a:t>Financial challenges mean that delivery of digital programmes that save money are a priority</a:t>
            </a:r>
          </a:p>
          <a:p>
            <a:r>
              <a:rPr lang="en-GB" sz="2000" dirty="0"/>
              <a:t>Strengthening programme delivery, delivery strategy, governance and ensuring project management discipline is in place – </a:t>
            </a:r>
            <a:r>
              <a:rPr lang="en-GB" sz="2000" i="1" dirty="0"/>
              <a:t>getting key projects across the line</a:t>
            </a:r>
          </a:p>
          <a:p>
            <a:r>
              <a:rPr lang="en-GB" sz="2000" dirty="0"/>
              <a:t>Ensuring the service has the governance, structures, delivery models and operating model in place to deliver against priorities</a:t>
            </a:r>
          </a:p>
          <a:p>
            <a:r>
              <a:rPr lang="en-GB" sz="2000" dirty="0"/>
              <a:t>Work at  pace to get up to speed with projects and leadership on delivery strategy, programme management</a:t>
            </a:r>
          </a:p>
          <a:p>
            <a:r>
              <a:rPr lang="en-GB" sz="2000" dirty="0"/>
              <a:t>Providing strong leadership to the committed service</a:t>
            </a:r>
          </a:p>
          <a:p>
            <a:r>
              <a:rPr lang="en-GB" sz="2000" dirty="0"/>
              <a:t>Ensuring that suppliers/procurement provides value for money</a:t>
            </a:r>
          </a:p>
          <a:p>
            <a:r>
              <a:rPr lang="en-GB" sz="2000" dirty="0"/>
              <a:t>Gain assurance regarding cyber, infrastructure and compliance generally</a:t>
            </a:r>
          </a:p>
          <a:p>
            <a:r>
              <a:rPr lang="en-GB" sz="2000" dirty="0"/>
              <a:t>Build the service’s credibility across the council </a:t>
            </a:r>
          </a:p>
          <a:p>
            <a:r>
              <a:rPr lang="en-GB" sz="2000" dirty="0"/>
              <a:t>Support customer service improvements and innovations</a:t>
            </a:r>
          </a:p>
        </p:txBody>
      </p:sp>
    </p:spTree>
    <p:extLst>
      <p:ext uri="{BB962C8B-B14F-4D97-AF65-F5344CB8AC3E}">
        <p14:creationId xmlns:p14="http://schemas.microsoft.com/office/powerpoint/2010/main" val="1243565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DFC76-07D5-4807-8885-3AFE3DE54EA7}"/>
              </a:ext>
            </a:extLst>
          </p:cNvPr>
          <p:cNvSpPr>
            <a:spLocks noGrp="1"/>
          </p:cNvSpPr>
          <p:nvPr>
            <p:ph type="title"/>
          </p:nvPr>
        </p:nvSpPr>
        <p:spPr/>
        <p:txBody>
          <a:bodyPr/>
          <a:lstStyle/>
          <a:p>
            <a:r>
              <a:rPr lang="en-GB" dirty="0"/>
              <a:t>Operation Information </a:t>
            </a:r>
          </a:p>
        </p:txBody>
      </p:sp>
      <p:sp>
        <p:nvSpPr>
          <p:cNvPr id="3" name="Content Placeholder 2">
            <a:extLst>
              <a:ext uri="{FF2B5EF4-FFF2-40B4-BE49-F238E27FC236}">
                <a16:creationId xmlns:a16="http://schemas.microsoft.com/office/drawing/2014/main" id="{862DAAEB-AFC8-4A3A-8064-52D9E7D20487}"/>
              </a:ext>
            </a:extLst>
          </p:cNvPr>
          <p:cNvSpPr>
            <a:spLocks noGrp="1"/>
          </p:cNvSpPr>
          <p:nvPr>
            <p:ph idx="1"/>
          </p:nvPr>
        </p:nvSpPr>
        <p:spPr>
          <a:xfrm>
            <a:off x="683461" y="1052736"/>
            <a:ext cx="8153400" cy="4446240"/>
          </a:xfrm>
        </p:spPr>
        <p:txBody>
          <a:bodyPr/>
          <a:lstStyle/>
          <a:p>
            <a:pPr algn="just" rtl="0" fontAlgn="base">
              <a:buFont typeface="Arial" panose="020B0604020202020204" pitchFamily="34" charset="0"/>
              <a:buChar char="•"/>
            </a:pPr>
            <a:r>
              <a:rPr lang="en-GB" sz="2000" dirty="0">
                <a:solidFill>
                  <a:srgbClr val="000000"/>
                </a:solidFill>
                <a:latin typeface="Arial" panose="020B0604020202020204" pitchFamily="34" charset="0"/>
              </a:rPr>
              <a:t>Helpdesk t</a:t>
            </a:r>
            <a:r>
              <a:rPr lang="en-GB" sz="2000" b="0" i="0" dirty="0">
                <a:solidFill>
                  <a:srgbClr val="000000"/>
                </a:solidFill>
                <a:effectLst/>
                <a:latin typeface="Arial" panose="020B0604020202020204" pitchFamily="34" charset="0"/>
              </a:rPr>
              <a:t>ypically resolve 100 incidents per day</a:t>
            </a:r>
          </a:p>
          <a:p>
            <a:pPr algn="just" rtl="0" fontAlgn="base">
              <a:buFont typeface="Arial" panose="020B0604020202020204" pitchFamily="34" charset="0"/>
              <a:buChar char="•"/>
            </a:pPr>
            <a:r>
              <a:rPr lang="en-GB" sz="2000" b="0" i="0" dirty="0">
                <a:solidFill>
                  <a:srgbClr val="000000"/>
                </a:solidFill>
                <a:effectLst/>
                <a:latin typeface="Arial" panose="020B0604020202020204" pitchFamily="34" charset="0"/>
              </a:rPr>
              <a:t>Manage the status of 400 servers, most of which are in the Cloud</a:t>
            </a:r>
          </a:p>
          <a:p>
            <a:pPr algn="just" rtl="0" fontAlgn="base">
              <a:buFont typeface="Arial" panose="020B0604020202020204" pitchFamily="34" charset="0"/>
              <a:buChar char="•"/>
            </a:pPr>
            <a:r>
              <a:rPr lang="en-GB" sz="2000" b="0" i="0" dirty="0">
                <a:solidFill>
                  <a:srgbClr val="000000"/>
                </a:solidFill>
                <a:effectLst/>
                <a:latin typeface="Arial" panose="020B0604020202020204" pitchFamily="34" charset="0"/>
              </a:rPr>
              <a:t>Nearly 1,500 network devices over 90 locations to manage</a:t>
            </a:r>
          </a:p>
          <a:p>
            <a:pPr algn="just" rtl="0" fontAlgn="base">
              <a:buFont typeface="Arial" panose="020B0604020202020204" pitchFamily="34" charset="0"/>
              <a:buChar char="•"/>
            </a:pPr>
            <a:r>
              <a:rPr lang="en-GB" sz="2000" b="0" i="0" dirty="0">
                <a:solidFill>
                  <a:srgbClr val="000000"/>
                </a:solidFill>
                <a:effectLst/>
                <a:latin typeface="Arial" panose="020B0604020202020204" pitchFamily="34" charset="0"/>
              </a:rPr>
              <a:t>Support the IT </a:t>
            </a:r>
            <a:r>
              <a:rPr lang="en-GB" sz="2000" b="0" i="0" dirty="0">
                <a:effectLst/>
                <a:latin typeface="Arial" panose="020B0604020202020204" pitchFamily="34" charset="0"/>
              </a:rPr>
              <a:t>needs of 3,600 users</a:t>
            </a:r>
          </a:p>
          <a:p>
            <a:pPr algn="just" rtl="0" fontAlgn="base">
              <a:buFont typeface="Arial" panose="020B0604020202020204" pitchFamily="34" charset="0"/>
              <a:buChar char="•"/>
            </a:pPr>
            <a:r>
              <a:rPr lang="en-GB" sz="2000" b="0" i="0" dirty="0">
                <a:effectLst/>
                <a:latin typeface="Arial" panose="020B0604020202020204" pitchFamily="34" charset="0"/>
              </a:rPr>
              <a:t>Manage and administrator over 350 applications </a:t>
            </a:r>
          </a:p>
          <a:p>
            <a:pPr algn="just" rtl="0" fontAlgn="base">
              <a:buFont typeface="Arial" panose="020B0604020202020204" pitchFamily="34" charset="0"/>
              <a:buChar char="•"/>
            </a:pPr>
            <a:endParaRPr lang="en-GB" sz="2000" dirty="0">
              <a:solidFill>
                <a:srgbClr val="000000"/>
              </a:solidFill>
              <a:latin typeface="Arial" panose="020B0604020202020204" pitchFamily="34" charset="0"/>
            </a:endParaRPr>
          </a:p>
          <a:p>
            <a:pPr algn="just" rtl="0" fontAlgn="base">
              <a:buFont typeface="Arial" panose="020B0604020202020204" pitchFamily="34" charset="0"/>
              <a:buChar char="•"/>
            </a:pPr>
            <a:r>
              <a:rPr lang="en-GB" sz="2000" b="1" i="0" dirty="0">
                <a:solidFill>
                  <a:srgbClr val="000000"/>
                </a:solidFill>
                <a:effectLst/>
                <a:latin typeface="Arial" panose="020B0604020202020204" pitchFamily="34" charset="0"/>
              </a:rPr>
              <a:t>Key Programmes </a:t>
            </a:r>
          </a:p>
          <a:p>
            <a:pPr algn="just" rtl="0" fontAlgn="base">
              <a:buFont typeface="Arial" panose="020B0604020202020204" pitchFamily="34" charset="0"/>
              <a:buChar char="•"/>
            </a:pPr>
            <a:r>
              <a:rPr lang="en-GB" sz="2000" dirty="0" err="1">
                <a:solidFill>
                  <a:srgbClr val="000000"/>
                </a:solidFill>
                <a:latin typeface="Arial" panose="020B0604020202020204" pitchFamily="34" charset="0"/>
              </a:rPr>
              <a:t>Civica</a:t>
            </a:r>
            <a:r>
              <a:rPr lang="en-GB" sz="2000" dirty="0">
                <a:solidFill>
                  <a:srgbClr val="000000"/>
                </a:solidFill>
                <a:latin typeface="Arial" panose="020B0604020202020204" pitchFamily="34" charset="0"/>
              </a:rPr>
              <a:t> Housing – in delivery for implementation this year</a:t>
            </a:r>
          </a:p>
          <a:p>
            <a:pPr algn="just" rtl="0" fontAlgn="base">
              <a:buFont typeface="Arial" panose="020B0604020202020204" pitchFamily="34" charset="0"/>
              <a:buChar char="•"/>
            </a:pPr>
            <a:r>
              <a:rPr lang="en-GB" sz="2000" b="0" i="0" dirty="0" err="1">
                <a:solidFill>
                  <a:srgbClr val="000000"/>
                </a:solidFill>
                <a:effectLst/>
                <a:latin typeface="Arial" panose="020B0604020202020204" pitchFamily="34" charset="0"/>
              </a:rPr>
              <a:t>Civica</a:t>
            </a:r>
            <a:r>
              <a:rPr lang="en-GB" sz="2000" b="0" i="0" dirty="0">
                <a:solidFill>
                  <a:srgbClr val="000000"/>
                </a:solidFill>
                <a:effectLst/>
                <a:latin typeface="Arial" panose="020B0604020202020204" pitchFamily="34" charset="0"/>
              </a:rPr>
              <a:t> </a:t>
            </a:r>
            <a:r>
              <a:rPr lang="en-GB" sz="2000" dirty="0">
                <a:solidFill>
                  <a:srgbClr val="000000"/>
                </a:solidFill>
                <a:latin typeface="Arial" panose="020B0604020202020204" pitchFamily="34" charset="0"/>
              </a:rPr>
              <a:t>Open Revenues – initial stages</a:t>
            </a:r>
          </a:p>
          <a:p>
            <a:pPr algn="just" rtl="0" fontAlgn="base">
              <a:buFont typeface="Arial" panose="020B0604020202020204" pitchFamily="34" charset="0"/>
              <a:buChar char="•"/>
            </a:pPr>
            <a:r>
              <a:rPr lang="en-GB" sz="2000" dirty="0">
                <a:solidFill>
                  <a:srgbClr val="000000"/>
                </a:solidFill>
                <a:latin typeface="Arial" panose="020B0604020202020204" pitchFamily="34" charset="0"/>
              </a:rPr>
              <a:t>Unified Comms – initial stages </a:t>
            </a:r>
          </a:p>
          <a:p>
            <a:pPr algn="just" rtl="0" fontAlgn="base">
              <a:buFont typeface="Arial" panose="020B0604020202020204" pitchFamily="34" charset="0"/>
              <a:buChar char="•"/>
            </a:pPr>
            <a:r>
              <a:rPr lang="en-GB" sz="2000" dirty="0">
                <a:solidFill>
                  <a:srgbClr val="000000"/>
                </a:solidFill>
                <a:latin typeface="Arial" panose="020B0604020202020204" pitchFamily="34" charset="0"/>
              </a:rPr>
              <a:t>New SEN system – Synergy</a:t>
            </a:r>
          </a:p>
          <a:p>
            <a:pPr algn="just" rtl="0" fontAlgn="base">
              <a:buFont typeface="Arial" panose="020B0604020202020204" pitchFamily="34" charset="0"/>
              <a:buChar char="•"/>
            </a:pPr>
            <a:r>
              <a:rPr lang="en-GB" sz="2000" dirty="0">
                <a:solidFill>
                  <a:srgbClr val="000000"/>
                </a:solidFill>
                <a:latin typeface="Arial" panose="020B0604020202020204" pitchFamily="34" charset="0"/>
              </a:rPr>
              <a:t>New Property system – AMS – in delivery </a:t>
            </a:r>
          </a:p>
          <a:p>
            <a:pPr algn="just" rtl="0" fontAlgn="base">
              <a:buFont typeface="Arial" panose="020B0604020202020204" pitchFamily="34" charset="0"/>
              <a:buChar char="•"/>
            </a:pPr>
            <a:r>
              <a:rPr lang="en-GB" sz="2000" dirty="0">
                <a:solidFill>
                  <a:srgbClr val="000000"/>
                </a:solidFill>
                <a:latin typeface="Arial" panose="020B0604020202020204" pitchFamily="34" charset="0"/>
              </a:rPr>
              <a:t>Digitalisation of environmental services – not started</a:t>
            </a:r>
          </a:p>
          <a:p>
            <a:pPr algn="just" rtl="0" fontAlgn="base">
              <a:buFont typeface="Arial" panose="020B0604020202020204" pitchFamily="34" charset="0"/>
              <a:buChar char="•"/>
            </a:pPr>
            <a:r>
              <a:rPr lang="en-GB" sz="2000" dirty="0">
                <a:solidFill>
                  <a:srgbClr val="000000"/>
                </a:solidFill>
                <a:latin typeface="Arial" panose="020B0604020202020204" pitchFamily="34" charset="0"/>
              </a:rPr>
              <a:t>Support civic centre property projects</a:t>
            </a:r>
          </a:p>
          <a:p>
            <a:pPr algn="just" rtl="0" fontAlgn="base">
              <a:buFont typeface="Arial" panose="020B0604020202020204" pitchFamily="34" charset="0"/>
              <a:buChar char="•"/>
            </a:pPr>
            <a:r>
              <a:rPr lang="en-GB" sz="2000" dirty="0">
                <a:solidFill>
                  <a:srgbClr val="000000"/>
                </a:solidFill>
                <a:latin typeface="Arial" panose="020B0604020202020204" pitchFamily="34" charset="0"/>
              </a:rPr>
              <a:t>Future programme (say 2/3 years time) – new ERP</a:t>
            </a:r>
          </a:p>
          <a:p>
            <a:pPr algn="just" rtl="0" fontAlgn="base">
              <a:buFont typeface="Arial" panose="020B0604020202020204" pitchFamily="34" charset="0"/>
              <a:buChar char="•"/>
            </a:pPr>
            <a:endParaRPr lang="en-GB" sz="2000" dirty="0">
              <a:solidFill>
                <a:srgbClr val="000000"/>
              </a:solidFill>
              <a:latin typeface="Arial" panose="020B0604020202020204" pitchFamily="34" charset="0"/>
            </a:endParaRPr>
          </a:p>
          <a:p>
            <a:pPr algn="just" rtl="0" fontAlgn="base">
              <a:buFont typeface="Arial" panose="020B0604020202020204" pitchFamily="34" charset="0"/>
              <a:buChar char="•"/>
            </a:pPr>
            <a:endParaRPr lang="en-GB" sz="2000" dirty="0">
              <a:solidFill>
                <a:srgbClr val="000000"/>
              </a:solidFill>
              <a:latin typeface="Arial" panose="020B0604020202020204" pitchFamily="34" charset="0"/>
            </a:endParaRPr>
          </a:p>
          <a:p>
            <a:pPr algn="just" rtl="0" fontAlgn="base">
              <a:buFont typeface="Arial" panose="020B0604020202020204" pitchFamily="34" charset="0"/>
              <a:buChar char="•"/>
            </a:pPr>
            <a:endParaRPr lang="en-GB" sz="2000" b="0" i="0" dirty="0">
              <a:solidFill>
                <a:srgbClr val="000000"/>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1524204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6CE68-E5F7-49FC-8289-BB8929CB884C}"/>
              </a:ext>
            </a:extLst>
          </p:cNvPr>
          <p:cNvSpPr>
            <a:spLocks noGrp="1"/>
          </p:cNvSpPr>
          <p:nvPr>
            <p:ph type="title"/>
          </p:nvPr>
        </p:nvSpPr>
        <p:spPr/>
        <p:txBody>
          <a:bodyPr/>
          <a:lstStyle/>
          <a:p>
            <a:r>
              <a:rPr lang="en-GB" dirty="0"/>
              <a:t>Digital Structure</a:t>
            </a:r>
          </a:p>
        </p:txBody>
      </p:sp>
      <p:graphicFrame>
        <p:nvGraphicFramePr>
          <p:cNvPr id="6" name="Content Placeholder 5">
            <a:extLst>
              <a:ext uri="{FF2B5EF4-FFF2-40B4-BE49-F238E27FC236}">
                <a16:creationId xmlns:a16="http://schemas.microsoft.com/office/drawing/2014/main" id="{76566937-6D31-41A4-A36A-F5D755CE8485}"/>
              </a:ext>
            </a:extLst>
          </p:cNvPr>
          <p:cNvGraphicFramePr>
            <a:graphicFrameLocks noGrp="1"/>
          </p:cNvGraphicFramePr>
          <p:nvPr>
            <p:ph idx="1"/>
            <p:extLst>
              <p:ext uri="{D42A27DB-BD31-4B8C-83A1-F6EECF244321}">
                <p14:modId xmlns:p14="http://schemas.microsoft.com/office/powerpoint/2010/main" val="1864996877"/>
              </p:ext>
            </p:extLst>
          </p:nvPr>
        </p:nvGraphicFramePr>
        <p:xfrm>
          <a:off x="611560" y="1196752"/>
          <a:ext cx="81534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047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018D9-31C6-4894-8895-ACAF014C587F}"/>
              </a:ext>
            </a:extLst>
          </p:cNvPr>
          <p:cNvSpPr>
            <a:spLocks noGrp="1"/>
          </p:cNvSpPr>
          <p:nvPr>
            <p:ph type="title"/>
          </p:nvPr>
        </p:nvSpPr>
        <p:spPr/>
        <p:txBody>
          <a:bodyPr/>
          <a:lstStyle/>
          <a:p>
            <a:r>
              <a:rPr lang="en-GB" dirty="0"/>
              <a:t>Role Criteria</a:t>
            </a:r>
          </a:p>
        </p:txBody>
      </p:sp>
      <p:sp>
        <p:nvSpPr>
          <p:cNvPr id="3" name="Content Placeholder 2">
            <a:extLst>
              <a:ext uri="{FF2B5EF4-FFF2-40B4-BE49-F238E27FC236}">
                <a16:creationId xmlns:a16="http://schemas.microsoft.com/office/drawing/2014/main" id="{34F9AF8E-4773-4349-BABE-839397114F48}"/>
              </a:ext>
            </a:extLst>
          </p:cNvPr>
          <p:cNvSpPr>
            <a:spLocks noGrp="1"/>
          </p:cNvSpPr>
          <p:nvPr>
            <p:ph idx="1"/>
          </p:nvPr>
        </p:nvSpPr>
        <p:spPr>
          <a:xfrm>
            <a:off x="685800" y="1052736"/>
            <a:ext cx="8153400" cy="5400600"/>
          </a:xfrm>
        </p:spPr>
        <p:txBody>
          <a:bodyPr/>
          <a:lstStyle/>
          <a:p>
            <a:r>
              <a:rPr lang="en-GB" sz="2000" dirty="0"/>
              <a:t>Extensive experience in a senior tech leadership role in a complex public service organisation. Understanding of the local government context or experience would be desirable</a:t>
            </a:r>
          </a:p>
          <a:p>
            <a:pPr marL="0" indent="0">
              <a:buNone/>
            </a:pPr>
            <a:endParaRPr lang="en-GB" sz="2000" dirty="0"/>
          </a:p>
          <a:p>
            <a:r>
              <a:rPr lang="en-GB" sz="2000" dirty="0"/>
              <a:t>Evidenced success in delivering a wide range of tech and digital programmes at pace using most effective delivery routes and best practice project management </a:t>
            </a:r>
          </a:p>
          <a:p>
            <a:pPr marL="0" indent="0">
              <a:buNone/>
            </a:pPr>
            <a:endParaRPr lang="en-GB" sz="2000" dirty="0"/>
          </a:p>
          <a:p>
            <a:r>
              <a:rPr lang="en-GB" sz="2000" dirty="0"/>
              <a:t>Clear focus on core systems and infrastructure, to ensure a firm foundation from which to innovate</a:t>
            </a:r>
          </a:p>
          <a:p>
            <a:pPr marL="0" indent="0">
              <a:buNone/>
            </a:pPr>
            <a:endParaRPr lang="en-GB" sz="2000" dirty="0"/>
          </a:p>
          <a:p>
            <a:r>
              <a:rPr lang="en-GB" sz="2000" dirty="0"/>
              <a:t>A deep understanding of public services and an appreciation of the political context</a:t>
            </a:r>
          </a:p>
          <a:p>
            <a:pPr marL="0" indent="0">
              <a:buNone/>
            </a:pPr>
            <a:endParaRPr lang="en-GB" sz="2000" dirty="0"/>
          </a:p>
          <a:p>
            <a:r>
              <a:rPr lang="en-GB" sz="2000" dirty="0"/>
              <a:t> Driving a customer focused culture across the service.</a:t>
            </a:r>
          </a:p>
          <a:p>
            <a:pPr marL="0" indent="0">
              <a:buNone/>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2344763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7A1FD-01CD-4466-9414-9B61E81F40B3}"/>
              </a:ext>
            </a:extLst>
          </p:cNvPr>
          <p:cNvSpPr>
            <a:spLocks noGrp="1"/>
          </p:cNvSpPr>
          <p:nvPr>
            <p:ph type="title"/>
          </p:nvPr>
        </p:nvSpPr>
        <p:spPr/>
        <p:txBody>
          <a:bodyPr/>
          <a:lstStyle/>
          <a:p>
            <a:r>
              <a:rPr lang="en-GB" dirty="0"/>
              <a:t>Key Documents</a:t>
            </a:r>
          </a:p>
        </p:txBody>
      </p:sp>
      <p:sp>
        <p:nvSpPr>
          <p:cNvPr id="3" name="Content Placeholder 2">
            <a:extLst>
              <a:ext uri="{FF2B5EF4-FFF2-40B4-BE49-F238E27FC236}">
                <a16:creationId xmlns:a16="http://schemas.microsoft.com/office/drawing/2014/main" id="{FC972A76-5196-45A5-847D-0B5F7EAB542C}"/>
              </a:ext>
            </a:extLst>
          </p:cNvPr>
          <p:cNvSpPr>
            <a:spLocks noGrp="1"/>
          </p:cNvSpPr>
          <p:nvPr>
            <p:ph idx="1"/>
          </p:nvPr>
        </p:nvSpPr>
        <p:spPr/>
        <p:txBody>
          <a:bodyPr/>
          <a:lstStyle/>
          <a:p>
            <a:pPr marL="0" indent="0">
              <a:buNone/>
            </a:pPr>
            <a:r>
              <a:rPr lang="en-GB" dirty="0">
                <a:hlinkClick r:id="rId2">
                  <a:extLst>
                    <a:ext uri="{A12FA001-AC4F-418D-AE19-62706E023703}">
                      <ahyp:hlinkClr xmlns:ahyp="http://schemas.microsoft.com/office/drawing/2018/hyperlinkcolor" val="tx"/>
                    </a:ext>
                  </a:extLst>
                </a:hlinkClick>
              </a:rPr>
              <a:t>Digital Strategy </a:t>
            </a:r>
          </a:p>
          <a:p>
            <a:pPr marL="0" indent="0">
              <a:buNone/>
            </a:pPr>
            <a:endParaRPr lang="en-GB" dirty="0">
              <a:hlinkClick r:id="rId2">
                <a:extLst>
                  <a:ext uri="{A12FA001-AC4F-418D-AE19-62706E023703}">
                    <ahyp:hlinkClr xmlns:ahyp="http://schemas.microsoft.com/office/drawing/2018/hyperlinkcolor" val="tx"/>
                  </a:ext>
                </a:extLst>
              </a:hlinkClick>
            </a:endParaRPr>
          </a:p>
          <a:p>
            <a:r>
              <a:rPr lang="en-GB" dirty="0">
                <a:solidFill>
                  <a:srgbClr val="009999"/>
                </a:solidFill>
                <a:hlinkClick r:id="rId2">
                  <a:extLst>
                    <a:ext uri="{A12FA001-AC4F-418D-AE19-62706E023703}">
                      <ahyp:hlinkClr xmlns:ahyp="http://schemas.microsoft.com/office/drawing/2018/hyperlinkcolor" val="tx"/>
                    </a:ext>
                  </a:extLst>
                </a:hlinkClick>
              </a:rPr>
              <a:t>https://governance.enfield.gov.uk/documents/s84468/newDigital%20Services%20Strategy%202020-2023%20DPS.pdf</a:t>
            </a:r>
            <a:endParaRPr lang="en-GB" dirty="0"/>
          </a:p>
        </p:txBody>
      </p:sp>
    </p:spTree>
    <p:extLst>
      <p:ext uri="{BB962C8B-B14F-4D97-AF65-F5344CB8AC3E}">
        <p14:creationId xmlns:p14="http://schemas.microsoft.com/office/powerpoint/2010/main" val="4133410562"/>
      </p:ext>
    </p:extLst>
  </p:cSld>
  <p:clrMapOvr>
    <a:masterClrMapping/>
  </p:clrMapOvr>
</p:sld>
</file>

<file path=ppt/theme/theme1.xml><?xml version="1.0" encoding="utf-8"?>
<a:theme xmlns:a="http://schemas.openxmlformats.org/drawingml/2006/main" name="Enfield Template">
  <a:themeElements>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fiel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field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field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field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field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field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field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field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field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field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field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field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6AC41353D68F4E9AD343A181700BAE" ma:contentTypeVersion="21" ma:contentTypeDescription="Create a new document." ma:contentTypeScope="" ma:versionID="abc9dffa169963213feb6414ed7251bc">
  <xsd:schema xmlns:xsd="http://www.w3.org/2001/XMLSchema" xmlns:xs="http://www.w3.org/2001/XMLSchema" xmlns:p="http://schemas.microsoft.com/office/2006/metadata/properties" xmlns:ns2="133f32fb-178e-4c4f-9132-03ceda392260" xmlns:ns3="b5b66374-1668-473b-849f-96791e24114b" targetNamespace="http://schemas.microsoft.com/office/2006/metadata/properties" ma:root="true" ma:fieldsID="c0bfdf1dab31676622c163f219a65c89" ns2:_="" ns3:_="">
    <xsd:import namespace="133f32fb-178e-4c4f-9132-03ceda392260"/>
    <xsd:import namespace="b5b66374-1668-473b-849f-96791e24114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Number"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3f32fb-178e-4c4f-9132-03ceda392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umber" ma:index="20" nillable="true" ma:displayName="Number" ma:format="Dropdown" ma:internalName="Number" ma:percentage="FALSE">
      <xsd:simpleType>
        <xsd:restriction base="dms:Number"/>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6254092-d88a-4bcb-8efc-ceac39504d5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5b66374-1668-473b-849f-96791e24114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d0a8715-4854-41b2-9cb6-41f26fb7fc64}" ma:internalName="TaxCatchAll" ma:showField="CatchAllData" ma:web="b5b66374-1668-473b-849f-96791e24114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5EF84D-5B03-41D9-BA60-A154324B5948}"/>
</file>

<file path=customXml/itemProps2.xml><?xml version="1.0" encoding="utf-8"?>
<ds:datastoreItem xmlns:ds="http://schemas.openxmlformats.org/officeDocument/2006/customXml" ds:itemID="{72709BF4-2BC4-457F-A934-0F35FD5FA777}"/>
</file>

<file path=docProps/app.xml><?xml version="1.0" encoding="utf-8"?>
<Properties xmlns="http://schemas.openxmlformats.org/officeDocument/2006/extended-properties" xmlns:vt="http://schemas.openxmlformats.org/officeDocument/2006/docPropsVTypes">
  <Template>blank</Template>
  <TotalTime>41893</TotalTime>
  <Words>726</Words>
  <Application>Microsoft Office PowerPoint</Application>
  <PresentationFormat>On-screen Show (4:3)</PresentationFormat>
  <Paragraphs>81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vt:lpstr>
      <vt:lpstr>Enfield Template</vt:lpstr>
      <vt:lpstr>PowerPoint Presentation</vt:lpstr>
      <vt:lpstr>PowerPoint Presentation</vt:lpstr>
      <vt:lpstr>Asks of the role…    </vt:lpstr>
      <vt:lpstr>Job Purpose</vt:lpstr>
      <vt:lpstr>Role Priorities (first 12 months)</vt:lpstr>
      <vt:lpstr>Operation Information </vt:lpstr>
      <vt:lpstr>Digital Structure</vt:lpstr>
      <vt:lpstr>Role Criteria</vt:lpstr>
      <vt:lpstr>Key Documents</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Fay Hammond</dc:creator>
  <cp:lastModifiedBy>Penny Ransley</cp:lastModifiedBy>
  <cp:revision>79</cp:revision>
  <cp:lastPrinted>2011-01-25T15:11:23Z</cp:lastPrinted>
  <dcterms:created xsi:type="dcterms:W3CDTF">2019-03-03T14:45:48Z</dcterms:created>
  <dcterms:modified xsi:type="dcterms:W3CDTF">2023-06-21T11:17:40Z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SecurityClassification">
    <vt:lpwstr>UNCLASSIFIED</vt:lpwstr>
  </property>
  <property fmtid="{D5CDD505-2E9C-101B-9397-08002B2CF9AE}" pid="3" name="PM_Qualifier">
    <vt:lpwstr/>
  </property>
  <property fmtid="{D5CDD505-2E9C-101B-9397-08002B2CF9AE}" pid="4" name="PM_DisplayValueSecClassificationWithQualifier">
    <vt:lpwstr>UNCLASSIFIED</vt:lpwstr>
  </property>
  <property fmtid="{D5CDD505-2E9C-101B-9397-08002B2CF9AE}" pid="5" name="PM_InsertionValue">
    <vt:lpwstr>Classification: UNCLASSIFIED</vt:lpwstr>
  </property>
  <property fmtid="{D5CDD505-2E9C-101B-9397-08002B2CF9AE}" pid="6" name="PM_Originator_Hash_SHA1">
    <vt:lpwstr>CD5BE0D6C20E853F0684852AC34AF174B2D753ED</vt:lpwstr>
  </property>
  <property fmtid="{D5CDD505-2E9C-101B-9397-08002B2CF9AE}" pid="7" name="PM_Hash_Version">
    <vt:lpwstr>2012.2</vt:lpwstr>
  </property>
  <property fmtid="{D5CDD505-2E9C-101B-9397-08002B2CF9AE}" pid="8" name="PM_Hash_Salt">
    <vt:lpwstr>2117AE6AF45399BFE0F273B2BCA542F0</vt:lpwstr>
  </property>
  <property fmtid="{D5CDD505-2E9C-101B-9397-08002B2CF9AE}" pid="9" name="PM_Hash_SHA1">
    <vt:lpwstr>2D58336EAE1515FB91C562A2023C9E172553E4A3</vt:lpwstr>
  </property>
  <property fmtid="{D5CDD505-2E9C-101B-9397-08002B2CF9AE}" pid="10" name="PM_LastInsertion">
    <vt:lpwstr>UNCLASSIFIED</vt:lpwstr>
  </property>
  <property fmtid="{D5CDD505-2E9C-101B-9397-08002B2CF9AE}" pid="11" name="MSIP_Label_d02b1413-7813-406b-b6f6-6ae50587ee27_Enabled">
    <vt:lpwstr>true</vt:lpwstr>
  </property>
  <property fmtid="{D5CDD505-2E9C-101B-9397-08002B2CF9AE}" pid="12" name="MSIP_Label_d02b1413-7813-406b-b6f6-6ae50587ee27_SetDate">
    <vt:lpwstr>2023-06-01T14:58:40Z</vt:lpwstr>
  </property>
  <property fmtid="{D5CDD505-2E9C-101B-9397-08002B2CF9AE}" pid="13" name="MSIP_Label_d02b1413-7813-406b-b6f6-6ae50587ee27_Method">
    <vt:lpwstr>Privileged</vt:lpwstr>
  </property>
  <property fmtid="{D5CDD505-2E9C-101B-9397-08002B2CF9AE}" pid="14" name="MSIP_Label_d02b1413-7813-406b-b6f6-6ae50587ee27_Name">
    <vt:lpwstr>d02b1413-7813-406b-b6f6-6ae50587ee27</vt:lpwstr>
  </property>
  <property fmtid="{D5CDD505-2E9C-101B-9397-08002B2CF9AE}" pid="15" name="MSIP_Label_d02b1413-7813-406b-b6f6-6ae50587ee27_SiteId">
    <vt:lpwstr>cc18b91d-1bb2-4d9b-ac76-7a4447488d49</vt:lpwstr>
  </property>
  <property fmtid="{D5CDD505-2E9C-101B-9397-08002B2CF9AE}" pid="16" name="MSIP_Label_d02b1413-7813-406b-b6f6-6ae50587ee27_ActionId">
    <vt:lpwstr>6f736dbb-5403-422e-b858-222804640b6d</vt:lpwstr>
  </property>
  <property fmtid="{D5CDD505-2E9C-101B-9397-08002B2CF9AE}" pid="17" name="MSIP_Label_d02b1413-7813-406b-b6f6-6ae50587ee27_ContentBits">
    <vt:lpwstr>0</vt:lpwstr>
  </property>
</Properties>
</file>