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40722-8E71-3840-A6B4-26C3B9D45073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BED79E-C156-6D44-8A4F-83A1C1DD7DE7}">
      <dgm:prSet phldrT="[Text]" custT="1"/>
      <dgm:spPr/>
      <dgm:t>
        <a:bodyPr/>
        <a:lstStyle/>
        <a:p>
          <a:r>
            <a:rPr lang="en-GB" sz="1200" dirty="0"/>
            <a:t>Chief Executive</a:t>
          </a:r>
        </a:p>
      </dgm:t>
    </dgm:pt>
    <dgm:pt modelId="{7FC42741-F7F5-0648-958E-C759A19A5AFE}" type="parTrans" cxnId="{83DDEBE1-8AF1-8446-8F26-59506AC67F68}">
      <dgm:prSet/>
      <dgm:spPr/>
      <dgm:t>
        <a:bodyPr/>
        <a:lstStyle/>
        <a:p>
          <a:endParaRPr lang="en-GB"/>
        </a:p>
      </dgm:t>
    </dgm:pt>
    <dgm:pt modelId="{A41A6C81-0939-C44C-821C-4E670E1C28AF}" type="sibTrans" cxnId="{83DDEBE1-8AF1-8446-8F26-59506AC67F68}">
      <dgm:prSet/>
      <dgm:spPr/>
      <dgm:t>
        <a:bodyPr/>
        <a:lstStyle/>
        <a:p>
          <a:endParaRPr lang="en-GB"/>
        </a:p>
      </dgm:t>
    </dgm:pt>
    <dgm:pt modelId="{D299AE46-D810-BD45-ACEE-3A7CC2AD31A2}">
      <dgm:prSet phldrT="[Text]" custT="1"/>
      <dgm:spPr/>
      <dgm:t>
        <a:bodyPr/>
        <a:lstStyle/>
        <a:p>
          <a:r>
            <a:rPr lang="en-GB" sz="1200" dirty="0">
              <a:solidFill>
                <a:schemeClr val="bg1"/>
              </a:solidFill>
            </a:rPr>
            <a:t>Director of Delivery and Business Development</a:t>
          </a:r>
        </a:p>
      </dgm:t>
    </dgm:pt>
    <dgm:pt modelId="{C624EE35-9813-2243-B69F-C95D32C97E56}" type="parTrans" cxnId="{C4E9D532-B210-1B42-A8EE-6957222B3279}">
      <dgm:prSet/>
      <dgm:spPr/>
      <dgm:t>
        <a:bodyPr/>
        <a:lstStyle/>
        <a:p>
          <a:endParaRPr lang="en-GB"/>
        </a:p>
      </dgm:t>
    </dgm:pt>
    <dgm:pt modelId="{F2921370-F608-8D4A-B458-A7D01A47D4E0}" type="sibTrans" cxnId="{C4E9D532-B210-1B42-A8EE-6957222B3279}">
      <dgm:prSet/>
      <dgm:spPr/>
      <dgm:t>
        <a:bodyPr/>
        <a:lstStyle/>
        <a:p>
          <a:endParaRPr lang="en-GB"/>
        </a:p>
      </dgm:t>
    </dgm:pt>
    <dgm:pt modelId="{E6B6EF0B-7B94-9B4A-AE42-52EC75617A1B}">
      <dgm:prSet phldrT="[Text]" custT="1"/>
      <dgm:spPr/>
      <dgm:t>
        <a:bodyPr/>
        <a:lstStyle/>
        <a:p>
          <a:r>
            <a:rPr lang="en-GB" sz="1200" dirty="0">
              <a:solidFill>
                <a:schemeClr val="bg1"/>
              </a:solidFill>
            </a:rPr>
            <a:t>Director of Corporate Resources and Finance</a:t>
          </a:r>
        </a:p>
      </dgm:t>
    </dgm:pt>
    <dgm:pt modelId="{A0013A76-CC5B-C949-9C2E-4612B94AB8FD}" type="parTrans" cxnId="{C0C57E3E-A354-9F4C-BBBD-492BB81673BD}">
      <dgm:prSet/>
      <dgm:spPr/>
      <dgm:t>
        <a:bodyPr/>
        <a:lstStyle/>
        <a:p>
          <a:endParaRPr lang="en-GB"/>
        </a:p>
      </dgm:t>
    </dgm:pt>
    <dgm:pt modelId="{C25D8D41-D013-A44C-B913-970771C322A1}" type="sibTrans" cxnId="{C0C57E3E-A354-9F4C-BBBD-492BB81673BD}">
      <dgm:prSet/>
      <dgm:spPr/>
      <dgm:t>
        <a:bodyPr/>
        <a:lstStyle/>
        <a:p>
          <a:endParaRPr lang="en-GB"/>
        </a:p>
      </dgm:t>
    </dgm:pt>
    <dgm:pt modelId="{C54CBF39-3D61-2847-8EFC-76460BE60A69}">
      <dgm:prSet custT="1"/>
      <dgm:spPr/>
      <dgm:t>
        <a:bodyPr/>
        <a:lstStyle/>
        <a:p>
          <a:r>
            <a:rPr lang="en-GB" sz="1200" dirty="0">
              <a:solidFill>
                <a:schemeClr val="bg1"/>
              </a:solidFill>
            </a:rPr>
            <a:t>Head of Skills, Employment and Education Services </a:t>
          </a:r>
        </a:p>
      </dgm:t>
    </dgm:pt>
    <dgm:pt modelId="{7813EF47-5F50-6B45-B371-05B0D8729919}" type="parTrans" cxnId="{8D8395B5-C336-8846-B652-FB568034E3B0}">
      <dgm:prSet/>
      <dgm:spPr/>
      <dgm:t>
        <a:bodyPr/>
        <a:lstStyle/>
        <a:p>
          <a:endParaRPr lang="en-GB"/>
        </a:p>
      </dgm:t>
    </dgm:pt>
    <dgm:pt modelId="{FE6297C4-BA83-C84B-8774-377B4893460B}" type="sibTrans" cxnId="{8D8395B5-C336-8846-B652-FB568034E3B0}">
      <dgm:prSet/>
      <dgm:spPr/>
      <dgm:t>
        <a:bodyPr/>
        <a:lstStyle/>
        <a:p>
          <a:endParaRPr lang="en-GB"/>
        </a:p>
      </dgm:t>
    </dgm:pt>
    <dgm:pt modelId="{48EEBB58-515F-3D47-8F2B-32B18071C6BB}">
      <dgm:prSet custT="1"/>
      <dgm:spPr/>
      <dgm:t>
        <a:bodyPr/>
        <a:lstStyle/>
        <a:p>
          <a:r>
            <a:rPr lang="en-GB" sz="1200" dirty="0"/>
            <a:t>Head of Business Support Services</a:t>
          </a:r>
        </a:p>
      </dgm:t>
    </dgm:pt>
    <dgm:pt modelId="{321BC7C5-9BD5-7245-8D93-01D8441A2EF4}" type="parTrans" cxnId="{5438FD0F-772D-6B48-B5DA-846CB775A908}">
      <dgm:prSet/>
      <dgm:spPr/>
      <dgm:t>
        <a:bodyPr/>
        <a:lstStyle/>
        <a:p>
          <a:endParaRPr lang="en-GB"/>
        </a:p>
      </dgm:t>
    </dgm:pt>
    <dgm:pt modelId="{25CEF2FA-605E-2B4A-AD38-58B9E5444EDA}" type="sibTrans" cxnId="{5438FD0F-772D-6B48-B5DA-846CB775A908}">
      <dgm:prSet/>
      <dgm:spPr/>
      <dgm:t>
        <a:bodyPr/>
        <a:lstStyle/>
        <a:p>
          <a:endParaRPr lang="en-GB"/>
        </a:p>
      </dgm:t>
    </dgm:pt>
    <dgm:pt modelId="{EFFCCD78-9E82-FD4F-B39A-C88BD9947016}">
      <dgm:prSet custT="1"/>
      <dgm:spPr/>
      <dgm:t>
        <a:bodyPr/>
        <a:lstStyle/>
        <a:p>
          <a:r>
            <a:rPr lang="en-GB" sz="1200" dirty="0"/>
            <a:t>Head of Research, Strategy and Policy</a:t>
          </a:r>
        </a:p>
      </dgm:t>
    </dgm:pt>
    <dgm:pt modelId="{02B233FC-01C0-624D-9369-B67AFA2F4DA0}" type="parTrans" cxnId="{939E367F-69DC-C04D-BE32-5B9DAA08B1FF}">
      <dgm:prSet/>
      <dgm:spPr/>
      <dgm:t>
        <a:bodyPr/>
        <a:lstStyle/>
        <a:p>
          <a:endParaRPr lang="en-GB"/>
        </a:p>
      </dgm:t>
    </dgm:pt>
    <dgm:pt modelId="{CE7758D6-1685-B740-A517-EBDA9C487167}" type="sibTrans" cxnId="{939E367F-69DC-C04D-BE32-5B9DAA08B1FF}">
      <dgm:prSet/>
      <dgm:spPr/>
      <dgm:t>
        <a:bodyPr/>
        <a:lstStyle/>
        <a:p>
          <a:endParaRPr lang="en-GB"/>
        </a:p>
      </dgm:t>
    </dgm:pt>
    <dgm:pt modelId="{65D7FBA7-7184-5744-837B-F9E377AE5C6E}">
      <dgm:prSet custT="1"/>
      <dgm:spPr/>
      <dgm:t>
        <a:bodyPr/>
        <a:lstStyle/>
        <a:p>
          <a:r>
            <a:rPr lang="en-GB" sz="1200" dirty="0"/>
            <a:t>Careers and Enterprise Company</a:t>
          </a:r>
        </a:p>
      </dgm:t>
    </dgm:pt>
    <dgm:pt modelId="{DD499FFD-B77E-954E-9714-40962D64713C}" type="parTrans" cxnId="{3431F765-F028-2A4F-8DA9-7F7A30B656C6}">
      <dgm:prSet/>
      <dgm:spPr/>
      <dgm:t>
        <a:bodyPr/>
        <a:lstStyle/>
        <a:p>
          <a:endParaRPr lang="en-GB"/>
        </a:p>
      </dgm:t>
    </dgm:pt>
    <dgm:pt modelId="{630C32BC-78B1-3540-92EC-0B253F0E17B7}" type="sibTrans" cxnId="{3431F765-F028-2A4F-8DA9-7F7A30B656C6}">
      <dgm:prSet/>
      <dgm:spPr/>
      <dgm:t>
        <a:bodyPr/>
        <a:lstStyle/>
        <a:p>
          <a:endParaRPr lang="en-GB"/>
        </a:p>
      </dgm:t>
    </dgm:pt>
    <dgm:pt modelId="{19E782F3-2358-6C4F-A68A-1F7E86F3F9AA}">
      <dgm:prSet custT="1"/>
      <dgm:spPr/>
      <dgm:t>
        <a:bodyPr/>
        <a:lstStyle/>
        <a:p>
          <a:r>
            <a:rPr lang="en-GB" sz="1200" dirty="0"/>
            <a:t>Business Growth Hub</a:t>
          </a:r>
        </a:p>
      </dgm:t>
    </dgm:pt>
    <dgm:pt modelId="{66694C71-4EAA-5C41-B11F-7CF5CBE5A830}" type="parTrans" cxnId="{23F99608-FFAA-FD4D-945F-A0A82FBEA8FD}">
      <dgm:prSet/>
      <dgm:spPr/>
      <dgm:t>
        <a:bodyPr/>
        <a:lstStyle/>
        <a:p>
          <a:endParaRPr lang="en-GB"/>
        </a:p>
      </dgm:t>
    </dgm:pt>
    <dgm:pt modelId="{4B1D1FE7-3609-4B41-B848-0710CC89322E}" type="sibTrans" cxnId="{23F99608-FFAA-FD4D-945F-A0A82FBEA8FD}">
      <dgm:prSet/>
      <dgm:spPr/>
      <dgm:t>
        <a:bodyPr/>
        <a:lstStyle/>
        <a:p>
          <a:endParaRPr lang="en-GB"/>
        </a:p>
      </dgm:t>
    </dgm:pt>
    <dgm:pt modelId="{344588B0-56B7-2541-BF4C-46C75256DDD1}">
      <dgm:prSet custT="1"/>
      <dgm:spPr/>
      <dgm:t>
        <a:bodyPr/>
        <a:lstStyle/>
        <a:p>
          <a:r>
            <a:rPr lang="en-GB" sz="1200" dirty="0"/>
            <a:t>Head of Business Operations</a:t>
          </a:r>
        </a:p>
      </dgm:t>
    </dgm:pt>
    <dgm:pt modelId="{60AD8ACF-EC33-5D45-84D5-48DBF39B2C41}" type="parTrans" cxnId="{0C2B816B-86D8-C541-BE1B-8977636CD8A4}">
      <dgm:prSet/>
      <dgm:spPr/>
      <dgm:t>
        <a:bodyPr/>
        <a:lstStyle/>
        <a:p>
          <a:endParaRPr lang="en-GB"/>
        </a:p>
      </dgm:t>
    </dgm:pt>
    <dgm:pt modelId="{F4B4EC74-86FD-684B-A0B6-415D7B748D03}" type="sibTrans" cxnId="{0C2B816B-86D8-C541-BE1B-8977636CD8A4}">
      <dgm:prSet/>
      <dgm:spPr/>
      <dgm:t>
        <a:bodyPr/>
        <a:lstStyle/>
        <a:p>
          <a:endParaRPr lang="en-GB"/>
        </a:p>
      </dgm:t>
    </dgm:pt>
    <dgm:pt modelId="{9BDCC3AF-2452-614E-87B6-1E61A49FC8D8}">
      <dgm:prSet custT="1"/>
      <dgm:spPr/>
      <dgm:t>
        <a:bodyPr/>
        <a:lstStyle/>
        <a:p>
          <a:r>
            <a:rPr lang="en-GB" sz="1200" dirty="0"/>
            <a:t>Head of Corporate Communications</a:t>
          </a:r>
        </a:p>
      </dgm:t>
    </dgm:pt>
    <dgm:pt modelId="{6064F3D9-F7B4-A646-859D-C36C4EE2A70D}" type="parTrans" cxnId="{FF584515-6410-624C-98F9-61FE77B771D4}">
      <dgm:prSet/>
      <dgm:spPr/>
      <dgm:t>
        <a:bodyPr/>
        <a:lstStyle/>
        <a:p>
          <a:endParaRPr lang="en-GB"/>
        </a:p>
      </dgm:t>
    </dgm:pt>
    <dgm:pt modelId="{A305637E-B5BE-4446-A2B5-655B2D667E54}" type="sibTrans" cxnId="{FF584515-6410-624C-98F9-61FE77B771D4}">
      <dgm:prSet/>
      <dgm:spPr/>
      <dgm:t>
        <a:bodyPr/>
        <a:lstStyle/>
        <a:p>
          <a:endParaRPr lang="en-GB"/>
        </a:p>
      </dgm:t>
    </dgm:pt>
    <dgm:pt modelId="{48DB8679-BC39-5C44-8760-F651FCEC6272}">
      <dgm:prSet custT="1"/>
      <dgm:spPr/>
      <dgm:t>
        <a:bodyPr/>
        <a:lstStyle/>
        <a:p>
          <a:r>
            <a:rPr lang="en-GB" sz="1200" dirty="0">
              <a:solidFill>
                <a:schemeClr val="bg1"/>
              </a:solidFill>
            </a:rPr>
            <a:t>Skills Bootcamps</a:t>
          </a:r>
        </a:p>
      </dgm:t>
    </dgm:pt>
    <dgm:pt modelId="{049EA779-F422-5540-B946-1CD88155C709}" type="parTrans" cxnId="{495B6526-005F-1643-B11D-028E98D27DB1}">
      <dgm:prSet/>
      <dgm:spPr/>
      <dgm:t>
        <a:bodyPr/>
        <a:lstStyle/>
        <a:p>
          <a:endParaRPr lang="en-GB"/>
        </a:p>
      </dgm:t>
    </dgm:pt>
    <dgm:pt modelId="{6F3558AF-D097-B948-A334-F002FD149486}" type="sibTrans" cxnId="{495B6526-005F-1643-B11D-028E98D27DB1}">
      <dgm:prSet/>
      <dgm:spPr/>
      <dgm:t>
        <a:bodyPr/>
        <a:lstStyle/>
        <a:p>
          <a:endParaRPr lang="en-GB"/>
        </a:p>
      </dgm:t>
    </dgm:pt>
    <dgm:pt modelId="{0E09FFA0-7176-5942-8D28-F1D9AE661271}">
      <dgm:prSet custT="1"/>
      <dgm:spPr/>
      <dgm:t>
        <a:bodyPr/>
        <a:lstStyle/>
        <a:p>
          <a:r>
            <a:rPr lang="en-GB" sz="1200" dirty="0"/>
            <a:t>Outsourced services</a:t>
          </a:r>
        </a:p>
      </dgm:t>
    </dgm:pt>
    <dgm:pt modelId="{CE73A470-D6B7-8C4A-A885-80111CCDD379}" type="parTrans" cxnId="{12AFE2A3-580E-134B-94C5-94B92F91631F}">
      <dgm:prSet/>
      <dgm:spPr/>
      <dgm:t>
        <a:bodyPr/>
        <a:lstStyle/>
        <a:p>
          <a:endParaRPr lang="en-GB"/>
        </a:p>
      </dgm:t>
    </dgm:pt>
    <dgm:pt modelId="{65320E00-6C2B-334C-9177-198B6543D375}" type="sibTrans" cxnId="{12AFE2A3-580E-134B-94C5-94B92F91631F}">
      <dgm:prSet/>
      <dgm:spPr/>
      <dgm:t>
        <a:bodyPr/>
        <a:lstStyle/>
        <a:p>
          <a:endParaRPr lang="en-GB"/>
        </a:p>
      </dgm:t>
    </dgm:pt>
    <dgm:pt modelId="{378C9925-343E-474B-9343-7C9169E18147}">
      <dgm:prSet custT="1"/>
      <dgm:spPr/>
      <dgm:t>
        <a:bodyPr/>
        <a:lstStyle/>
        <a:p>
          <a:r>
            <a:rPr lang="en-GB" sz="1200" dirty="0"/>
            <a:t>HR</a:t>
          </a:r>
        </a:p>
      </dgm:t>
    </dgm:pt>
    <dgm:pt modelId="{E309407E-A9DE-B348-9C17-8A5E67CF1330}" type="parTrans" cxnId="{8EDF4321-5565-B44E-9B93-FD92770618BB}">
      <dgm:prSet/>
      <dgm:spPr/>
      <dgm:t>
        <a:bodyPr/>
        <a:lstStyle/>
        <a:p>
          <a:endParaRPr lang="en-GB"/>
        </a:p>
      </dgm:t>
    </dgm:pt>
    <dgm:pt modelId="{3F7B4354-7246-104B-861C-4590A8C6E79D}" type="sibTrans" cxnId="{8EDF4321-5565-B44E-9B93-FD92770618BB}">
      <dgm:prSet/>
      <dgm:spPr/>
      <dgm:t>
        <a:bodyPr/>
        <a:lstStyle/>
        <a:p>
          <a:endParaRPr lang="en-GB"/>
        </a:p>
      </dgm:t>
    </dgm:pt>
    <dgm:pt modelId="{6F62D6BB-779F-6D41-85FC-50F1ABED4CCE}">
      <dgm:prSet custT="1"/>
      <dgm:spPr/>
      <dgm:t>
        <a:bodyPr/>
        <a:lstStyle/>
        <a:p>
          <a:r>
            <a:rPr lang="en-GB" sz="1200"/>
            <a:t>Finance</a:t>
          </a:r>
          <a:endParaRPr lang="en-GB" sz="1200" dirty="0"/>
        </a:p>
      </dgm:t>
    </dgm:pt>
    <dgm:pt modelId="{1A5593A3-3BF8-9948-89D5-93F595B6001D}" type="parTrans" cxnId="{44D594D3-677E-9A40-8F58-2E464E9426DB}">
      <dgm:prSet/>
      <dgm:spPr/>
      <dgm:t>
        <a:bodyPr/>
        <a:lstStyle/>
        <a:p>
          <a:endParaRPr lang="en-GB"/>
        </a:p>
      </dgm:t>
    </dgm:pt>
    <dgm:pt modelId="{D7DBD987-2480-2A44-A729-BF746B148C3D}" type="sibTrans" cxnId="{44D594D3-677E-9A40-8F58-2E464E9426DB}">
      <dgm:prSet/>
      <dgm:spPr/>
      <dgm:t>
        <a:bodyPr/>
        <a:lstStyle/>
        <a:p>
          <a:endParaRPr lang="en-GB"/>
        </a:p>
      </dgm:t>
    </dgm:pt>
    <dgm:pt modelId="{F5696B7B-46CD-7540-9BFA-AB5A641C1FFB}">
      <dgm:prSet custT="1"/>
      <dgm:spPr/>
      <dgm:t>
        <a:bodyPr/>
        <a:lstStyle/>
        <a:p>
          <a:r>
            <a:rPr lang="en-GB" sz="1200" dirty="0"/>
            <a:t>Marketing</a:t>
          </a:r>
        </a:p>
      </dgm:t>
    </dgm:pt>
    <dgm:pt modelId="{DE03ADFA-FC28-BD45-B04C-54A6FF919D81}" type="parTrans" cxnId="{5F502D00-82AA-8945-BA59-4B31B1ABA2F3}">
      <dgm:prSet/>
      <dgm:spPr/>
      <dgm:t>
        <a:bodyPr/>
        <a:lstStyle/>
        <a:p>
          <a:endParaRPr lang="en-GB"/>
        </a:p>
      </dgm:t>
    </dgm:pt>
    <dgm:pt modelId="{90D919A8-2133-9348-B4A7-351EE0C7A3E9}" type="sibTrans" cxnId="{5F502D00-82AA-8945-BA59-4B31B1ABA2F3}">
      <dgm:prSet/>
      <dgm:spPr/>
      <dgm:t>
        <a:bodyPr/>
        <a:lstStyle/>
        <a:p>
          <a:endParaRPr lang="en-GB"/>
        </a:p>
      </dgm:t>
    </dgm:pt>
    <dgm:pt modelId="{B7A9071A-6832-2C4B-8B2C-EA7C6D009689}">
      <dgm:prSet custT="1"/>
      <dgm:spPr/>
      <dgm:t>
        <a:bodyPr/>
        <a:lstStyle/>
        <a:p>
          <a:r>
            <a:rPr lang="en-GB" sz="1200"/>
            <a:t>UKSPF</a:t>
          </a:r>
          <a:endParaRPr lang="en-GB" sz="1400" dirty="0"/>
        </a:p>
      </dgm:t>
    </dgm:pt>
    <dgm:pt modelId="{AAC98AF0-0B31-1649-A5DC-A423DA09D032}" type="parTrans" cxnId="{3C5ABC04-2488-084E-BF33-3CC7A0306DBA}">
      <dgm:prSet/>
      <dgm:spPr/>
      <dgm:t>
        <a:bodyPr/>
        <a:lstStyle/>
        <a:p>
          <a:endParaRPr lang="en-GB"/>
        </a:p>
      </dgm:t>
    </dgm:pt>
    <dgm:pt modelId="{8A11EC5B-0D5A-2F49-8D37-01B8D868B852}" type="sibTrans" cxnId="{3C5ABC04-2488-084E-BF33-3CC7A0306DBA}">
      <dgm:prSet/>
      <dgm:spPr/>
      <dgm:t>
        <a:bodyPr/>
        <a:lstStyle/>
        <a:p>
          <a:endParaRPr lang="en-GB"/>
        </a:p>
      </dgm:t>
    </dgm:pt>
    <dgm:pt modelId="{808D2A7C-5D40-884C-B4E9-36A0C14AAD48}">
      <dgm:prSet custT="1"/>
      <dgm:spPr/>
      <dgm:t>
        <a:bodyPr/>
        <a:lstStyle/>
        <a:p>
          <a:r>
            <a:rPr lang="en-GB" sz="1200" dirty="0"/>
            <a:t>Head of Programmes Management</a:t>
          </a:r>
        </a:p>
      </dgm:t>
    </dgm:pt>
    <dgm:pt modelId="{4C43176D-0B66-154A-93DC-83968F259BEF}" type="parTrans" cxnId="{2C4EA4F2-BF8C-AE49-89FE-C2BEBE2EEF78}">
      <dgm:prSet/>
      <dgm:spPr/>
      <dgm:t>
        <a:bodyPr/>
        <a:lstStyle/>
        <a:p>
          <a:endParaRPr lang="en-GB"/>
        </a:p>
      </dgm:t>
    </dgm:pt>
    <dgm:pt modelId="{1DBF6FF9-7D77-AE43-94C5-3577AB36579D}" type="sibTrans" cxnId="{2C4EA4F2-BF8C-AE49-89FE-C2BEBE2EEF78}">
      <dgm:prSet/>
      <dgm:spPr/>
      <dgm:t>
        <a:bodyPr/>
        <a:lstStyle/>
        <a:p>
          <a:endParaRPr lang="en-GB"/>
        </a:p>
      </dgm:t>
    </dgm:pt>
    <dgm:pt modelId="{966B2797-0D88-8446-85D9-CD4B89A68555}" type="pres">
      <dgm:prSet presAssocID="{27440722-8E71-3840-A6B4-26C3B9D450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641C10F-D3DF-F94C-9DDA-EDC9A36CD9DC}" type="pres">
      <dgm:prSet presAssocID="{10BED79E-C156-6D44-8A4F-83A1C1DD7DE7}" presName="hierRoot1" presStyleCnt="0">
        <dgm:presLayoutVars>
          <dgm:hierBranch val="init"/>
        </dgm:presLayoutVars>
      </dgm:prSet>
      <dgm:spPr/>
    </dgm:pt>
    <dgm:pt modelId="{C1371D08-58C6-B845-9922-3F6D35B85399}" type="pres">
      <dgm:prSet presAssocID="{10BED79E-C156-6D44-8A4F-83A1C1DD7DE7}" presName="rootComposite1" presStyleCnt="0"/>
      <dgm:spPr/>
    </dgm:pt>
    <dgm:pt modelId="{4D586F26-BB93-B54D-95DA-5AE7BBA7F449}" type="pres">
      <dgm:prSet presAssocID="{10BED79E-C156-6D44-8A4F-83A1C1DD7DE7}" presName="rootText1" presStyleLbl="node0" presStyleIdx="0" presStyleCnt="1">
        <dgm:presLayoutVars>
          <dgm:chPref val="3"/>
        </dgm:presLayoutVars>
      </dgm:prSet>
      <dgm:spPr/>
    </dgm:pt>
    <dgm:pt modelId="{BFAB7697-F0D1-A443-B13D-76D187BAEDAD}" type="pres">
      <dgm:prSet presAssocID="{10BED79E-C156-6D44-8A4F-83A1C1DD7DE7}" presName="rootConnector1" presStyleLbl="node1" presStyleIdx="0" presStyleCnt="0"/>
      <dgm:spPr/>
    </dgm:pt>
    <dgm:pt modelId="{7D1422CF-00D5-5043-9CB8-C40618CD8288}" type="pres">
      <dgm:prSet presAssocID="{10BED79E-C156-6D44-8A4F-83A1C1DD7DE7}" presName="hierChild2" presStyleCnt="0"/>
      <dgm:spPr/>
    </dgm:pt>
    <dgm:pt modelId="{31AACFED-834D-2245-90B7-3019DFC571D6}" type="pres">
      <dgm:prSet presAssocID="{C624EE35-9813-2243-B69F-C95D32C97E56}" presName="Name37" presStyleLbl="parChTrans1D2" presStyleIdx="0" presStyleCnt="2"/>
      <dgm:spPr/>
    </dgm:pt>
    <dgm:pt modelId="{09EB8445-4E75-DD4E-A4FA-048E61932926}" type="pres">
      <dgm:prSet presAssocID="{D299AE46-D810-BD45-ACEE-3A7CC2AD31A2}" presName="hierRoot2" presStyleCnt="0">
        <dgm:presLayoutVars>
          <dgm:hierBranch val="init"/>
        </dgm:presLayoutVars>
      </dgm:prSet>
      <dgm:spPr/>
    </dgm:pt>
    <dgm:pt modelId="{791EA576-0ABD-B543-A56A-0B3E88AE3E4E}" type="pres">
      <dgm:prSet presAssocID="{D299AE46-D810-BD45-ACEE-3A7CC2AD31A2}" presName="rootComposite" presStyleCnt="0"/>
      <dgm:spPr/>
    </dgm:pt>
    <dgm:pt modelId="{641526B8-8679-6741-BFDC-2EAADA779AFD}" type="pres">
      <dgm:prSet presAssocID="{D299AE46-D810-BD45-ACEE-3A7CC2AD31A2}" presName="rootText" presStyleLbl="node2" presStyleIdx="0" presStyleCnt="2">
        <dgm:presLayoutVars>
          <dgm:chPref val="3"/>
        </dgm:presLayoutVars>
      </dgm:prSet>
      <dgm:spPr/>
    </dgm:pt>
    <dgm:pt modelId="{5D052F7B-DBB1-D44B-BD7E-FBA9E14605DB}" type="pres">
      <dgm:prSet presAssocID="{D299AE46-D810-BD45-ACEE-3A7CC2AD31A2}" presName="rootConnector" presStyleLbl="node2" presStyleIdx="0" presStyleCnt="2"/>
      <dgm:spPr/>
    </dgm:pt>
    <dgm:pt modelId="{99340DC2-1F9F-9147-8200-72A64C5FDF20}" type="pres">
      <dgm:prSet presAssocID="{D299AE46-D810-BD45-ACEE-3A7CC2AD31A2}" presName="hierChild4" presStyleCnt="0"/>
      <dgm:spPr/>
    </dgm:pt>
    <dgm:pt modelId="{9F8F3208-0BAC-714C-A4E1-1B7984957E7A}" type="pres">
      <dgm:prSet presAssocID="{7813EF47-5F50-6B45-B371-05B0D8729919}" presName="Name37" presStyleLbl="parChTrans1D3" presStyleIdx="0" presStyleCnt="7"/>
      <dgm:spPr/>
    </dgm:pt>
    <dgm:pt modelId="{A448D598-D24A-6D49-BB76-01CA655E5884}" type="pres">
      <dgm:prSet presAssocID="{C54CBF39-3D61-2847-8EFC-76460BE60A69}" presName="hierRoot2" presStyleCnt="0">
        <dgm:presLayoutVars>
          <dgm:hierBranch val="init"/>
        </dgm:presLayoutVars>
      </dgm:prSet>
      <dgm:spPr/>
    </dgm:pt>
    <dgm:pt modelId="{9A1157A9-39D4-7147-87D2-60F0BD64261C}" type="pres">
      <dgm:prSet presAssocID="{C54CBF39-3D61-2847-8EFC-76460BE60A69}" presName="rootComposite" presStyleCnt="0"/>
      <dgm:spPr/>
    </dgm:pt>
    <dgm:pt modelId="{FFD87502-5A3E-9E47-9F1D-3BDB7392A41E}" type="pres">
      <dgm:prSet presAssocID="{C54CBF39-3D61-2847-8EFC-76460BE60A69}" presName="rootText" presStyleLbl="node3" presStyleIdx="0" presStyleCnt="7">
        <dgm:presLayoutVars>
          <dgm:chPref val="3"/>
        </dgm:presLayoutVars>
      </dgm:prSet>
      <dgm:spPr/>
    </dgm:pt>
    <dgm:pt modelId="{88906BE5-5057-594B-8E65-91A11459B082}" type="pres">
      <dgm:prSet presAssocID="{C54CBF39-3D61-2847-8EFC-76460BE60A69}" presName="rootConnector" presStyleLbl="node3" presStyleIdx="0" presStyleCnt="7"/>
      <dgm:spPr/>
    </dgm:pt>
    <dgm:pt modelId="{14BA6CB0-6A28-AE42-9EFE-E1B5EA74B420}" type="pres">
      <dgm:prSet presAssocID="{C54CBF39-3D61-2847-8EFC-76460BE60A69}" presName="hierChild4" presStyleCnt="0"/>
      <dgm:spPr/>
    </dgm:pt>
    <dgm:pt modelId="{7758A79E-546E-E646-93E8-03A14CBB9FF2}" type="pres">
      <dgm:prSet presAssocID="{DD499FFD-B77E-954E-9714-40962D64713C}" presName="Name37" presStyleLbl="parChTrans1D4" presStyleIdx="0" presStyleCnt="7"/>
      <dgm:spPr/>
    </dgm:pt>
    <dgm:pt modelId="{A055D325-95BE-7648-9BCF-D41B1E165244}" type="pres">
      <dgm:prSet presAssocID="{65D7FBA7-7184-5744-837B-F9E377AE5C6E}" presName="hierRoot2" presStyleCnt="0">
        <dgm:presLayoutVars>
          <dgm:hierBranch val="init"/>
        </dgm:presLayoutVars>
      </dgm:prSet>
      <dgm:spPr/>
    </dgm:pt>
    <dgm:pt modelId="{1BA4B117-C2B7-B240-82AF-CA41828C3D93}" type="pres">
      <dgm:prSet presAssocID="{65D7FBA7-7184-5744-837B-F9E377AE5C6E}" presName="rootComposite" presStyleCnt="0"/>
      <dgm:spPr/>
    </dgm:pt>
    <dgm:pt modelId="{DB2726A1-EDA7-9043-8363-2D813FD9F7F6}" type="pres">
      <dgm:prSet presAssocID="{65D7FBA7-7184-5744-837B-F9E377AE5C6E}" presName="rootText" presStyleLbl="node4" presStyleIdx="0" presStyleCnt="7">
        <dgm:presLayoutVars>
          <dgm:chPref val="3"/>
        </dgm:presLayoutVars>
      </dgm:prSet>
      <dgm:spPr/>
    </dgm:pt>
    <dgm:pt modelId="{C617FCC1-3D02-734E-8A5F-CBE770943729}" type="pres">
      <dgm:prSet presAssocID="{65D7FBA7-7184-5744-837B-F9E377AE5C6E}" presName="rootConnector" presStyleLbl="node4" presStyleIdx="0" presStyleCnt="7"/>
      <dgm:spPr/>
    </dgm:pt>
    <dgm:pt modelId="{709DB309-6BAD-0A4E-A38E-4214C9D2759E}" type="pres">
      <dgm:prSet presAssocID="{65D7FBA7-7184-5744-837B-F9E377AE5C6E}" presName="hierChild4" presStyleCnt="0"/>
      <dgm:spPr/>
    </dgm:pt>
    <dgm:pt modelId="{75FF2374-DC52-3D43-86D5-977A4CB41BCF}" type="pres">
      <dgm:prSet presAssocID="{65D7FBA7-7184-5744-837B-F9E377AE5C6E}" presName="hierChild5" presStyleCnt="0"/>
      <dgm:spPr/>
    </dgm:pt>
    <dgm:pt modelId="{1E60E27E-C8ED-FF4F-8041-01B3B8D4845B}" type="pres">
      <dgm:prSet presAssocID="{049EA779-F422-5540-B946-1CD88155C709}" presName="Name37" presStyleLbl="parChTrans1D4" presStyleIdx="1" presStyleCnt="7"/>
      <dgm:spPr/>
    </dgm:pt>
    <dgm:pt modelId="{8094C852-0C7F-E342-93B1-D8E2EBA1A04B}" type="pres">
      <dgm:prSet presAssocID="{48DB8679-BC39-5C44-8760-F651FCEC6272}" presName="hierRoot2" presStyleCnt="0">
        <dgm:presLayoutVars>
          <dgm:hierBranch val="init"/>
        </dgm:presLayoutVars>
      </dgm:prSet>
      <dgm:spPr/>
    </dgm:pt>
    <dgm:pt modelId="{0DCA7C07-D82C-1748-90F7-1718B73C9C2B}" type="pres">
      <dgm:prSet presAssocID="{48DB8679-BC39-5C44-8760-F651FCEC6272}" presName="rootComposite" presStyleCnt="0"/>
      <dgm:spPr/>
    </dgm:pt>
    <dgm:pt modelId="{A02A3C0E-0C5D-5245-BBB4-0F71F39080B6}" type="pres">
      <dgm:prSet presAssocID="{48DB8679-BC39-5C44-8760-F651FCEC6272}" presName="rootText" presStyleLbl="node4" presStyleIdx="1" presStyleCnt="7">
        <dgm:presLayoutVars>
          <dgm:chPref val="3"/>
        </dgm:presLayoutVars>
      </dgm:prSet>
      <dgm:spPr/>
    </dgm:pt>
    <dgm:pt modelId="{A61AAA8F-B15D-204E-ADA0-F45A350A2E0B}" type="pres">
      <dgm:prSet presAssocID="{48DB8679-BC39-5C44-8760-F651FCEC6272}" presName="rootConnector" presStyleLbl="node4" presStyleIdx="1" presStyleCnt="7"/>
      <dgm:spPr/>
    </dgm:pt>
    <dgm:pt modelId="{FEF2CDEF-BE81-ED4D-9D81-8F26214CB098}" type="pres">
      <dgm:prSet presAssocID="{48DB8679-BC39-5C44-8760-F651FCEC6272}" presName="hierChild4" presStyleCnt="0"/>
      <dgm:spPr/>
    </dgm:pt>
    <dgm:pt modelId="{E2A93E10-4BF2-DB4B-984C-949EB66373CC}" type="pres">
      <dgm:prSet presAssocID="{48DB8679-BC39-5C44-8760-F651FCEC6272}" presName="hierChild5" presStyleCnt="0"/>
      <dgm:spPr/>
    </dgm:pt>
    <dgm:pt modelId="{95C00CCD-274D-EF40-9A2C-3605B13E8E9E}" type="pres">
      <dgm:prSet presAssocID="{C54CBF39-3D61-2847-8EFC-76460BE60A69}" presName="hierChild5" presStyleCnt="0"/>
      <dgm:spPr/>
    </dgm:pt>
    <dgm:pt modelId="{87B1B450-874C-8E46-85D8-C5CF8B5482C5}" type="pres">
      <dgm:prSet presAssocID="{DE03ADFA-FC28-BD45-B04C-54A6FF919D81}" presName="Name37" presStyleLbl="parChTrans1D3" presStyleIdx="1" presStyleCnt="7"/>
      <dgm:spPr/>
    </dgm:pt>
    <dgm:pt modelId="{F63100E9-6BFD-FA47-88F4-D9BBA8E2BA15}" type="pres">
      <dgm:prSet presAssocID="{F5696B7B-46CD-7540-9BFA-AB5A641C1FFB}" presName="hierRoot2" presStyleCnt="0">
        <dgm:presLayoutVars>
          <dgm:hierBranch val="init"/>
        </dgm:presLayoutVars>
      </dgm:prSet>
      <dgm:spPr/>
    </dgm:pt>
    <dgm:pt modelId="{D476A35E-113D-2F4D-B47C-88E3EC0DD393}" type="pres">
      <dgm:prSet presAssocID="{F5696B7B-46CD-7540-9BFA-AB5A641C1FFB}" presName="rootComposite" presStyleCnt="0"/>
      <dgm:spPr/>
    </dgm:pt>
    <dgm:pt modelId="{91353A8D-4165-A043-A4C2-5845E63B8A9C}" type="pres">
      <dgm:prSet presAssocID="{F5696B7B-46CD-7540-9BFA-AB5A641C1FFB}" presName="rootText" presStyleLbl="node3" presStyleIdx="1" presStyleCnt="7" custLinFactY="200000" custLinFactNeighborX="52965" custLinFactNeighborY="282836">
        <dgm:presLayoutVars>
          <dgm:chPref val="3"/>
        </dgm:presLayoutVars>
      </dgm:prSet>
      <dgm:spPr/>
    </dgm:pt>
    <dgm:pt modelId="{6EB527CD-66EE-8942-A342-27CFFDA5EA8E}" type="pres">
      <dgm:prSet presAssocID="{F5696B7B-46CD-7540-9BFA-AB5A641C1FFB}" presName="rootConnector" presStyleLbl="node3" presStyleIdx="1" presStyleCnt="7"/>
      <dgm:spPr/>
    </dgm:pt>
    <dgm:pt modelId="{F78A373D-F396-DA47-962D-F6E8EE6357AD}" type="pres">
      <dgm:prSet presAssocID="{F5696B7B-46CD-7540-9BFA-AB5A641C1FFB}" presName="hierChild4" presStyleCnt="0"/>
      <dgm:spPr/>
    </dgm:pt>
    <dgm:pt modelId="{B7693B66-DA51-CF49-B7BB-8FEFAB02DD22}" type="pres">
      <dgm:prSet presAssocID="{F5696B7B-46CD-7540-9BFA-AB5A641C1FFB}" presName="hierChild5" presStyleCnt="0"/>
      <dgm:spPr/>
    </dgm:pt>
    <dgm:pt modelId="{F4474BC6-F552-1044-A958-FA05EFDCE895}" type="pres">
      <dgm:prSet presAssocID="{321BC7C5-9BD5-7245-8D93-01D8441A2EF4}" presName="Name37" presStyleLbl="parChTrans1D3" presStyleIdx="2" presStyleCnt="7"/>
      <dgm:spPr/>
    </dgm:pt>
    <dgm:pt modelId="{12FAB4FB-1EF9-FB41-A472-CFE2B97128DD}" type="pres">
      <dgm:prSet presAssocID="{48EEBB58-515F-3D47-8F2B-32B18071C6BB}" presName="hierRoot2" presStyleCnt="0">
        <dgm:presLayoutVars>
          <dgm:hierBranch val="init"/>
        </dgm:presLayoutVars>
      </dgm:prSet>
      <dgm:spPr/>
    </dgm:pt>
    <dgm:pt modelId="{65C761AA-BA6C-7543-B116-E151D37638A4}" type="pres">
      <dgm:prSet presAssocID="{48EEBB58-515F-3D47-8F2B-32B18071C6BB}" presName="rootComposite" presStyleCnt="0"/>
      <dgm:spPr/>
    </dgm:pt>
    <dgm:pt modelId="{81B9FC38-0CE2-8E4B-AAA4-39FEF5023A67}" type="pres">
      <dgm:prSet presAssocID="{48EEBB58-515F-3D47-8F2B-32B18071C6BB}" presName="rootText" presStyleLbl="node3" presStyleIdx="2" presStyleCnt="7" custLinFactNeighborX="-853">
        <dgm:presLayoutVars>
          <dgm:chPref val="3"/>
        </dgm:presLayoutVars>
      </dgm:prSet>
      <dgm:spPr/>
    </dgm:pt>
    <dgm:pt modelId="{AED5B9C2-AC96-9048-84FF-4EDB6BDBCB0F}" type="pres">
      <dgm:prSet presAssocID="{48EEBB58-515F-3D47-8F2B-32B18071C6BB}" presName="rootConnector" presStyleLbl="node3" presStyleIdx="2" presStyleCnt="7"/>
      <dgm:spPr/>
    </dgm:pt>
    <dgm:pt modelId="{BE247A6F-0155-C942-B2AA-90CA0AF34EE9}" type="pres">
      <dgm:prSet presAssocID="{48EEBB58-515F-3D47-8F2B-32B18071C6BB}" presName="hierChild4" presStyleCnt="0"/>
      <dgm:spPr/>
    </dgm:pt>
    <dgm:pt modelId="{1D2DAC89-529C-0843-9746-D2AAABCB1AC9}" type="pres">
      <dgm:prSet presAssocID="{66694C71-4EAA-5C41-B11F-7CF5CBE5A830}" presName="Name37" presStyleLbl="parChTrans1D4" presStyleIdx="2" presStyleCnt="7"/>
      <dgm:spPr/>
    </dgm:pt>
    <dgm:pt modelId="{3706FFFF-EB35-314B-87C8-62590B937F2D}" type="pres">
      <dgm:prSet presAssocID="{19E782F3-2358-6C4F-A68A-1F7E86F3F9AA}" presName="hierRoot2" presStyleCnt="0">
        <dgm:presLayoutVars>
          <dgm:hierBranch val="init"/>
        </dgm:presLayoutVars>
      </dgm:prSet>
      <dgm:spPr/>
    </dgm:pt>
    <dgm:pt modelId="{D2B6BA8C-A2BB-0C49-9F8D-F09852941FFE}" type="pres">
      <dgm:prSet presAssocID="{19E782F3-2358-6C4F-A68A-1F7E86F3F9AA}" presName="rootComposite" presStyleCnt="0"/>
      <dgm:spPr/>
    </dgm:pt>
    <dgm:pt modelId="{1888B907-A313-F243-921A-D0E9300922A5}" type="pres">
      <dgm:prSet presAssocID="{19E782F3-2358-6C4F-A68A-1F7E86F3F9AA}" presName="rootText" presStyleLbl="node4" presStyleIdx="2" presStyleCnt="7">
        <dgm:presLayoutVars>
          <dgm:chPref val="3"/>
        </dgm:presLayoutVars>
      </dgm:prSet>
      <dgm:spPr/>
    </dgm:pt>
    <dgm:pt modelId="{5F343B43-776C-884F-A96E-3B3B51CDAE6E}" type="pres">
      <dgm:prSet presAssocID="{19E782F3-2358-6C4F-A68A-1F7E86F3F9AA}" presName="rootConnector" presStyleLbl="node4" presStyleIdx="2" presStyleCnt="7"/>
      <dgm:spPr/>
    </dgm:pt>
    <dgm:pt modelId="{31F50F87-B013-C246-B671-4CF17C20877B}" type="pres">
      <dgm:prSet presAssocID="{19E782F3-2358-6C4F-A68A-1F7E86F3F9AA}" presName="hierChild4" presStyleCnt="0"/>
      <dgm:spPr/>
    </dgm:pt>
    <dgm:pt modelId="{DD6D1EEE-F0B0-B641-98E1-B35E3CECBC5E}" type="pres">
      <dgm:prSet presAssocID="{19E782F3-2358-6C4F-A68A-1F7E86F3F9AA}" presName="hierChild5" presStyleCnt="0"/>
      <dgm:spPr/>
    </dgm:pt>
    <dgm:pt modelId="{BBE581CF-EFF8-764E-A151-279E56B8CC7B}" type="pres">
      <dgm:prSet presAssocID="{AAC98AF0-0B31-1649-A5DC-A423DA09D032}" presName="Name37" presStyleLbl="parChTrans1D4" presStyleIdx="3" presStyleCnt="7"/>
      <dgm:spPr/>
    </dgm:pt>
    <dgm:pt modelId="{300F90F3-26FC-DE4A-9370-3D728BD97422}" type="pres">
      <dgm:prSet presAssocID="{B7A9071A-6832-2C4B-8B2C-EA7C6D009689}" presName="hierRoot2" presStyleCnt="0">
        <dgm:presLayoutVars>
          <dgm:hierBranch val="init"/>
        </dgm:presLayoutVars>
      </dgm:prSet>
      <dgm:spPr/>
    </dgm:pt>
    <dgm:pt modelId="{EE0BF5E9-A692-E141-AF0A-B03573EA1D2C}" type="pres">
      <dgm:prSet presAssocID="{B7A9071A-6832-2C4B-8B2C-EA7C6D009689}" presName="rootComposite" presStyleCnt="0"/>
      <dgm:spPr/>
    </dgm:pt>
    <dgm:pt modelId="{DF5A5C67-AE9C-F749-844F-B3C0446D384B}" type="pres">
      <dgm:prSet presAssocID="{B7A9071A-6832-2C4B-8B2C-EA7C6D009689}" presName="rootText" presStyleLbl="node4" presStyleIdx="3" presStyleCnt="7">
        <dgm:presLayoutVars>
          <dgm:chPref val="3"/>
        </dgm:presLayoutVars>
      </dgm:prSet>
      <dgm:spPr/>
    </dgm:pt>
    <dgm:pt modelId="{C0117C0A-E5A6-1547-A9F3-17F78092D4C3}" type="pres">
      <dgm:prSet presAssocID="{B7A9071A-6832-2C4B-8B2C-EA7C6D009689}" presName="rootConnector" presStyleLbl="node4" presStyleIdx="3" presStyleCnt="7"/>
      <dgm:spPr/>
    </dgm:pt>
    <dgm:pt modelId="{793B882A-0648-204F-BEFA-DC47909DD6AA}" type="pres">
      <dgm:prSet presAssocID="{B7A9071A-6832-2C4B-8B2C-EA7C6D009689}" presName="hierChild4" presStyleCnt="0"/>
      <dgm:spPr/>
    </dgm:pt>
    <dgm:pt modelId="{C154E861-7404-7B43-AFBF-860E317A15AE}" type="pres">
      <dgm:prSet presAssocID="{B7A9071A-6832-2C4B-8B2C-EA7C6D009689}" presName="hierChild5" presStyleCnt="0"/>
      <dgm:spPr/>
    </dgm:pt>
    <dgm:pt modelId="{C2F65DB0-23E2-EA4B-9BA5-17719773B82B}" type="pres">
      <dgm:prSet presAssocID="{48EEBB58-515F-3D47-8F2B-32B18071C6BB}" presName="hierChild5" presStyleCnt="0"/>
      <dgm:spPr/>
    </dgm:pt>
    <dgm:pt modelId="{453265B7-BD86-FF43-8B05-37F7B3B58435}" type="pres">
      <dgm:prSet presAssocID="{02B233FC-01C0-624D-9369-B67AFA2F4DA0}" presName="Name37" presStyleLbl="parChTrans1D3" presStyleIdx="3" presStyleCnt="7"/>
      <dgm:spPr/>
    </dgm:pt>
    <dgm:pt modelId="{FE8FD30C-606C-2A44-9637-A837B2CDEA66}" type="pres">
      <dgm:prSet presAssocID="{EFFCCD78-9E82-FD4F-B39A-C88BD9947016}" presName="hierRoot2" presStyleCnt="0">
        <dgm:presLayoutVars>
          <dgm:hierBranch val="init"/>
        </dgm:presLayoutVars>
      </dgm:prSet>
      <dgm:spPr/>
    </dgm:pt>
    <dgm:pt modelId="{B1C5A59C-0AC0-9B4F-AA7E-263027E2EC8F}" type="pres">
      <dgm:prSet presAssocID="{EFFCCD78-9E82-FD4F-B39A-C88BD9947016}" presName="rootComposite" presStyleCnt="0"/>
      <dgm:spPr/>
    </dgm:pt>
    <dgm:pt modelId="{C1454D3C-DDFC-974A-B4C5-E898113D0E4B}" type="pres">
      <dgm:prSet presAssocID="{EFFCCD78-9E82-FD4F-B39A-C88BD9947016}" presName="rootText" presStyleLbl="node3" presStyleIdx="3" presStyleCnt="7">
        <dgm:presLayoutVars>
          <dgm:chPref val="3"/>
        </dgm:presLayoutVars>
      </dgm:prSet>
      <dgm:spPr/>
    </dgm:pt>
    <dgm:pt modelId="{5784EDF8-DC7A-B84B-A984-2AB508C87A00}" type="pres">
      <dgm:prSet presAssocID="{EFFCCD78-9E82-FD4F-B39A-C88BD9947016}" presName="rootConnector" presStyleLbl="node3" presStyleIdx="3" presStyleCnt="7"/>
      <dgm:spPr/>
    </dgm:pt>
    <dgm:pt modelId="{9B27B8A0-57C2-3841-9432-560E8788742C}" type="pres">
      <dgm:prSet presAssocID="{EFFCCD78-9E82-FD4F-B39A-C88BD9947016}" presName="hierChild4" presStyleCnt="0"/>
      <dgm:spPr/>
    </dgm:pt>
    <dgm:pt modelId="{44AB6D33-0FD1-214F-A9C7-2D9732D2C9FF}" type="pres">
      <dgm:prSet presAssocID="{EFFCCD78-9E82-FD4F-B39A-C88BD9947016}" presName="hierChild5" presStyleCnt="0"/>
      <dgm:spPr/>
    </dgm:pt>
    <dgm:pt modelId="{D90E8F23-7F00-7F41-AE78-6E68084C4F37}" type="pres">
      <dgm:prSet presAssocID="{D299AE46-D810-BD45-ACEE-3A7CC2AD31A2}" presName="hierChild5" presStyleCnt="0"/>
      <dgm:spPr/>
    </dgm:pt>
    <dgm:pt modelId="{05C8F1DB-D4BE-BF40-9116-10A7154D5D41}" type="pres">
      <dgm:prSet presAssocID="{A0013A76-CC5B-C949-9C2E-4612B94AB8FD}" presName="Name37" presStyleLbl="parChTrans1D2" presStyleIdx="1" presStyleCnt="2"/>
      <dgm:spPr/>
    </dgm:pt>
    <dgm:pt modelId="{2908E0E9-D5CF-0E4F-804E-0745074BF892}" type="pres">
      <dgm:prSet presAssocID="{E6B6EF0B-7B94-9B4A-AE42-52EC75617A1B}" presName="hierRoot2" presStyleCnt="0">
        <dgm:presLayoutVars>
          <dgm:hierBranch val="init"/>
        </dgm:presLayoutVars>
      </dgm:prSet>
      <dgm:spPr/>
    </dgm:pt>
    <dgm:pt modelId="{01127169-6C1D-6044-8C46-221F9D61754D}" type="pres">
      <dgm:prSet presAssocID="{E6B6EF0B-7B94-9B4A-AE42-52EC75617A1B}" presName="rootComposite" presStyleCnt="0"/>
      <dgm:spPr/>
    </dgm:pt>
    <dgm:pt modelId="{5A4BCA42-AF4B-184E-B729-902143E4A75A}" type="pres">
      <dgm:prSet presAssocID="{E6B6EF0B-7B94-9B4A-AE42-52EC75617A1B}" presName="rootText" presStyleLbl="node2" presStyleIdx="1" presStyleCnt="2">
        <dgm:presLayoutVars>
          <dgm:chPref val="3"/>
        </dgm:presLayoutVars>
      </dgm:prSet>
      <dgm:spPr/>
    </dgm:pt>
    <dgm:pt modelId="{D2306FED-9B1E-9D4C-9FC1-BC288717606C}" type="pres">
      <dgm:prSet presAssocID="{E6B6EF0B-7B94-9B4A-AE42-52EC75617A1B}" presName="rootConnector" presStyleLbl="node2" presStyleIdx="1" presStyleCnt="2"/>
      <dgm:spPr/>
    </dgm:pt>
    <dgm:pt modelId="{8CC10BE8-BE14-1E49-BB5A-1E47016721D8}" type="pres">
      <dgm:prSet presAssocID="{E6B6EF0B-7B94-9B4A-AE42-52EC75617A1B}" presName="hierChild4" presStyleCnt="0"/>
      <dgm:spPr/>
    </dgm:pt>
    <dgm:pt modelId="{F7ACEFE8-1D60-EC4F-8C05-E16643714372}" type="pres">
      <dgm:prSet presAssocID="{4C43176D-0B66-154A-93DC-83968F259BEF}" presName="Name37" presStyleLbl="parChTrans1D3" presStyleIdx="4" presStyleCnt="7"/>
      <dgm:spPr/>
    </dgm:pt>
    <dgm:pt modelId="{25500182-D99E-9A47-AD0D-279828E63BE8}" type="pres">
      <dgm:prSet presAssocID="{808D2A7C-5D40-884C-B4E9-36A0C14AAD48}" presName="hierRoot2" presStyleCnt="0">
        <dgm:presLayoutVars>
          <dgm:hierBranch val="init"/>
        </dgm:presLayoutVars>
      </dgm:prSet>
      <dgm:spPr/>
    </dgm:pt>
    <dgm:pt modelId="{2D1A5370-EB1B-7E44-9CA4-72E71D073D5E}" type="pres">
      <dgm:prSet presAssocID="{808D2A7C-5D40-884C-B4E9-36A0C14AAD48}" presName="rootComposite" presStyleCnt="0"/>
      <dgm:spPr/>
    </dgm:pt>
    <dgm:pt modelId="{7B27AB60-C92B-6941-A39C-E5903AC706FA}" type="pres">
      <dgm:prSet presAssocID="{808D2A7C-5D40-884C-B4E9-36A0C14AAD48}" presName="rootText" presStyleLbl="node3" presStyleIdx="4" presStyleCnt="7">
        <dgm:presLayoutVars>
          <dgm:chPref val="3"/>
        </dgm:presLayoutVars>
      </dgm:prSet>
      <dgm:spPr/>
    </dgm:pt>
    <dgm:pt modelId="{D30AA808-A519-B84D-8080-B850925B5ADF}" type="pres">
      <dgm:prSet presAssocID="{808D2A7C-5D40-884C-B4E9-36A0C14AAD48}" presName="rootConnector" presStyleLbl="node3" presStyleIdx="4" presStyleCnt="7"/>
      <dgm:spPr/>
    </dgm:pt>
    <dgm:pt modelId="{7780145C-CC14-5641-9579-DBDEB6C3D315}" type="pres">
      <dgm:prSet presAssocID="{808D2A7C-5D40-884C-B4E9-36A0C14AAD48}" presName="hierChild4" presStyleCnt="0"/>
      <dgm:spPr/>
    </dgm:pt>
    <dgm:pt modelId="{53AFDEFA-EFBA-034C-A2FC-CB9F5AC77902}" type="pres">
      <dgm:prSet presAssocID="{808D2A7C-5D40-884C-B4E9-36A0C14AAD48}" presName="hierChild5" presStyleCnt="0"/>
      <dgm:spPr/>
    </dgm:pt>
    <dgm:pt modelId="{509D1EAC-2DBD-CE4B-84CD-99D0F15D5335}" type="pres">
      <dgm:prSet presAssocID="{60AD8ACF-EC33-5D45-84D5-48DBF39B2C41}" presName="Name37" presStyleLbl="parChTrans1D3" presStyleIdx="5" presStyleCnt="7"/>
      <dgm:spPr/>
    </dgm:pt>
    <dgm:pt modelId="{B86C6894-66C0-024B-B9FA-CE986A1A4C4B}" type="pres">
      <dgm:prSet presAssocID="{344588B0-56B7-2541-BF4C-46C75256DDD1}" presName="hierRoot2" presStyleCnt="0">
        <dgm:presLayoutVars>
          <dgm:hierBranch val="init"/>
        </dgm:presLayoutVars>
      </dgm:prSet>
      <dgm:spPr/>
    </dgm:pt>
    <dgm:pt modelId="{31E09A6D-4ADF-6545-8DA8-17E38024ACBB}" type="pres">
      <dgm:prSet presAssocID="{344588B0-56B7-2541-BF4C-46C75256DDD1}" presName="rootComposite" presStyleCnt="0"/>
      <dgm:spPr/>
    </dgm:pt>
    <dgm:pt modelId="{21729198-6D2C-5A49-A6F9-3A8855F57CFA}" type="pres">
      <dgm:prSet presAssocID="{344588B0-56B7-2541-BF4C-46C75256DDD1}" presName="rootText" presStyleLbl="node3" presStyleIdx="5" presStyleCnt="7">
        <dgm:presLayoutVars>
          <dgm:chPref val="3"/>
        </dgm:presLayoutVars>
      </dgm:prSet>
      <dgm:spPr/>
    </dgm:pt>
    <dgm:pt modelId="{43AE4D67-7F89-6744-846E-4C1FAC51203B}" type="pres">
      <dgm:prSet presAssocID="{344588B0-56B7-2541-BF4C-46C75256DDD1}" presName="rootConnector" presStyleLbl="node3" presStyleIdx="5" presStyleCnt="7"/>
      <dgm:spPr/>
    </dgm:pt>
    <dgm:pt modelId="{97E1846D-ECDE-F44B-ACD5-94ABD0CDC325}" type="pres">
      <dgm:prSet presAssocID="{344588B0-56B7-2541-BF4C-46C75256DDD1}" presName="hierChild4" presStyleCnt="0"/>
      <dgm:spPr/>
    </dgm:pt>
    <dgm:pt modelId="{F90823BF-2E14-CC44-B6FD-DD85BB680D09}" type="pres">
      <dgm:prSet presAssocID="{CE73A470-D6B7-8C4A-A885-80111CCDD379}" presName="Name37" presStyleLbl="parChTrans1D4" presStyleIdx="4" presStyleCnt="7"/>
      <dgm:spPr/>
    </dgm:pt>
    <dgm:pt modelId="{17E103F0-F4F3-A54A-A170-38FE6246048A}" type="pres">
      <dgm:prSet presAssocID="{0E09FFA0-7176-5942-8D28-F1D9AE661271}" presName="hierRoot2" presStyleCnt="0">
        <dgm:presLayoutVars>
          <dgm:hierBranch val="init"/>
        </dgm:presLayoutVars>
      </dgm:prSet>
      <dgm:spPr/>
    </dgm:pt>
    <dgm:pt modelId="{D939B39B-B25B-044F-B0E2-0083917FB802}" type="pres">
      <dgm:prSet presAssocID="{0E09FFA0-7176-5942-8D28-F1D9AE661271}" presName="rootComposite" presStyleCnt="0"/>
      <dgm:spPr/>
    </dgm:pt>
    <dgm:pt modelId="{C6C54B86-88DC-0F46-A6F6-DDD491B9FB16}" type="pres">
      <dgm:prSet presAssocID="{0E09FFA0-7176-5942-8D28-F1D9AE661271}" presName="rootText" presStyleLbl="node4" presStyleIdx="4" presStyleCnt="7">
        <dgm:presLayoutVars>
          <dgm:chPref val="3"/>
        </dgm:presLayoutVars>
      </dgm:prSet>
      <dgm:spPr/>
    </dgm:pt>
    <dgm:pt modelId="{6A7F1B52-1D10-134A-B44F-11F858224E34}" type="pres">
      <dgm:prSet presAssocID="{0E09FFA0-7176-5942-8D28-F1D9AE661271}" presName="rootConnector" presStyleLbl="node4" presStyleIdx="4" presStyleCnt="7"/>
      <dgm:spPr/>
    </dgm:pt>
    <dgm:pt modelId="{6CEF3E7B-CD9F-054D-8ED0-D6F3988E6E73}" type="pres">
      <dgm:prSet presAssocID="{0E09FFA0-7176-5942-8D28-F1D9AE661271}" presName="hierChild4" presStyleCnt="0"/>
      <dgm:spPr/>
    </dgm:pt>
    <dgm:pt modelId="{13031DFD-A00D-0443-8ED6-11FA4F71E023}" type="pres">
      <dgm:prSet presAssocID="{0E09FFA0-7176-5942-8D28-F1D9AE661271}" presName="hierChild5" presStyleCnt="0"/>
      <dgm:spPr/>
    </dgm:pt>
    <dgm:pt modelId="{BCB201EB-0723-C34C-9F75-5F6F01927A72}" type="pres">
      <dgm:prSet presAssocID="{E309407E-A9DE-B348-9C17-8A5E67CF1330}" presName="Name37" presStyleLbl="parChTrans1D4" presStyleIdx="5" presStyleCnt="7"/>
      <dgm:spPr/>
    </dgm:pt>
    <dgm:pt modelId="{66906680-5F2E-754E-98D0-963EFE9DAC53}" type="pres">
      <dgm:prSet presAssocID="{378C9925-343E-474B-9343-7C9169E18147}" presName="hierRoot2" presStyleCnt="0">
        <dgm:presLayoutVars>
          <dgm:hierBranch val="init"/>
        </dgm:presLayoutVars>
      </dgm:prSet>
      <dgm:spPr/>
    </dgm:pt>
    <dgm:pt modelId="{CC3F2377-D269-AA4A-A652-C5E200E7D7C9}" type="pres">
      <dgm:prSet presAssocID="{378C9925-343E-474B-9343-7C9169E18147}" presName="rootComposite" presStyleCnt="0"/>
      <dgm:spPr/>
    </dgm:pt>
    <dgm:pt modelId="{8E8D2A29-7D87-E142-BDF7-36B0267B0BBE}" type="pres">
      <dgm:prSet presAssocID="{378C9925-343E-474B-9343-7C9169E18147}" presName="rootText" presStyleLbl="node4" presStyleIdx="5" presStyleCnt="7">
        <dgm:presLayoutVars>
          <dgm:chPref val="3"/>
        </dgm:presLayoutVars>
      </dgm:prSet>
      <dgm:spPr/>
    </dgm:pt>
    <dgm:pt modelId="{CDF46BBA-3324-0D49-8086-5488DE5513B8}" type="pres">
      <dgm:prSet presAssocID="{378C9925-343E-474B-9343-7C9169E18147}" presName="rootConnector" presStyleLbl="node4" presStyleIdx="5" presStyleCnt="7"/>
      <dgm:spPr/>
    </dgm:pt>
    <dgm:pt modelId="{7EE078BE-208B-2040-874D-2196F613FF8E}" type="pres">
      <dgm:prSet presAssocID="{378C9925-343E-474B-9343-7C9169E18147}" presName="hierChild4" presStyleCnt="0"/>
      <dgm:spPr/>
    </dgm:pt>
    <dgm:pt modelId="{5CFD0708-9DAC-9E40-8668-1E5525876C54}" type="pres">
      <dgm:prSet presAssocID="{378C9925-343E-474B-9343-7C9169E18147}" presName="hierChild5" presStyleCnt="0"/>
      <dgm:spPr/>
    </dgm:pt>
    <dgm:pt modelId="{645C74FA-B672-B24E-BEAD-7864A3424087}" type="pres">
      <dgm:prSet presAssocID="{1A5593A3-3BF8-9948-89D5-93F595B6001D}" presName="Name37" presStyleLbl="parChTrans1D4" presStyleIdx="6" presStyleCnt="7"/>
      <dgm:spPr/>
    </dgm:pt>
    <dgm:pt modelId="{5D50A118-A67F-7841-AC06-85D8A1C6520B}" type="pres">
      <dgm:prSet presAssocID="{6F62D6BB-779F-6D41-85FC-50F1ABED4CCE}" presName="hierRoot2" presStyleCnt="0">
        <dgm:presLayoutVars>
          <dgm:hierBranch val="init"/>
        </dgm:presLayoutVars>
      </dgm:prSet>
      <dgm:spPr/>
    </dgm:pt>
    <dgm:pt modelId="{F209009D-21D9-B34D-85A6-3493B9CF27DE}" type="pres">
      <dgm:prSet presAssocID="{6F62D6BB-779F-6D41-85FC-50F1ABED4CCE}" presName="rootComposite" presStyleCnt="0"/>
      <dgm:spPr/>
    </dgm:pt>
    <dgm:pt modelId="{E00834D5-079D-0A49-8561-B87F1BF6B267}" type="pres">
      <dgm:prSet presAssocID="{6F62D6BB-779F-6D41-85FC-50F1ABED4CCE}" presName="rootText" presStyleLbl="node4" presStyleIdx="6" presStyleCnt="7">
        <dgm:presLayoutVars>
          <dgm:chPref val="3"/>
        </dgm:presLayoutVars>
      </dgm:prSet>
      <dgm:spPr/>
    </dgm:pt>
    <dgm:pt modelId="{3499A074-29EC-A843-A3DD-B934EDCF151A}" type="pres">
      <dgm:prSet presAssocID="{6F62D6BB-779F-6D41-85FC-50F1ABED4CCE}" presName="rootConnector" presStyleLbl="node4" presStyleIdx="6" presStyleCnt="7"/>
      <dgm:spPr/>
    </dgm:pt>
    <dgm:pt modelId="{A91CD89E-F168-BF4A-84E7-70CFCBD13B93}" type="pres">
      <dgm:prSet presAssocID="{6F62D6BB-779F-6D41-85FC-50F1ABED4CCE}" presName="hierChild4" presStyleCnt="0"/>
      <dgm:spPr/>
    </dgm:pt>
    <dgm:pt modelId="{A3B9AB31-4559-6444-B080-9477CB59C8A0}" type="pres">
      <dgm:prSet presAssocID="{6F62D6BB-779F-6D41-85FC-50F1ABED4CCE}" presName="hierChild5" presStyleCnt="0"/>
      <dgm:spPr/>
    </dgm:pt>
    <dgm:pt modelId="{484B79D4-5720-ED41-BE9D-AF758A78F3FC}" type="pres">
      <dgm:prSet presAssocID="{344588B0-56B7-2541-BF4C-46C75256DDD1}" presName="hierChild5" presStyleCnt="0"/>
      <dgm:spPr/>
    </dgm:pt>
    <dgm:pt modelId="{E6BF2DE6-9919-C74F-B2B0-A1236B299F7F}" type="pres">
      <dgm:prSet presAssocID="{6064F3D9-F7B4-A646-859D-C36C4EE2A70D}" presName="Name37" presStyleLbl="parChTrans1D3" presStyleIdx="6" presStyleCnt="7"/>
      <dgm:spPr/>
    </dgm:pt>
    <dgm:pt modelId="{EE98BD9B-0015-4546-9C2E-96477DA3A6E4}" type="pres">
      <dgm:prSet presAssocID="{9BDCC3AF-2452-614E-87B6-1E61A49FC8D8}" presName="hierRoot2" presStyleCnt="0">
        <dgm:presLayoutVars>
          <dgm:hierBranch val="init"/>
        </dgm:presLayoutVars>
      </dgm:prSet>
      <dgm:spPr/>
    </dgm:pt>
    <dgm:pt modelId="{6E6706BF-C4E8-6945-83ED-ED6E30A90F7F}" type="pres">
      <dgm:prSet presAssocID="{9BDCC3AF-2452-614E-87B6-1E61A49FC8D8}" presName="rootComposite" presStyleCnt="0"/>
      <dgm:spPr/>
    </dgm:pt>
    <dgm:pt modelId="{DB39D875-7689-9742-8F10-447763443251}" type="pres">
      <dgm:prSet presAssocID="{9BDCC3AF-2452-614E-87B6-1E61A49FC8D8}" presName="rootText" presStyleLbl="node3" presStyleIdx="6" presStyleCnt="7">
        <dgm:presLayoutVars>
          <dgm:chPref val="3"/>
        </dgm:presLayoutVars>
      </dgm:prSet>
      <dgm:spPr/>
    </dgm:pt>
    <dgm:pt modelId="{E2B3C57F-AE58-7645-9C0F-40D081F80185}" type="pres">
      <dgm:prSet presAssocID="{9BDCC3AF-2452-614E-87B6-1E61A49FC8D8}" presName="rootConnector" presStyleLbl="node3" presStyleIdx="6" presStyleCnt="7"/>
      <dgm:spPr/>
    </dgm:pt>
    <dgm:pt modelId="{8A584729-A5D3-3042-A23F-BF1F5ACA25AB}" type="pres">
      <dgm:prSet presAssocID="{9BDCC3AF-2452-614E-87B6-1E61A49FC8D8}" presName="hierChild4" presStyleCnt="0"/>
      <dgm:spPr/>
    </dgm:pt>
    <dgm:pt modelId="{4B2DFBD2-0DE7-6146-9168-1621A8557ED6}" type="pres">
      <dgm:prSet presAssocID="{9BDCC3AF-2452-614E-87B6-1E61A49FC8D8}" presName="hierChild5" presStyleCnt="0"/>
      <dgm:spPr/>
    </dgm:pt>
    <dgm:pt modelId="{95809561-7C9F-4440-B2EA-DE22840019C8}" type="pres">
      <dgm:prSet presAssocID="{E6B6EF0B-7B94-9B4A-AE42-52EC75617A1B}" presName="hierChild5" presStyleCnt="0"/>
      <dgm:spPr/>
    </dgm:pt>
    <dgm:pt modelId="{5455D0ED-3B63-1B4B-8F95-F0F94894FC22}" type="pres">
      <dgm:prSet presAssocID="{10BED79E-C156-6D44-8A4F-83A1C1DD7DE7}" presName="hierChild3" presStyleCnt="0"/>
      <dgm:spPr/>
    </dgm:pt>
  </dgm:ptLst>
  <dgm:cxnLst>
    <dgm:cxn modelId="{5F502D00-82AA-8945-BA59-4B31B1ABA2F3}" srcId="{D299AE46-D810-BD45-ACEE-3A7CC2AD31A2}" destId="{F5696B7B-46CD-7540-9BFA-AB5A641C1FFB}" srcOrd="1" destOrd="0" parTransId="{DE03ADFA-FC28-BD45-B04C-54A6FF919D81}" sibTransId="{90D919A8-2133-9348-B4A7-351EE0C7A3E9}"/>
    <dgm:cxn modelId="{64477402-B834-8547-84F9-2731C8B3ADA9}" type="presOf" srcId="{48EEBB58-515F-3D47-8F2B-32B18071C6BB}" destId="{AED5B9C2-AC96-9048-84FF-4EDB6BDBCB0F}" srcOrd="1" destOrd="0" presId="urn:microsoft.com/office/officeart/2005/8/layout/orgChart1"/>
    <dgm:cxn modelId="{D860F503-DF35-7543-83E7-3E6ABD959ADD}" type="presOf" srcId="{1A5593A3-3BF8-9948-89D5-93F595B6001D}" destId="{645C74FA-B672-B24E-BEAD-7864A3424087}" srcOrd="0" destOrd="0" presId="urn:microsoft.com/office/officeart/2005/8/layout/orgChart1"/>
    <dgm:cxn modelId="{DA270904-8B0E-C641-AAFE-4DA0AE047FA6}" type="presOf" srcId="{DE03ADFA-FC28-BD45-B04C-54A6FF919D81}" destId="{87B1B450-874C-8E46-85D8-C5CF8B5482C5}" srcOrd="0" destOrd="0" presId="urn:microsoft.com/office/officeart/2005/8/layout/orgChart1"/>
    <dgm:cxn modelId="{09460904-E2D3-EA49-90DC-2161A67E9177}" type="presOf" srcId="{0E09FFA0-7176-5942-8D28-F1D9AE661271}" destId="{C6C54B86-88DC-0F46-A6F6-DDD491B9FB16}" srcOrd="0" destOrd="0" presId="urn:microsoft.com/office/officeart/2005/8/layout/orgChart1"/>
    <dgm:cxn modelId="{3C5ABC04-2488-084E-BF33-3CC7A0306DBA}" srcId="{48EEBB58-515F-3D47-8F2B-32B18071C6BB}" destId="{B7A9071A-6832-2C4B-8B2C-EA7C6D009689}" srcOrd="1" destOrd="0" parTransId="{AAC98AF0-0B31-1649-A5DC-A423DA09D032}" sibTransId="{8A11EC5B-0D5A-2F49-8D37-01B8D868B852}"/>
    <dgm:cxn modelId="{23F99608-FFAA-FD4D-945F-A0A82FBEA8FD}" srcId="{48EEBB58-515F-3D47-8F2B-32B18071C6BB}" destId="{19E782F3-2358-6C4F-A68A-1F7E86F3F9AA}" srcOrd="0" destOrd="0" parTransId="{66694C71-4EAA-5C41-B11F-7CF5CBE5A830}" sibTransId="{4B1D1FE7-3609-4B41-B848-0710CC89322E}"/>
    <dgm:cxn modelId="{5438FD0F-772D-6B48-B5DA-846CB775A908}" srcId="{D299AE46-D810-BD45-ACEE-3A7CC2AD31A2}" destId="{48EEBB58-515F-3D47-8F2B-32B18071C6BB}" srcOrd="2" destOrd="0" parTransId="{321BC7C5-9BD5-7245-8D93-01D8441A2EF4}" sibTransId="{25CEF2FA-605E-2B4A-AD38-58B9E5444EDA}"/>
    <dgm:cxn modelId="{7111CA14-1326-7040-AA41-48E5AFC42DEC}" type="presOf" srcId="{65D7FBA7-7184-5744-837B-F9E377AE5C6E}" destId="{C617FCC1-3D02-734E-8A5F-CBE770943729}" srcOrd="1" destOrd="0" presId="urn:microsoft.com/office/officeart/2005/8/layout/orgChart1"/>
    <dgm:cxn modelId="{FF584515-6410-624C-98F9-61FE77B771D4}" srcId="{E6B6EF0B-7B94-9B4A-AE42-52EC75617A1B}" destId="{9BDCC3AF-2452-614E-87B6-1E61A49FC8D8}" srcOrd="2" destOrd="0" parTransId="{6064F3D9-F7B4-A646-859D-C36C4EE2A70D}" sibTransId="{A305637E-B5BE-4446-A2B5-655B2D667E54}"/>
    <dgm:cxn modelId="{DC7A551B-1D15-2345-8D9D-DF0AD5A615A8}" type="presOf" srcId="{E309407E-A9DE-B348-9C17-8A5E67CF1330}" destId="{BCB201EB-0723-C34C-9F75-5F6F01927A72}" srcOrd="0" destOrd="0" presId="urn:microsoft.com/office/officeart/2005/8/layout/orgChart1"/>
    <dgm:cxn modelId="{8EDF4321-5565-B44E-9B93-FD92770618BB}" srcId="{344588B0-56B7-2541-BF4C-46C75256DDD1}" destId="{378C9925-343E-474B-9343-7C9169E18147}" srcOrd="1" destOrd="0" parTransId="{E309407E-A9DE-B348-9C17-8A5E67CF1330}" sibTransId="{3F7B4354-7246-104B-861C-4590A8C6E79D}"/>
    <dgm:cxn modelId="{310DB122-1451-8443-80F1-05678DE5C559}" type="presOf" srcId="{D299AE46-D810-BD45-ACEE-3A7CC2AD31A2}" destId="{641526B8-8679-6741-BFDC-2EAADA779AFD}" srcOrd="0" destOrd="0" presId="urn:microsoft.com/office/officeart/2005/8/layout/orgChart1"/>
    <dgm:cxn modelId="{FFA01525-162A-EE4F-878D-8D8A3F4CB286}" type="presOf" srcId="{0E09FFA0-7176-5942-8D28-F1D9AE661271}" destId="{6A7F1B52-1D10-134A-B44F-11F858224E34}" srcOrd="1" destOrd="0" presId="urn:microsoft.com/office/officeart/2005/8/layout/orgChart1"/>
    <dgm:cxn modelId="{495B6526-005F-1643-B11D-028E98D27DB1}" srcId="{C54CBF39-3D61-2847-8EFC-76460BE60A69}" destId="{48DB8679-BC39-5C44-8760-F651FCEC6272}" srcOrd="1" destOrd="0" parTransId="{049EA779-F422-5540-B946-1CD88155C709}" sibTransId="{6F3558AF-D097-B948-A334-F002FD149486}"/>
    <dgm:cxn modelId="{0C783729-134F-F840-8516-A43919BB2D73}" type="presOf" srcId="{321BC7C5-9BD5-7245-8D93-01D8441A2EF4}" destId="{F4474BC6-F552-1044-A958-FA05EFDCE895}" srcOrd="0" destOrd="0" presId="urn:microsoft.com/office/officeart/2005/8/layout/orgChart1"/>
    <dgm:cxn modelId="{40866132-1A91-A840-851E-7219BF56AC2B}" type="presOf" srcId="{48DB8679-BC39-5C44-8760-F651FCEC6272}" destId="{A61AAA8F-B15D-204E-ADA0-F45A350A2E0B}" srcOrd="1" destOrd="0" presId="urn:microsoft.com/office/officeart/2005/8/layout/orgChart1"/>
    <dgm:cxn modelId="{C4E9D532-B210-1B42-A8EE-6957222B3279}" srcId="{10BED79E-C156-6D44-8A4F-83A1C1DD7DE7}" destId="{D299AE46-D810-BD45-ACEE-3A7CC2AD31A2}" srcOrd="0" destOrd="0" parTransId="{C624EE35-9813-2243-B69F-C95D32C97E56}" sibTransId="{F2921370-F608-8D4A-B458-A7D01A47D4E0}"/>
    <dgm:cxn modelId="{6D18CF33-C57A-DE4D-B6EF-B33034922B7C}" type="presOf" srcId="{344588B0-56B7-2541-BF4C-46C75256DDD1}" destId="{21729198-6D2C-5A49-A6F9-3A8855F57CFA}" srcOrd="0" destOrd="0" presId="urn:microsoft.com/office/officeart/2005/8/layout/orgChart1"/>
    <dgm:cxn modelId="{87622936-BECC-4D44-BDFB-C4D02CF78AFE}" type="presOf" srcId="{F5696B7B-46CD-7540-9BFA-AB5A641C1FFB}" destId="{6EB527CD-66EE-8942-A342-27CFFDA5EA8E}" srcOrd="1" destOrd="0" presId="urn:microsoft.com/office/officeart/2005/8/layout/orgChart1"/>
    <dgm:cxn modelId="{283D163B-14CD-A04C-94E6-F67A13C2DCE4}" type="presOf" srcId="{19E782F3-2358-6C4F-A68A-1F7E86F3F9AA}" destId="{1888B907-A313-F243-921A-D0E9300922A5}" srcOrd="0" destOrd="0" presId="urn:microsoft.com/office/officeart/2005/8/layout/orgChart1"/>
    <dgm:cxn modelId="{8BE7833C-E39B-7B47-B88A-0201017A3772}" type="presOf" srcId="{10BED79E-C156-6D44-8A4F-83A1C1DD7DE7}" destId="{4D586F26-BB93-B54D-95DA-5AE7BBA7F449}" srcOrd="0" destOrd="0" presId="urn:microsoft.com/office/officeart/2005/8/layout/orgChart1"/>
    <dgm:cxn modelId="{B11F773E-FA19-974E-B72E-D8B1889D508A}" type="presOf" srcId="{C54CBF39-3D61-2847-8EFC-76460BE60A69}" destId="{88906BE5-5057-594B-8E65-91A11459B082}" srcOrd="1" destOrd="0" presId="urn:microsoft.com/office/officeart/2005/8/layout/orgChart1"/>
    <dgm:cxn modelId="{C0C57E3E-A354-9F4C-BBBD-492BB81673BD}" srcId="{10BED79E-C156-6D44-8A4F-83A1C1DD7DE7}" destId="{E6B6EF0B-7B94-9B4A-AE42-52EC75617A1B}" srcOrd="1" destOrd="0" parTransId="{A0013A76-CC5B-C949-9C2E-4612B94AB8FD}" sibTransId="{C25D8D41-D013-A44C-B913-970771C322A1}"/>
    <dgm:cxn modelId="{03906A43-1E30-7144-A9D3-7C20B57F53DC}" type="presOf" srcId="{C624EE35-9813-2243-B69F-C95D32C97E56}" destId="{31AACFED-834D-2245-90B7-3019DFC571D6}" srcOrd="0" destOrd="0" presId="urn:microsoft.com/office/officeart/2005/8/layout/orgChart1"/>
    <dgm:cxn modelId="{E03FDA43-01C7-CB4D-A208-F5FF58BEBE81}" type="presOf" srcId="{48DB8679-BC39-5C44-8760-F651FCEC6272}" destId="{A02A3C0E-0C5D-5245-BBB4-0F71F39080B6}" srcOrd="0" destOrd="0" presId="urn:microsoft.com/office/officeart/2005/8/layout/orgChart1"/>
    <dgm:cxn modelId="{D598E344-2FFC-9244-82B4-9E65E21F691A}" type="presOf" srcId="{049EA779-F422-5540-B946-1CD88155C709}" destId="{1E60E27E-C8ED-FF4F-8041-01B3B8D4845B}" srcOrd="0" destOrd="0" presId="urn:microsoft.com/office/officeart/2005/8/layout/orgChart1"/>
    <dgm:cxn modelId="{091D5C4A-6B2D-8A4D-BCA0-CB67162A1426}" type="presOf" srcId="{7813EF47-5F50-6B45-B371-05B0D8729919}" destId="{9F8F3208-0BAC-714C-A4E1-1B7984957E7A}" srcOrd="0" destOrd="0" presId="urn:microsoft.com/office/officeart/2005/8/layout/orgChart1"/>
    <dgm:cxn modelId="{4C7A8B4C-D093-D546-A6EF-5290EF4C1AE5}" type="presOf" srcId="{CE73A470-D6B7-8C4A-A885-80111CCDD379}" destId="{F90823BF-2E14-CC44-B6FD-DD85BB680D09}" srcOrd="0" destOrd="0" presId="urn:microsoft.com/office/officeart/2005/8/layout/orgChart1"/>
    <dgm:cxn modelId="{E934BC51-F8EC-5F44-ACD1-BC8A075F4C8E}" type="presOf" srcId="{6F62D6BB-779F-6D41-85FC-50F1ABED4CCE}" destId="{E00834D5-079D-0A49-8561-B87F1BF6B267}" srcOrd="0" destOrd="0" presId="urn:microsoft.com/office/officeart/2005/8/layout/orgChart1"/>
    <dgm:cxn modelId="{70B6B252-E9AF-8849-A577-97FD6B8E8005}" type="presOf" srcId="{B7A9071A-6832-2C4B-8B2C-EA7C6D009689}" destId="{C0117C0A-E5A6-1547-A9F3-17F78092D4C3}" srcOrd="1" destOrd="0" presId="urn:microsoft.com/office/officeart/2005/8/layout/orgChart1"/>
    <dgm:cxn modelId="{1E2FAA55-8FCA-974B-A428-DBABFB425877}" type="presOf" srcId="{E6B6EF0B-7B94-9B4A-AE42-52EC75617A1B}" destId="{D2306FED-9B1E-9D4C-9FC1-BC288717606C}" srcOrd="1" destOrd="0" presId="urn:microsoft.com/office/officeart/2005/8/layout/orgChart1"/>
    <dgm:cxn modelId="{224D325B-B0A2-1A41-AF23-ECE72390DB20}" type="presOf" srcId="{C54CBF39-3D61-2847-8EFC-76460BE60A69}" destId="{FFD87502-5A3E-9E47-9F1D-3BDB7392A41E}" srcOrd="0" destOrd="0" presId="urn:microsoft.com/office/officeart/2005/8/layout/orgChart1"/>
    <dgm:cxn modelId="{6133935D-8132-2948-BC2E-295AD1A73103}" type="presOf" srcId="{378C9925-343E-474B-9343-7C9169E18147}" destId="{8E8D2A29-7D87-E142-BDF7-36B0267B0BBE}" srcOrd="0" destOrd="0" presId="urn:microsoft.com/office/officeart/2005/8/layout/orgChart1"/>
    <dgm:cxn modelId="{A148145F-097E-4446-8574-5DD97AEAAE04}" type="presOf" srcId="{66694C71-4EAA-5C41-B11F-7CF5CBE5A830}" destId="{1D2DAC89-529C-0843-9746-D2AAABCB1AC9}" srcOrd="0" destOrd="0" presId="urn:microsoft.com/office/officeart/2005/8/layout/orgChart1"/>
    <dgm:cxn modelId="{A0D95E60-D670-ED4A-9FFF-BD673CE615B0}" type="presOf" srcId="{DD499FFD-B77E-954E-9714-40962D64713C}" destId="{7758A79E-546E-E646-93E8-03A14CBB9FF2}" srcOrd="0" destOrd="0" presId="urn:microsoft.com/office/officeart/2005/8/layout/orgChart1"/>
    <dgm:cxn modelId="{3431F765-F028-2A4F-8DA9-7F7A30B656C6}" srcId="{C54CBF39-3D61-2847-8EFC-76460BE60A69}" destId="{65D7FBA7-7184-5744-837B-F9E377AE5C6E}" srcOrd="0" destOrd="0" parTransId="{DD499FFD-B77E-954E-9714-40962D64713C}" sibTransId="{630C32BC-78B1-3540-92EC-0B253F0E17B7}"/>
    <dgm:cxn modelId="{0C2B816B-86D8-C541-BE1B-8977636CD8A4}" srcId="{E6B6EF0B-7B94-9B4A-AE42-52EC75617A1B}" destId="{344588B0-56B7-2541-BF4C-46C75256DDD1}" srcOrd="1" destOrd="0" parTransId="{60AD8ACF-EC33-5D45-84D5-48DBF39B2C41}" sibTransId="{F4B4EC74-86FD-684B-A0B6-415D7B748D03}"/>
    <dgm:cxn modelId="{32F3976F-E116-EC45-8949-3D0D3F1A2ABD}" type="presOf" srcId="{02B233FC-01C0-624D-9369-B67AFA2F4DA0}" destId="{453265B7-BD86-FF43-8B05-37F7B3B58435}" srcOrd="0" destOrd="0" presId="urn:microsoft.com/office/officeart/2005/8/layout/orgChart1"/>
    <dgm:cxn modelId="{6F242172-0476-5B4C-991C-EA33D239208A}" type="presOf" srcId="{65D7FBA7-7184-5744-837B-F9E377AE5C6E}" destId="{DB2726A1-EDA7-9043-8363-2D813FD9F7F6}" srcOrd="0" destOrd="0" presId="urn:microsoft.com/office/officeart/2005/8/layout/orgChart1"/>
    <dgm:cxn modelId="{1DD91B78-6A65-3346-A66A-0D9A2A9C8F20}" type="presOf" srcId="{19E782F3-2358-6C4F-A68A-1F7E86F3F9AA}" destId="{5F343B43-776C-884F-A96E-3B3B51CDAE6E}" srcOrd="1" destOrd="0" presId="urn:microsoft.com/office/officeart/2005/8/layout/orgChart1"/>
    <dgm:cxn modelId="{939E367F-69DC-C04D-BE32-5B9DAA08B1FF}" srcId="{D299AE46-D810-BD45-ACEE-3A7CC2AD31A2}" destId="{EFFCCD78-9E82-FD4F-B39A-C88BD9947016}" srcOrd="3" destOrd="0" parTransId="{02B233FC-01C0-624D-9369-B67AFA2F4DA0}" sibTransId="{CE7758D6-1685-B740-A517-EBDA9C487167}"/>
    <dgm:cxn modelId="{D41C7F82-EFE3-A54A-8935-DFBEF9E1AA8E}" type="presOf" srcId="{10BED79E-C156-6D44-8A4F-83A1C1DD7DE7}" destId="{BFAB7697-F0D1-A443-B13D-76D187BAEDAD}" srcOrd="1" destOrd="0" presId="urn:microsoft.com/office/officeart/2005/8/layout/orgChart1"/>
    <dgm:cxn modelId="{2AF2E782-1B6A-F94D-8846-C493A5B04E3D}" type="presOf" srcId="{B7A9071A-6832-2C4B-8B2C-EA7C6D009689}" destId="{DF5A5C67-AE9C-F749-844F-B3C0446D384B}" srcOrd="0" destOrd="0" presId="urn:microsoft.com/office/officeart/2005/8/layout/orgChart1"/>
    <dgm:cxn modelId="{B109E286-13F4-6447-AD4B-FE01E30A0310}" type="presOf" srcId="{9BDCC3AF-2452-614E-87B6-1E61A49FC8D8}" destId="{DB39D875-7689-9742-8F10-447763443251}" srcOrd="0" destOrd="0" presId="urn:microsoft.com/office/officeart/2005/8/layout/orgChart1"/>
    <dgm:cxn modelId="{8372D999-3BB0-264F-B029-3CF37261B9BE}" type="presOf" srcId="{60AD8ACF-EC33-5D45-84D5-48DBF39B2C41}" destId="{509D1EAC-2DBD-CE4B-84CD-99D0F15D5335}" srcOrd="0" destOrd="0" presId="urn:microsoft.com/office/officeart/2005/8/layout/orgChart1"/>
    <dgm:cxn modelId="{3D42579A-2BB2-434E-8CAB-AF2A84296D9F}" type="presOf" srcId="{48EEBB58-515F-3D47-8F2B-32B18071C6BB}" destId="{81B9FC38-0CE2-8E4B-AAA4-39FEF5023A67}" srcOrd="0" destOrd="0" presId="urn:microsoft.com/office/officeart/2005/8/layout/orgChart1"/>
    <dgm:cxn modelId="{BE65BB9C-BCD5-C642-83C9-6CDCF711734B}" type="presOf" srcId="{EFFCCD78-9E82-FD4F-B39A-C88BD9947016}" destId="{5784EDF8-DC7A-B84B-A984-2AB508C87A00}" srcOrd="1" destOrd="0" presId="urn:microsoft.com/office/officeart/2005/8/layout/orgChart1"/>
    <dgm:cxn modelId="{90820A9E-6A44-7640-91A7-DA71D03E9989}" type="presOf" srcId="{6F62D6BB-779F-6D41-85FC-50F1ABED4CCE}" destId="{3499A074-29EC-A843-A3DD-B934EDCF151A}" srcOrd="1" destOrd="0" presId="urn:microsoft.com/office/officeart/2005/8/layout/orgChart1"/>
    <dgm:cxn modelId="{12AFE2A3-580E-134B-94C5-94B92F91631F}" srcId="{344588B0-56B7-2541-BF4C-46C75256DDD1}" destId="{0E09FFA0-7176-5942-8D28-F1D9AE661271}" srcOrd="0" destOrd="0" parTransId="{CE73A470-D6B7-8C4A-A885-80111CCDD379}" sibTransId="{65320E00-6C2B-334C-9177-198B6543D375}"/>
    <dgm:cxn modelId="{511249A6-FDFE-BA49-B623-B94EE3FC4A85}" type="presOf" srcId="{344588B0-56B7-2541-BF4C-46C75256DDD1}" destId="{43AE4D67-7F89-6744-846E-4C1FAC51203B}" srcOrd="1" destOrd="0" presId="urn:microsoft.com/office/officeart/2005/8/layout/orgChart1"/>
    <dgm:cxn modelId="{A2CB5DAD-CA46-1847-9293-F2DB179104EF}" type="presOf" srcId="{A0013A76-CC5B-C949-9C2E-4612B94AB8FD}" destId="{05C8F1DB-D4BE-BF40-9116-10A7154D5D41}" srcOrd="0" destOrd="0" presId="urn:microsoft.com/office/officeart/2005/8/layout/orgChart1"/>
    <dgm:cxn modelId="{AE3F3AB4-5D40-F648-8FF2-AEF5B8280D1E}" type="presOf" srcId="{9BDCC3AF-2452-614E-87B6-1E61A49FC8D8}" destId="{E2B3C57F-AE58-7645-9C0F-40D081F80185}" srcOrd="1" destOrd="0" presId="urn:microsoft.com/office/officeart/2005/8/layout/orgChart1"/>
    <dgm:cxn modelId="{8D8395B5-C336-8846-B652-FB568034E3B0}" srcId="{D299AE46-D810-BD45-ACEE-3A7CC2AD31A2}" destId="{C54CBF39-3D61-2847-8EFC-76460BE60A69}" srcOrd="0" destOrd="0" parTransId="{7813EF47-5F50-6B45-B371-05B0D8729919}" sibTransId="{FE6297C4-BA83-C84B-8774-377B4893460B}"/>
    <dgm:cxn modelId="{7F39FABA-31E6-8140-9A34-6ACF1E57F26F}" type="presOf" srcId="{EFFCCD78-9E82-FD4F-B39A-C88BD9947016}" destId="{C1454D3C-DDFC-974A-B4C5-E898113D0E4B}" srcOrd="0" destOrd="0" presId="urn:microsoft.com/office/officeart/2005/8/layout/orgChart1"/>
    <dgm:cxn modelId="{93CA35CD-B1D3-7044-8A5E-B11B6F436271}" type="presOf" srcId="{E6B6EF0B-7B94-9B4A-AE42-52EC75617A1B}" destId="{5A4BCA42-AF4B-184E-B729-902143E4A75A}" srcOrd="0" destOrd="0" presId="urn:microsoft.com/office/officeart/2005/8/layout/orgChart1"/>
    <dgm:cxn modelId="{0F7DDBD0-9010-5942-915F-F053C443B35C}" type="presOf" srcId="{808D2A7C-5D40-884C-B4E9-36A0C14AAD48}" destId="{7B27AB60-C92B-6941-A39C-E5903AC706FA}" srcOrd="0" destOrd="0" presId="urn:microsoft.com/office/officeart/2005/8/layout/orgChart1"/>
    <dgm:cxn modelId="{44D594D3-677E-9A40-8F58-2E464E9426DB}" srcId="{344588B0-56B7-2541-BF4C-46C75256DDD1}" destId="{6F62D6BB-779F-6D41-85FC-50F1ABED4CCE}" srcOrd="2" destOrd="0" parTransId="{1A5593A3-3BF8-9948-89D5-93F595B6001D}" sibTransId="{D7DBD987-2480-2A44-A729-BF746B148C3D}"/>
    <dgm:cxn modelId="{C09967DB-9DAC-D546-A104-327AD1BDC801}" type="presOf" srcId="{F5696B7B-46CD-7540-9BFA-AB5A641C1FFB}" destId="{91353A8D-4165-A043-A4C2-5845E63B8A9C}" srcOrd="0" destOrd="0" presId="urn:microsoft.com/office/officeart/2005/8/layout/orgChart1"/>
    <dgm:cxn modelId="{DF65A0DE-BDE3-CF4D-959B-868AD335ECE8}" type="presOf" srcId="{AAC98AF0-0B31-1649-A5DC-A423DA09D032}" destId="{BBE581CF-EFF8-764E-A151-279E56B8CC7B}" srcOrd="0" destOrd="0" presId="urn:microsoft.com/office/officeart/2005/8/layout/orgChart1"/>
    <dgm:cxn modelId="{78EFAFE0-E279-D841-AE83-C555611EE25B}" type="presOf" srcId="{808D2A7C-5D40-884C-B4E9-36A0C14AAD48}" destId="{D30AA808-A519-B84D-8080-B850925B5ADF}" srcOrd="1" destOrd="0" presId="urn:microsoft.com/office/officeart/2005/8/layout/orgChart1"/>
    <dgm:cxn modelId="{83DDEBE1-8AF1-8446-8F26-59506AC67F68}" srcId="{27440722-8E71-3840-A6B4-26C3B9D45073}" destId="{10BED79E-C156-6D44-8A4F-83A1C1DD7DE7}" srcOrd="0" destOrd="0" parTransId="{7FC42741-F7F5-0648-958E-C759A19A5AFE}" sibTransId="{A41A6C81-0939-C44C-821C-4E670E1C28AF}"/>
    <dgm:cxn modelId="{B98FA5E8-877B-1240-8D25-10C20FE69AA8}" type="presOf" srcId="{D299AE46-D810-BD45-ACEE-3A7CC2AD31A2}" destId="{5D052F7B-DBB1-D44B-BD7E-FBA9E14605DB}" srcOrd="1" destOrd="0" presId="urn:microsoft.com/office/officeart/2005/8/layout/orgChart1"/>
    <dgm:cxn modelId="{17CF87F0-2E13-DB4D-968E-82E27D143FBE}" type="presOf" srcId="{6064F3D9-F7B4-A646-859D-C36C4EE2A70D}" destId="{E6BF2DE6-9919-C74F-B2B0-A1236B299F7F}" srcOrd="0" destOrd="0" presId="urn:microsoft.com/office/officeart/2005/8/layout/orgChart1"/>
    <dgm:cxn modelId="{2C4EA4F2-BF8C-AE49-89FE-C2BEBE2EEF78}" srcId="{E6B6EF0B-7B94-9B4A-AE42-52EC75617A1B}" destId="{808D2A7C-5D40-884C-B4E9-36A0C14AAD48}" srcOrd="0" destOrd="0" parTransId="{4C43176D-0B66-154A-93DC-83968F259BEF}" sibTransId="{1DBF6FF9-7D77-AE43-94C5-3577AB36579D}"/>
    <dgm:cxn modelId="{3FFA9CF6-F7BE-AA4E-8A52-BF2C8A5B9FC0}" type="presOf" srcId="{27440722-8E71-3840-A6B4-26C3B9D45073}" destId="{966B2797-0D88-8446-85D9-CD4B89A68555}" srcOrd="0" destOrd="0" presId="urn:microsoft.com/office/officeart/2005/8/layout/orgChart1"/>
    <dgm:cxn modelId="{749E29F7-D656-994B-B5AD-E87526B76608}" type="presOf" srcId="{4C43176D-0B66-154A-93DC-83968F259BEF}" destId="{F7ACEFE8-1D60-EC4F-8C05-E16643714372}" srcOrd="0" destOrd="0" presId="urn:microsoft.com/office/officeart/2005/8/layout/orgChart1"/>
    <dgm:cxn modelId="{C0121AFF-7AC2-AE4D-B7D7-8B872B772856}" type="presOf" srcId="{378C9925-343E-474B-9343-7C9169E18147}" destId="{CDF46BBA-3324-0D49-8086-5488DE5513B8}" srcOrd="1" destOrd="0" presId="urn:microsoft.com/office/officeart/2005/8/layout/orgChart1"/>
    <dgm:cxn modelId="{6722CEDF-4F30-1044-AD82-FBB3F4005EBC}" type="presParOf" srcId="{966B2797-0D88-8446-85D9-CD4B89A68555}" destId="{C641C10F-D3DF-F94C-9DDA-EDC9A36CD9DC}" srcOrd="0" destOrd="0" presId="urn:microsoft.com/office/officeart/2005/8/layout/orgChart1"/>
    <dgm:cxn modelId="{DE9E2E71-760B-0E42-8264-7F7799B66157}" type="presParOf" srcId="{C641C10F-D3DF-F94C-9DDA-EDC9A36CD9DC}" destId="{C1371D08-58C6-B845-9922-3F6D35B85399}" srcOrd="0" destOrd="0" presId="urn:microsoft.com/office/officeart/2005/8/layout/orgChart1"/>
    <dgm:cxn modelId="{346D52F8-5BCE-6E41-AF75-FC347A427042}" type="presParOf" srcId="{C1371D08-58C6-B845-9922-3F6D35B85399}" destId="{4D586F26-BB93-B54D-95DA-5AE7BBA7F449}" srcOrd="0" destOrd="0" presId="urn:microsoft.com/office/officeart/2005/8/layout/orgChart1"/>
    <dgm:cxn modelId="{CAE51357-544F-0B45-892D-F1ADECA5D75E}" type="presParOf" srcId="{C1371D08-58C6-B845-9922-3F6D35B85399}" destId="{BFAB7697-F0D1-A443-B13D-76D187BAEDAD}" srcOrd="1" destOrd="0" presId="urn:microsoft.com/office/officeart/2005/8/layout/orgChart1"/>
    <dgm:cxn modelId="{E08362C8-9AAE-2F41-A06E-F70C475CEB52}" type="presParOf" srcId="{C641C10F-D3DF-F94C-9DDA-EDC9A36CD9DC}" destId="{7D1422CF-00D5-5043-9CB8-C40618CD8288}" srcOrd="1" destOrd="0" presId="urn:microsoft.com/office/officeart/2005/8/layout/orgChart1"/>
    <dgm:cxn modelId="{1E7E90A2-5972-CF46-9A12-BF584EBA8FF4}" type="presParOf" srcId="{7D1422CF-00D5-5043-9CB8-C40618CD8288}" destId="{31AACFED-834D-2245-90B7-3019DFC571D6}" srcOrd="0" destOrd="0" presId="urn:microsoft.com/office/officeart/2005/8/layout/orgChart1"/>
    <dgm:cxn modelId="{A621135A-F287-5846-9679-C6DF028C0A60}" type="presParOf" srcId="{7D1422CF-00D5-5043-9CB8-C40618CD8288}" destId="{09EB8445-4E75-DD4E-A4FA-048E61932926}" srcOrd="1" destOrd="0" presId="urn:microsoft.com/office/officeart/2005/8/layout/orgChart1"/>
    <dgm:cxn modelId="{51632B61-5CF5-1D4F-90A4-1FB4F0B456E5}" type="presParOf" srcId="{09EB8445-4E75-DD4E-A4FA-048E61932926}" destId="{791EA576-0ABD-B543-A56A-0B3E88AE3E4E}" srcOrd="0" destOrd="0" presId="urn:microsoft.com/office/officeart/2005/8/layout/orgChart1"/>
    <dgm:cxn modelId="{63B0E79D-47CA-644C-B3F7-1EB83126A18D}" type="presParOf" srcId="{791EA576-0ABD-B543-A56A-0B3E88AE3E4E}" destId="{641526B8-8679-6741-BFDC-2EAADA779AFD}" srcOrd="0" destOrd="0" presId="urn:microsoft.com/office/officeart/2005/8/layout/orgChart1"/>
    <dgm:cxn modelId="{FAD226AB-D8D8-D24E-BBBD-2DD8D55289B8}" type="presParOf" srcId="{791EA576-0ABD-B543-A56A-0B3E88AE3E4E}" destId="{5D052F7B-DBB1-D44B-BD7E-FBA9E14605DB}" srcOrd="1" destOrd="0" presId="urn:microsoft.com/office/officeart/2005/8/layout/orgChart1"/>
    <dgm:cxn modelId="{95400209-76BE-5249-A18D-8D6FEAF1C3FC}" type="presParOf" srcId="{09EB8445-4E75-DD4E-A4FA-048E61932926}" destId="{99340DC2-1F9F-9147-8200-72A64C5FDF20}" srcOrd="1" destOrd="0" presId="urn:microsoft.com/office/officeart/2005/8/layout/orgChart1"/>
    <dgm:cxn modelId="{47525CBC-DF3F-F945-8729-2E259AB6E6CC}" type="presParOf" srcId="{99340DC2-1F9F-9147-8200-72A64C5FDF20}" destId="{9F8F3208-0BAC-714C-A4E1-1B7984957E7A}" srcOrd="0" destOrd="0" presId="urn:microsoft.com/office/officeart/2005/8/layout/orgChart1"/>
    <dgm:cxn modelId="{CD466FBC-5111-754F-8852-D09969618ACA}" type="presParOf" srcId="{99340DC2-1F9F-9147-8200-72A64C5FDF20}" destId="{A448D598-D24A-6D49-BB76-01CA655E5884}" srcOrd="1" destOrd="0" presId="urn:microsoft.com/office/officeart/2005/8/layout/orgChart1"/>
    <dgm:cxn modelId="{5A0F52D8-3667-B24D-B254-9AD2FCB4F63E}" type="presParOf" srcId="{A448D598-D24A-6D49-BB76-01CA655E5884}" destId="{9A1157A9-39D4-7147-87D2-60F0BD64261C}" srcOrd="0" destOrd="0" presId="urn:microsoft.com/office/officeart/2005/8/layout/orgChart1"/>
    <dgm:cxn modelId="{C800FFD6-8BBD-284A-BEB7-A0D2E57607CA}" type="presParOf" srcId="{9A1157A9-39D4-7147-87D2-60F0BD64261C}" destId="{FFD87502-5A3E-9E47-9F1D-3BDB7392A41E}" srcOrd="0" destOrd="0" presId="urn:microsoft.com/office/officeart/2005/8/layout/orgChart1"/>
    <dgm:cxn modelId="{83F88C7F-7943-0B41-AB65-CFE6F29E39C9}" type="presParOf" srcId="{9A1157A9-39D4-7147-87D2-60F0BD64261C}" destId="{88906BE5-5057-594B-8E65-91A11459B082}" srcOrd="1" destOrd="0" presId="urn:microsoft.com/office/officeart/2005/8/layout/orgChart1"/>
    <dgm:cxn modelId="{850CB1A3-D060-554E-B3FD-45513F4DCF36}" type="presParOf" srcId="{A448D598-D24A-6D49-BB76-01CA655E5884}" destId="{14BA6CB0-6A28-AE42-9EFE-E1B5EA74B420}" srcOrd="1" destOrd="0" presId="urn:microsoft.com/office/officeart/2005/8/layout/orgChart1"/>
    <dgm:cxn modelId="{455F5471-52EE-774F-8D4B-9EC18B9A5D74}" type="presParOf" srcId="{14BA6CB0-6A28-AE42-9EFE-E1B5EA74B420}" destId="{7758A79E-546E-E646-93E8-03A14CBB9FF2}" srcOrd="0" destOrd="0" presId="urn:microsoft.com/office/officeart/2005/8/layout/orgChart1"/>
    <dgm:cxn modelId="{E3AF23DA-4D21-5646-9DA4-F046D5E9BF8D}" type="presParOf" srcId="{14BA6CB0-6A28-AE42-9EFE-E1B5EA74B420}" destId="{A055D325-95BE-7648-9BCF-D41B1E165244}" srcOrd="1" destOrd="0" presId="urn:microsoft.com/office/officeart/2005/8/layout/orgChart1"/>
    <dgm:cxn modelId="{7748D9C9-8B53-8C41-8803-9583C996D713}" type="presParOf" srcId="{A055D325-95BE-7648-9BCF-D41B1E165244}" destId="{1BA4B117-C2B7-B240-82AF-CA41828C3D93}" srcOrd="0" destOrd="0" presId="urn:microsoft.com/office/officeart/2005/8/layout/orgChart1"/>
    <dgm:cxn modelId="{552E71A6-2319-B541-9941-742AD617B23B}" type="presParOf" srcId="{1BA4B117-C2B7-B240-82AF-CA41828C3D93}" destId="{DB2726A1-EDA7-9043-8363-2D813FD9F7F6}" srcOrd="0" destOrd="0" presId="urn:microsoft.com/office/officeart/2005/8/layout/orgChart1"/>
    <dgm:cxn modelId="{A408202F-5603-EF4F-8463-71E01AAB0CE6}" type="presParOf" srcId="{1BA4B117-C2B7-B240-82AF-CA41828C3D93}" destId="{C617FCC1-3D02-734E-8A5F-CBE770943729}" srcOrd="1" destOrd="0" presId="urn:microsoft.com/office/officeart/2005/8/layout/orgChart1"/>
    <dgm:cxn modelId="{4C8FE26D-9B2A-254C-9507-F0463020D581}" type="presParOf" srcId="{A055D325-95BE-7648-9BCF-D41B1E165244}" destId="{709DB309-6BAD-0A4E-A38E-4214C9D2759E}" srcOrd="1" destOrd="0" presId="urn:microsoft.com/office/officeart/2005/8/layout/orgChart1"/>
    <dgm:cxn modelId="{85D20AF3-0A40-7A42-B636-2B0E3F616808}" type="presParOf" srcId="{A055D325-95BE-7648-9BCF-D41B1E165244}" destId="{75FF2374-DC52-3D43-86D5-977A4CB41BCF}" srcOrd="2" destOrd="0" presId="urn:microsoft.com/office/officeart/2005/8/layout/orgChart1"/>
    <dgm:cxn modelId="{9E2FDE34-7BF0-BF40-A4AD-551436045463}" type="presParOf" srcId="{14BA6CB0-6A28-AE42-9EFE-E1B5EA74B420}" destId="{1E60E27E-C8ED-FF4F-8041-01B3B8D4845B}" srcOrd="2" destOrd="0" presId="urn:microsoft.com/office/officeart/2005/8/layout/orgChart1"/>
    <dgm:cxn modelId="{84591E08-8E88-BC46-9B1C-FB8EF2B2718D}" type="presParOf" srcId="{14BA6CB0-6A28-AE42-9EFE-E1B5EA74B420}" destId="{8094C852-0C7F-E342-93B1-D8E2EBA1A04B}" srcOrd="3" destOrd="0" presId="urn:microsoft.com/office/officeart/2005/8/layout/orgChart1"/>
    <dgm:cxn modelId="{E7B53E26-863C-2E46-B041-2BC9B91A7E44}" type="presParOf" srcId="{8094C852-0C7F-E342-93B1-D8E2EBA1A04B}" destId="{0DCA7C07-D82C-1748-90F7-1718B73C9C2B}" srcOrd="0" destOrd="0" presId="urn:microsoft.com/office/officeart/2005/8/layout/orgChart1"/>
    <dgm:cxn modelId="{692D9464-3AFB-8C48-8E4E-8D289C2ACCB7}" type="presParOf" srcId="{0DCA7C07-D82C-1748-90F7-1718B73C9C2B}" destId="{A02A3C0E-0C5D-5245-BBB4-0F71F39080B6}" srcOrd="0" destOrd="0" presId="urn:microsoft.com/office/officeart/2005/8/layout/orgChart1"/>
    <dgm:cxn modelId="{4DF2AEC6-38B4-414E-930F-84FA5D25C8BB}" type="presParOf" srcId="{0DCA7C07-D82C-1748-90F7-1718B73C9C2B}" destId="{A61AAA8F-B15D-204E-ADA0-F45A350A2E0B}" srcOrd="1" destOrd="0" presId="urn:microsoft.com/office/officeart/2005/8/layout/orgChart1"/>
    <dgm:cxn modelId="{207DB0E1-B123-AB49-AD20-1A2D3F9E5C1A}" type="presParOf" srcId="{8094C852-0C7F-E342-93B1-D8E2EBA1A04B}" destId="{FEF2CDEF-BE81-ED4D-9D81-8F26214CB098}" srcOrd="1" destOrd="0" presId="urn:microsoft.com/office/officeart/2005/8/layout/orgChart1"/>
    <dgm:cxn modelId="{3C762302-8132-5143-9FB7-132D50947E72}" type="presParOf" srcId="{8094C852-0C7F-E342-93B1-D8E2EBA1A04B}" destId="{E2A93E10-4BF2-DB4B-984C-949EB66373CC}" srcOrd="2" destOrd="0" presId="urn:microsoft.com/office/officeart/2005/8/layout/orgChart1"/>
    <dgm:cxn modelId="{C03BA0A7-2E39-9242-95C9-DD6854BAA0CE}" type="presParOf" srcId="{A448D598-D24A-6D49-BB76-01CA655E5884}" destId="{95C00CCD-274D-EF40-9A2C-3605B13E8E9E}" srcOrd="2" destOrd="0" presId="urn:microsoft.com/office/officeart/2005/8/layout/orgChart1"/>
    <dgm:cxn modelId="{9140A28D-6858-2147-ADC3-A29CECB3EF08}" type="presParOf" srcId="{99340DC2-1F9F-9147-8200-72A64C5FDF20}" destId="{87B1B450-874C-8E46-85D8-C5CF8B5482C5}" srcOrd="2" destOrd="0" presId="urn:microsoft.com/office/officeart/2005/8/layout/orgChart1"/>
    <dgm:cxn modelId="{8227542F-5E4E-DC44-8047-D8BD5F3744EB}" type="presParOf" srcId="{99340DC2-1F9F-9147-8200-72A64C5FDF20}" destId="{F63100E9-6BFD-FA47-88F4-D9BBA8E2BA15}" srcOrd="3" destOrd="0" presId="urn:microsoft.com/office/officeart/2005/8/layout/orgChart1"/>
    <dgm:cxn modelId="{A6EC570C-0088-6E46-A250-8135F85AC369}" type="presParOf" srcId="{F63100E9-6BFD-FA47-88F4-D9BBA8E2BA15}" destId="{D476A35E-113D-2F4D-B47C-88E3EC0DD393}" srcOrd="0" destOrd="0" presId="urn:microsoft.com/office/officeart/2005/8/layout/orgChart1"/>
    <dgm:cxn modelId="{8CFDCB27-3EF1-B642-BD2B-A4372373699F}" type="presParOf" srcId="{D476A35E-113D-2F4D-B47C-88E3EC0DD393}" destId="{91353A8D-4165-A043-A4C2-5845E63B8A9C}" srcOrd="0" destOrd="0" presId="urn:microsoft.com/office/officeart/2005/8/layout/orgChart1"/>
    <dgm:cxn modelId="{C385AC75-F6F0-9342-81CD-549F3F0D2429}" type="presParOf" srcId="{D476A35E-113D-2F4D-B47C-88E3EC0DD393}" destId="{6EB527CD-66EE-8942-A342-27CFFDA5EA8E}" srcOrd="1" destOrd="0" presId="urn:microsoft.com/office/officeart/2005/8/layout/orgChart1"/>
    <dgm:cxn modelId="{A5240EE7-F55B-0B4F-AE10-77A6BBC67E9D}" type="presParOf" srcId="{F63100E9-6BFD-FA47-88F4-D9BBA8E2BA15}" destId="{F78A373D-F396-DA47-962D-F6E8EE6357AD}" srcOrd="1" destOrd="0" presId="urn:microsoft.com/office/officeart/2005/8/layout/orgChart1"/>
    <dgm:cxn modelId="{678A5EB4-5BD0-3743-8204-94E508B4AEFE}" type="presParOf" srcId="{F63100E9-6BFD-FA47-88F4-D9BBA8E2BA15}" destId="{B7693B66-DA51-CF49-B7BB-8FEFAB02DD22}" srcOrd="2" destOrd="0" presId="urn:microsoft.com/office/officeart/2005/8/layout/orgChart1"/>
    <dgm:cxn modelId="{DDCD41B9-07DD-E646-BC5B-A168CDDBE6A4}" type="presParOf" srcId="{99340DC2-1F9F-9147-8200-72A64C5FDF20}" destId="{F4474BC6-F552-1044-A958-FA05EFDCE895}" srcOrd="4" destOrd="0" presId="urn:microsoft.com/office/officeart/2005/8/layout/orgChart1"/>
    <dgm:cxn modelId="{5329CA73-0F72-B24D-AF0B-5E59CC539170}" type="presParOf" srcId="{99340DC2-1F9F-9147-8200-72A64C5FDF20}" destId="{12FAB4FB-1EF9-FB41-A472-CFE2B97128DD}" srcOrd="5" destOrd="0" presId="urn:microsoft.com/office/officeart/2005/8/layout/orgChart1"/>
    <dgm:cxn modelId="{B0D225B0-8F94-9F4D-B3CB-16D27A6F046D}" type="presParOf" srcId="{12FAB4FB-1EF9-FB41-A472-CFE2B97128DD}" destId="{65C761AA-BA6C-7543-B116-E151D37638A4}" srcOrd="0" destOrd="0" presId="urn:microsoft.com/office/officeart/2005/8/layout/orgChart1"/>
    <dgm:cxn modelId="{C7A81FD6-FF97-C742-8612-F1B2717CB40D}" type="presParOf" srcId="{65C761AA-BA6C-7543-B116-E151D37638A4}" destId="{81B9FC38-0CE2-8E4B-AAA4-39FEF5023A67}" srcOrd="0" destOrd="0" presId="urn:microsoft.com/office/officeart/2005/8/layout/orgChart1"/>
    <dgm:cxn modelId="{571F47B1-CD21-7B47-9FD1-505B6BECEA09}" type="presParOf" srcId="{65C761AA-BA6C-7543-B116-E151D37638A4}" destId="{AED5B9C2-AC96-9048-84FF-4EDB6BDBCB0F}" srcOrd="1" destOrd="0" presId="urn:microsoft.com/office/officeart/2005/8/layout/orgChart1"/>
    <dgm:cxn modelId="{B876D835-E349-8640-8530-6E0C30BA5C5F}" type="presParOf" srcId="{12FAB4FB-1EF9-FB41-A472-CFE2B97128DD}" destId="{BE247A6F-0155-C942-B2AA-90CA0AF34EE9}" srcOrd="1" destOrd="0" presId="urn:microsoft.com/office/officeart/2005/8/layout/orgChart1"/>
    <dgm:cxn modelId="{103FCF1B-C753-DA47-9167-5E968AAB3198}" type="presParOf" srcId="{BE247A6F-0155-C942-B2AA-90CA0AF34EE9}" destId="{1D2DAC89-529C-0843-9746-D2AAABCB1AC9}" srcOrd="0" destOrd="0" presId="urn:microsoft.com/office/officeart/2005/8/layout/orgChart1"/>
    <dgm:cxn modelId="{1D4E31BA-38F9-A544-9840-F49760940CF0}" type="presParOf" srcId="{BE247A6F-0155-C942-B2AA-90CA0AF34EE9}" destId="{3706FFFF-EB35-314B-87C8-62590B937F2D}" srcOrd="1" destOrd="0" presId="urn:microsoft.com/office/officeart/2005/8/layout/orgChart1"/>
    <dgm:cxn modelId="{B69FD42A-7A0C-704E-968E-862F750A4E75}" type="presParOf" srcId="{3706FFFF-EB35-314B-87C8-62590B937F2D}" destId="{D2B6BA8C-A2BB-0C49-9F8D-F09852941FFE}" srcOrd="0" destOrd="0" presId="urn:microsoft.com/office/officeart/2005/8/layout/orgChart1"/>
    <dgm:cxn modelId="{E39FD3DF-9543-574C-8BAC-5D54308AE6F3}" type="presParOf" srcId="{D2B6BA8C-A2BB-0C49-9F8D-F09852941FFE}" destId="{1888B907-A313-F243-921A-D0E9300922A5}" srcOrd="0" destOrd="0" presId="urn:microsoft.com/office/officeart/2005/8/layout/orgChart1"/>
    <dgm:cxn modelId="{701605DA-A486-4945-93B0-D6FFB81F092E}" type="presParOf" srcId="{D2B6BA8C-A2BB-0C49-9F8D-F09852941FFE}" destId="{5F343B43-776C-884F-A96E-3B3B51CDAE6E}" srcOrd="1" destOrd="0" presId="urn:microsoft.com/office/officeart/2005/8/layout/orgChart1"/>
    <dgm:cxn modelId="{3FAFC157-512B-CF4A-9AD1-E01BCC365968}" type="presParOf" srcId="{3706FFFF-EB35-314B-87C8-62590B937F2D}" destId="{31F50F87-B013-C246-B671-4CF17C20877B}" srcOrd="1" destOrd="0" presId="urn:microsoft.com/office/officeart/2005/8/layout/orgChart1"/>
    <dgm:cxn modelId="{949996B3-EE03-8A4B-9444-D2D26B4B0FCF}" type="presParOf" srcId="{3706FFFF-EB35-314B-87C8-62590B937F2D}" destId="{DD6D1EEE-F0B0-B641-98E1-B35E3CECBC5E}" srcOrd="2" destOrd="0" presId="urn:microsoft.com/office/officeart/2005/8/layout/orgChart1"/>
    <dgm:cxn modelId="{E38B930E-53C5-8B45-A7EB-C34DCA4A6C01}" type="presParOf" srcId="{BE247A6F-0155-C942-B2AA-90CA0AF34EE9}" destId="{BBE581CF-EFF8-764E-A151-279E56B8CC7B}" srcOrd="2" destOrd="0" presId="urn:microsoft.com/office/officeart/2005/8/layout/orgChart1"/>
    <dgm:cxn modelId="{C8BF0309-428E-FD42-911D-78C237CB6561}" type="presParOf" srcId="{BE247A6F-0155-C942-B2AA-90CA0AF34EE9}" destId="{300F90F3-26FC-DE4A-9370-3D728BD97422}" srcOrd="3" destOrd="0" presId="urn:microsoft.com/office/officeart/2005/8/layout/orgChart1"/>
    <dgm:cxn modelId="{4A558DDB-3BF5-984F-9B81-9C0EDD38F87D}" type="presParOf" srcId="{300F90F3-26FC-DE4A-9370-3D728BD97422}" destId="{EE0BF5E9-A692-E141-AF0A-B03573EA1D2C}" srcOrd="0" destOrd="0" presId="urn:microsoft.com/office/officeart/2005/8/layout/orgChart1"/>
    <dgm:cxn modelId="{291C52DD-50CB-244E-AB0B-90BC846433E4}" type="presParOf" srcId="{EE0BF5E9-A692-E141-AF0A-B03573EA1D2C}" destId="{DF5A5C67-AE9C-F749-844F-B3C0446D384B}" srcOrd="0" destOrd="0" presId="urn:microsoft.com/office/officeart/2005/8/layout/orgChart1"/>
    <dgm:cxn modelId="{2AE01141-38F5-E141-AF32-58D7CC838F9A}" type="presParOf" srcId="{EE0BF5E9-A692-E141-AF0A-B03573EA1D2C}" destId="{C0117C0A-E5A6-1547-A9F3-17F78092D4C3}" srcOrd="1" destOrd="0" presId="urn:microsoft.com/office/officeart/2005/8/layout/orgChart1"/>
    <dgm:cxn modelId="{929B9414-5ABD-5B4C-A126-CC35BA1057F5}" type="presParOf" srcId="{300F90F3-26FC-DE4A-9370-3D728BD97422}" destId="{793B882A-0648-204F-BEFA-DC47909DD6AA}" srcOrd="1" destOrd="0" presId="urn:microsoft.com/office/officeart/2005/8/layout/orgChart1"/>
    <dgm:cxn modelId="{62463312-6DF6-E042-9791-04AFA64AFAD1}" type="presParOf" srcId="{300F90F3-26FC-DE4A-9370-3D728BD97422}" destId="{C154E861-7404-7B43-AFBF-860E317A15AE}" srcOrd="2" destOrd="0" presId="urn:microsoft.com/office/officeart/2005/8/layout/orgChart1"/>
    <dgm:cxn modelId="{EBF37B40-55C4-A84C-A231-53DD56F85BAC}" type="presParOf" srcId="{12FAB4FB-1EF9-FB41-A472-CFE2B97128DD}" destId="{C2F65DB0-23E2-EA4B-9BA5-17719773B82B}" srcOrd="2" destOrd="0" presId="urn:microsoft.com/office/officeart/2005/8/layout/orgChart1"/>
    <dgm:cxn modelId="{7CCAABBB-09B2-6640-8562-A9982E27F38B}" type="presParOf" srcId="{99340DC2-1F9F-9147-8200-72A64C5FDF20}" destId="{453265B7-BD86-FF43-8B05-37F7B3B58435}" srcOrd="6" destOrd="0" presId="urn:microsoft.com/office/officeart/2005/8/layout/orgChart1"/>
    <dgm:cxn modelId="{6EAF29BD-F142-B046-9BE9-D3C5627F9389}" type="presParOf" srcId="{99340DC2-1F9F-9147-8200-72A64C5FDF20}" destId="{FE8FD30C-606C-2A44-9637-A837B2CDEA66}" srcOrd="7" destOrd="0" presId="urn:microsoft.com/office/officeart/2005/8/layout/orgChart1"/>
    <dgm:cxn modelId="{A1F6424D-6B75-FB43-BA84-C3050A8FFAE9}" type="presParOf" srcId="{FE8FD30C-606C-2A44-9637-A837B2CDEA66}" destId="{B1C5A59C-0AC0-9B4F-AA7E-263027E2EC8F}" srcOrd="0" destOrd="0" presId="urn:microsoft.com/office/officeart/2005/8/layout/orgChart1"/>
    <dgm:cxn modelId="{7D859C54-2478-F247-8E7B-A35B983BEF44}" type="presParOf" srcId="{B1C5A59C-0AC0-9B4F-AA7E-263027E2EC8F}" destId="{C1454D3C-DDFC-974A-B4C5-E898113D0E4B}" srcOrd="0" destOrd="0" presId="urn:microsoft.com/office/officeart/2005/8/layout/orgChart1"/>
    <dgm:cxn modelId="{EC709ED3-E7A0-F241-8253-E4EF32E7B1D4}" type="presParOf" srcId="{B1C5A59C-0AC0-9B4F-AA7E-263027E2EC8F}" destId="{5784EDF8-DC7A-B84B-A984-2AB508C87A00}" srcOrd="1" destOrd="0" presId="urn:microsoft.com/office/officeart/2005/8/layout/orgChart1"/>
    <dgm:cxn modelId="{62FCAE47-E17A-584F-8CC2-EBF025A08763}" type="presParOf" srcId="{FE8FD30C-606C-2A44-9637-A837B2CDEA66}" destId="{9B27B8A0-57C2-3841-9432-560E8788742C}" srcOrd="1" destOrd="0" presId="urn:microsoft.com/office/officeart/2005/8/layout/orgChart1"/>
    <dgm:cxn modelId="{A7A4F689-5DED-B54F-A6B5-335FF8615457}" type="presParOf" srcId="{FE8FD30C-606C-2A44-9637-A837B2CDEA66}" destId="{44AB6D33-0FD1-214F-A9C7-2D9732D2C9FF}" srcOrd="2" destOrd="0" presId="urn:microsoft.com/office/officeart/2005/8/layout/orgChart1"/>
    <dgm:cxn modelId="{AB3D2F81-1D2C-0746-BCB4-3F4256230375}" type="presParOf" srcId="{09EB8445-4E75-DD4E-A4FA-048E61932926}" destId="{D90E8F23-7F00-7F41-AE78-6E68084C4F37}" srcOrd="2" destOrd="0" presId="urn:microsoft.com/office/officeart/2005/8/layout/orgChart1"/>
    <dgm:cxn modelId="{E8275271-AA4F-1549-9CE2-F9B7A7AC097A}" type="presParOf" srcId="{7D1422CF-00D5-5043-9CB8-C40618CD8288}" destId="{05C8F1DB-D4BE-BF40-9116-10A7154D5D41}" srcOrd="2" destOrd="0" presId="urn:microsoft.com/office/officeart/2005/8/layout/orgChart1"/>
    <dgm:cxn modelId="{C9B6E5EA-54F5-DF45-A0BB-75C25093711F}" type="presParOf" srcId="{7D1422CF-00D5-5043-9CB8-C40618CD8288}" destId="{2908E0E9-D5CF-0E4F-804E-0745074BF892}" srcOrd="3" destOrd="0" presId="urn:microsoft.com/office/officeart/2005/8/layout/orgChart1"/>
    <dgm:cxn modelId="{BEBB9734-A052-E14A-9395-C1644C929310}" type="presParOf" srcId="{2908E0E9-D5CF-0E4F-804E-0745074BF892}" destId="{01127169-6C1D-6044-8C46-221F9D61754D}" srcOrd="0" destOrd="0" presId="urn:microsoft.com/office/officeart/2005/8/layout/orgChart1"/>
    <dgm:cxn modelId="{31C709F1-0426-D247-9EC0-D23BADFEDBF8}" type="presParOf" srcId="{01127169-6C1D-6044-8C46-221F9D61754D}" destId="{5A4BCA42-AF4B-184E-B729-902143E4A75A}" srcOrd="0" destOrd="0" presId="urn:microsoft.com/office/officeart/2005/8/layout/orgChart1"/>
    <dgm:cxn modelId="{BA920E98-90E3-7A4E-A1B5-AAA1868C476B}" type="presParOf" srcId="{01127169-6C1D-6044-8C46-221F9D61754D}" destId="{D2306FED-9B1E-9D4C-9FC1-BC288717606C}" srcOrd="1" destOrd="0" presId="urn:microsoft.com/office/officeart/2005/8/layout/orgChart1"/>
    <dgm:cxn modelId="{F9CF65B0-CC9C-BE42-A7BE-0F74DB51DC7A}" type="presParOf" srcId="{2908E0E9-D5CF-0E4F-804E-0745074BF892}" destId="{8CC10BE8-BE14-1E49-BB5A-1E47016721D8}" srcOrd="1" destOrd="0" presId="urn:microsoft.com/office/officeart/2005/8/layout/orgChart1"/>
    <dgm:cxn modelId="{54678781-29B5-694C-AE90-D5B90905F506}" type="presParOf" srcId="{8CC10BE8-BE14-1E49-BB5A-1E47016721D8}" destId="{F7ACEFE8-1D60-EC4F-8C05-E16643714372}" srcOrd="0" destOrd="0" presId="urn:microsoft.com/office/officeart/2005/8/layout/orgChart1"/>
    <dgm:cxn modelId="{EFFBAA34-900F-634F-A7ED-754A09670A31}" type="presParOf" srcId="{8CC10BE8-BE14-1E49-BB5A-1E47016721D8}" destId="{25500182-D99E-9A47-AD0D-279828E63BE8}" srcOrd="1" destOrd="0" presId="urn:microsoft.com/office/officeart/2005/8/layout/orgChart1"/>
    <dgm:cxn modelId="{09742CA5-3BDC-0844-8874-A14E01A2004E}" type="presParOf" srcId="{25500182-D99E-9A47-AD0D-279828E63BE8}" destId="{2D1A5370-EB1B-7E44-9CA4-72E71D073D5E}" srcOrd="0" destOrd="0" presId="urn:microsoft.com/office/officeart/2005/8/layout/orgChart1"/>
    <dgm:cxn modelId="{E7B64E91-A5F6-774B-9264-216DBD9C6A6D}" type="presParOf" srcId="{2D1A5370-EB1B-7E44-9CA4-72E71D073D5E}" destId="{7B27AB60-C92B-6941-A39C-E5903AC706FA}" srcOrd="0" destOrd="0" presId="urn:microsoft.com/office/officeart/2005/8/layout/orgChart1"/>
    <dgm:cxn modelId="{B700E198-BBB7-7D44-AF36-C87B0C995120}" type="presParOf" srcId="{2D1A5370-EB1B-7E44-9CA4-72E71D073D5E}" destId="{D30AA808-A519-B84D-8080-B850925B5ADF}" srcOrd="1" destOrd="0" presId="urn:microsoft.com/office/officeart/2005/8/layout/orgChart1"/>
    <dgm:cxn modelId="{178EC45A-8771-7E48-AEA6-1EDC5D667180}" type="presParOf" srcId="{25500182-D99E-9A47-AD0D-279828E63BE8}" destId="{7780145C-CC14-5641-9579-DBDEB6C3D315}" srcOrd="1" destOrd="0" presId="urn:microsoft.com/office/officeart/2005/8/layout/orgChart1"/>
    <dgm:cxn modelId="{74BC6B91-5203-6F46-A338-D1E7ECE720C9}" type="presParOf" srcId="{25500182-D99E-9A47-AD0D-279828E63BE8}" destId="{53AFDEFA-EFBA-034C-A2FC-CB9F5AC77902}" srcOrd="2" destOrd="0" presId="urn:microsoft.com/office/officeart/2005/8/layout/orgChart1"/>
    <dgm:cxn modelId="{C61E1F81-60B8-CC4C-B7C6-992266D06922}" type="presParOf" srcId="{8CC10BE8-BE14-1E49-BB5A-1E47016721D8}" destId="{509D1EAC-2DBD-CE4B-84CD-99D0F15D5335}" srcOrd="2" destOrd="0" presId="urn:microsoft.com/office/officeart/2005/8/layout/orgChart1"/>
    <dgm:cxn modelId="{396917FE-167A-3845-BC52-7E60A55F51E2}" type="presParOf" srcId="{8CC10BE8-BE14-1E49-BB5A-1E47016721D8}" destId="{B86C6894-66C0-024B-B9FA-CE986A1A4C4B}" srcOrd="3" destOrd="0" presId="urn:microsoft.com/office/officeart/2005/8/layout/orgChart1"/>
    <dgm:cxn modelId="{80EA6EA3-7F25-884D-B872-5D8A39A5FBDA}" type="presParOf" srcId="{B86C6894-66C0-024B-B9FA-CE986A1A4C4B}" destId="{31E09A6D-4ADF-6545-8DA8-17E38024ACBB}" srcOrd="0" destOrd="0" presId="urn:microsoft.com/office/officeart/2005/8/layout/orgChart1"/>
    <dgm:cxn modelId="{DF08EE79-51DA-A944-83ED-9C20EE24D14A}" type="presParOf" srcId="{31E09A6D-4ADF-6545-8DA8-17E38024ACBB}" destId="{21729198-6D2C-5A49-A6F9-3A8855F57CFA}" srcOrd="0" destOrd="0" presId="urn:microsoft.com/office/officeart/2005/8/layout/orgChart1"/>
    <dgm:cxn modelId="{197C2E47-8FA4-7B4F-8235-0C1198460F13}" type="presParOf" srcId="{31E09A6D-4ADF-6545-8DA8-17E38024ACBB}" destId="{43AE4D67-7F89-6744-846E-4C1FAC51203B}" srcOrd="1" destOrd="0" presId="urn:microsoft.com/office/officeart/2005/8/layout/orgChart1"/>
    <dgm:cxn modelId="{5395BA6C-113A-374E-8037-5BC60E4914BE}" type="presParOf" srcId="{B86C6894-66C0-024B-B9FA-CE986A1A4C4B}" destId="{97E1846D-ECDE-F44B-ACD5-94ABD0CDC325}" srcOrd="1" destOrd="0" presId="urn:microsoft.com/office/officeart/2005/8/layout/orgChart1"/>
    <dgm:cxn modelId="{42447E07-EE43-6C4B-A9FB-60B9579322D7}" type="presParOf" srcId="{97E1846D-ECDE-F44B-ACD5-94ABD0CDC325}" destId="{F90823BF-2E14-CC44-B6FD-DD85BB680D09}" srcOrd="0" destOrd="0" presId="urn:microsoft.com/office/officeart/2005/8/layout/orgChart1"/>
    <dgm:cxn modelId="{F05EC3B0-4EC9-7E4F-AFA4-5B3DAE57CF9A}" type="presParOf" srcId="{97E1846D-ECDE-F44B-ACD5-94ABD0CDC325}" destId="{17E103F0-F4F3-A54A-A170-38FE6246048A}" srcOrd="1" destOrd="0" presId="urn:microsoft.com/office/officeart/2005/8/layout/orgChart1"/>
    <dgm:cxn modelId="{0891B518-77A8-4D4C-8E11-64A2B0962D36}" type="presParOf" srcId="{17E103F0-F4F3-A54A-A170-38FE6246048A}" destId="{D939B39B-B25B-044F-B0E2-0083917FB802}" srcOrd="0" destOrd="0" presId="urn:microsoft.com/office/officeart/2005/8/layout/orgChart1"/>
    <dgm:cxn modelId="{CAF645EA-5B84-464E-990B-31D7D6658113}" type="presParOf" srcId="{D939B39B-B25B-044F-B0E2-0083917FB802}" destId="{C6C54B86-88DC-0F46-A6F6-DDD491B9FB16}" srcOrd="0" destOrd="0" presId="urn:microsoft.com/office/officeart/2005/8/layout/orgChart1"/>
    <dgm:cxn modelId="{E65AD622-09E3-0840-AB11-1E54B6EB30EE}" type="presParOf" srcId="{D939B39B-B25B-044F-B0E2-0083917FB802}" destId="{6A7F1B52-1D10-134A-B44F-11F858224E34}" srcOrd="1" destOrd="0" presId="urn:microsoft.com/office/officeart/2005/8/layout/orgChart1"/>
    <dgm:cxn modelId="{D439F697-EDA9-CE45-B3C7-465281B4FD5F}" type="presParOf" srcId="{17E103F0-F4F3-A54A-A170-38FE6246048A}" destId="{6CEF3E7B-CD9F-054D-8ED0-D6F3988E6E73}" srcOrd="1" destOrd="0" presId="urn:microsoft.com/office/officeart/2005/8/layout/orgChart1"/>
    <dgm:cxn modelId="{29D4B7E4-F50D-DF4C-BD24-08D5FB12E436}" type="presParOf" srcId="{17E103F0-F4F3-A54A-A170-38FE6246048A}" destId="{13031DFD-A00D-0443-8ED6-11FA4F71E023}" srcOrd="2" destOrd="0" presId="urn:microsoft.com/office/officeart/2005/8/layout/orgChart1"/>
    <dgm:cxn modelId="{3F74120C-9A78-954E-B0F0-78D71A956561}" type="presParOf" srcId="{97E1846D-ECDE-F44B-ACD5-94ABD0CDC325}" destId="{BCB201EB-0723-C34C-9F75-5F6F01927A72}" srcOrd="2" destOrd="0" presId="urn:microsoft.com/office/officeart/2005/8/layout/orgChart1"/>
    <dgm:cxn modelId="{DE02CAED-715C-5D48-B7C5-7847E7131675}" type="presParOf" srcId="{97E1846D-ECDE-F44B-ACD5-94ABD0CDC325}" destId="{66906680-5F2E-754E-98D0-963EFE9DAC53}" srcOrd="3" destOrd="0" presId="urn:microsoft.com/office/officeart/2005/8/layout/orgChart1"/>
    <dgm:cxn modelId="{ED242215-F695-0649-93D7-D4E435879396}" type="presParOf" srcId="{66906680-5F2E-754E-98D0-963EFE9DAC53}" destId="{CC3F2377-D269-AA4A-A652-C5E200E7D7C9}" srcOrd="0" destOrd="0" presId="urn:microsoft.com/office/officeart/2005/8/layout/orgChart1"/>
    <dgm:cxn modelId="{1252456A-B901-5B4C-9030-FEB7F6BEC4BD}" type="presParOf" srcId="{CC3F2377-D269-AA4A-A652-C5E200E7D7C9}" destId="{8E8D2A29-7D87-E142-BDF7-36B0267B0BBE}" srcOrd="0" destOrd="0" presId="urn:microsoft.com/office/officeart/2005/8/layout/orgChart1"/>
    <dgm:cxn modelId="{4959A89A-6D86-FF40-83CC-339C26CC94B6}" type="presParOf" srcId="{CC3F2377-D269-AA4A-A652-C5E200E7D7C9}" destId="{CDF46BBA-3324-0D49-8086-5488DE5513B8}" srcOrd="1" destOrd="0" presId="urn:microsoft.com/office/officeart/2005/8/layout/orgChart1"/>
    <dgm:cxn modelId="{AA731BE4-82F9-754D-AD99-341182939B26}" type="presParOf" srcId="{66906680-5F2E-754E-98D0-963EFE9DAC53}" destId="{7EE078BE-208B-2040-874D-2196F613FF8E}" srcOrd="1" destOrd="0" presId="urn:microsoft.com/office/officeart/2005/8/layout/orgChart1"/>
    <dgm:cxn modelId="{9E80EE6F-D162-D945-8038-FCB72655F11C}" type="presParOf" srcId="{66906680-5F2E-754E-98D0-963EFE9DAC53}" destId="{5CFD0708-9DAC-9E40-8668-1E5525876C54}" srcOrd="2" destOrd="0" presId="urn:microsoft.com/office/officeart/2005/8/layout/orgChart1"/>
    <dgm:cxn modelId="{C7FA5B0D-4D1D-6843-843B-80C763A70B2E}" type="presParOf" srcId="{97E1846D-ECDE-F44B-ACD5-94ABD0CDC325}" destId="{645C74FA-B672-B24E-BEAD-7864A3424087}" srcOrd="4" destOrd="0" presId="urn:microsoft.com/office/officeart/2005/8/layout/orgChart1"/>
    <dgm:cxn modelId="{911D02A7-7A34-5B45-8604-B1F2F74B1FA7}" type="presParOf" srcId="{97E1846D-ECDE-F44B-ACD5-94ABD0CDC325}" destId="{5D50A118-A67F-7841-AC06-85D8A1C6520B}" srcOrd="5" destOrd="0" presId="urn:microsoft.com/office/officeart/2005/8/layout/orgChart1"/>
    <dgm:cxn modelId="{337688B9-2BDB-1E4B-A8CA-59A2BEF789A1}" type="presParOf" srcId="{5D50A118-A67F-7841-AC06-85D8A1C6520B}" destId="{F209009D-21D9-B34D-85A6-3493B9CF27DE}" srcOrd="0" destOrd="0" presId="urn:microsoft.com/office/officeart/2005/8/layout/orgChart1"/>
    <dgm:cxn modelId="{1A0EEDDB-6804-7549-A609-CCCDF7A750C2}" type="presParOf" srcId="{F209009D-21D9-B34D-85A6-3493B9CF27DE}" destId="{E00834D5-079D-0A49-8561-B87F1BF6B267}" srcOrd="0" destOrd="0" presId="urn:microsoft.com/office/officeart/2005/8/layout/orgChart1"/>
    <dgm:cxn modelId="{131EB9FC-468E-E946-9144-7A3E71ACF9D5}" type="presParOf" srcId="{F209009D-21D9-B34D-85A6-3493B9CF27DE}" destId="{3499A074-29EC-A843-A3DD-B934EDCF151A}" srcOrd="1" destOrd="0" presId="urn:microsoft.com/office/officeart/2005/8/layout/orgChart1"/>
    <dgm:cxn modelId="{04BE6966-ABC8-EF43-AC83-A4EAA02FAF72}" type="presParOf" srcId="{5D50A118-A67F-7841-AC06-85D8A1C6520B}" destId="{A91CD89E-F168-BF4A-84E7-70CFCBD13B93}" srcOrd="1" destOrd="0" presId="urn:microsoft.com/office/officeart/2005/8/layout/orgChart1"/>
    <dgm:cxn modelId="{5E095D6B-618F-A14B-8D98-E609889E6DD6}" type="presParOf" srcId="{5D50A118-A67F-7841-AC06-85D8A1C6520B}" destId="{A3B9AB31-4559-6444-B080-9477CB59C8A0}" srcOrd="2" destOrd="0" presId="urn:microsoft.com/office/officeart/2005/8/layout/orgChart1"/>
    <dgm:cxn modelId="{27A2952B-0F08-654E-B278-973A0D69D658}" type="presParOf" srcId="{B86C6894-66C0-024B-B9FA-CE986A1A4C4B}" destId="{484B79D4-5720-ED41-BE9D-AF758A78F3FC}" srcOrd="2" destOrd="0" presId="urn:microsoft.com/office/officeart/2005/8/layout/orgChart1"/>
    <dgm:cxn modelId="{1539B904-8C9B-5546-A105-279CA1EEEFFC}" type="presParOf" srcId="{8CC10BE8-BE14-1E49-BB5A-1E47016721D8}" destId="{E6BF2DE6-9919-C74F-B2B0-A1236B299F7F}" srcOrd="4" destOrd="0" presId="urn:microsoft.com/office/officeart/2005/8/layout/orgChart1"/>
    <dgm:cxn modelId="{359E7141-C40C-C64D-9CE2-F032B339CB21}" type="presParOf" srcId="{8CC10BE8-BE14-1E49-BB5A-1E47016721D8}" destId="{EE98BD9B-0015-4546-9C2E-96477DA3A6E4}" srcOrd="5" destOrd="0" presId="urn:microsoft.com/office/officeart/2005/8/layout/orgChart1"/>
    <dgm:cxn modelId="{FB421E28-DD3E-1E40-AC13-FB3BA9C0B99B}" type="presParOf" srcId="{EE98BD9B-0015-4546-9C2E-96477DA3A6E4}" destId="{6E6706BF-C4E8-6945-83ED-ED6E30A90F7F}" srcOrd="0" destOrd="0" presId="urn:microsoft.com/office/officeart/2005/8/layout/orgChart1"/>
    <dgm:cxn modelId="{39D5217B-6721-1F4D-B37E-A0CED25F19DC}" type="presParOf" srcId="{6E6706BF-C4E8-6945-83ED-ED6E30A90F7F}" destId="{DB39D875-7689-9742-8F10-447763443251}" srcOrd="0" destOrd="0" presId="urn:microsoft.com/office/officeart/2005/8/layout/orgChart1"/>
    <dgm:cxn modelId="{4B3A2D7A-77F6-094D-8BA2-57E765083459}" type="presParOf" srcId="{6E6706BF-C4E8-6945-83ED-ED6E30A90F7F}" destId="{E2B3C57F-AE58-7645-9C0F-40D081F80185}" srcOrd="1" destOrd="0" presId="urn:microsoft.com/office/officeart/2005/8/layout/orgChart1"/>
    <dgm:cxn modelId="{2264BB8A-7A94-3F4D-9988-35DBA0FF0BE4}" type="presParOf" srcId="{EE98BD9B-0015-4546-9C2E-96477DA3A6E4}" destId="{8A584729-A5D3-3042-A23F-BF1F5ACA25AB}" srcOrd="1" destOrd="0" presId="urn:microsoft.com/office/officeart/2005/8/layout/orgChart1"/>
    <dgm:cxn modelId="{5CA74264-26BC-1C4D-A341-F24AA956AE69}" type="presParOf" srcId="{EE98BD9B-0015-4546-9C2E-96477DA3A6E4}" destId="{4B2DFBD2-0DE7-6146-9168-1621A8557ED6}" srcOrd="2" destOrd="0" presId="urn:microsoft.com/office/officeart/2005/8/layout/orgChart1"/>
    <dgm:cxn modelId="{7CF93F19-F77A-BA4D-B9EA-9B8C30FE8C8C}" type="presParOf" srcId="{2908E0E9-D5CF-0E4F-804E-0745074BF892}" destId="{95809561-7C9F-4440-B2EA-DE22840019C8}" srcOrd="2" destOrd="0" presId="urn:microsoft.com/office/officeart/2005/8/layout/orgChart1"/>
    <dgm:cxn modelId="{C5E32179-772C-0C4A-9850-A28613C4DFA8}" type="presParOf" srcId="{C641C10F-D3DF-F94C-9DDA-EDC9A36CD9DC}" destId="{5455D0ED-3B63-1B4B-8F95-F0F94894FC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F2DE6-9919-C74F-B2B0-A1236B299F7F}">
      <dsp:nvSpPr>
        <dsp:cNvPr id="0" name=""/>
        <dsp:cNvSpPr/>
      </dsp:nvSpPr>
      <dsp:spPr>
        <a:xfrm>
          <a:off x="9057827" y="1721631"/>
          <a:ext cx="1672727" cy="290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54"/>
              </a:lnTo>
              <a:lnTo>
                <a:pt x="1672727" y="145154"/>
              </a:lnTo>
              <a:lnTo>
                <a:pt x="1672727" y="2903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C74FA-B672-B24E-BEAD-7864A3424087}">
      <dsp:nvSpPr>
        <dsp:cNvPr id="0" name=""/>
        <dsp:cNvSpPr/>
      </dsp:nvSpPr>
      <dsp:spPr>
        <a:xfrm>
          <a:off x="8504859" y="2703148"/>
          <a:ext cx="207362" cy="2598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8948"/>
              </a:lnTo>
              <a:lnTo>
                <a:pt x="207362" y="25989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201EB-0723-C34C-9F75-5F6F01927A72}">
      <dsp:nvSpPr>
        <dsp:cNvPr id="0" name=""/>
        <dsp:cNvSpPr/>
      </dsp:nvSpPr>
      <dsp:spPr>
        <a:xfrm>
          <a:off x="8504859" y="2703148"/>
          <a:ext cx="207362" cy="1617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430"/>
              </a:lnTo>
              <a:lnTo>
                <a:pt x="207362" y="16174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823BF-2E14-CC44-B6FD-DD85BB680D09}">
      <dsp:nvSpPr>
        <dsp:cNvPr id="0" name=""/>
        <dsp:cNvSpPr/>
      </dsp:nvSpPr>
      <dsp:spPr>
        <a:xfrm>
          <a:off x="8504859" y="2703148"/>
          <a:ext cx="207362" cy="635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912"/>
              </a:lnTo>
              <a:lnTo>
                <a:pt x="207362" y="6359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D1EAC-2DBD-CE4B-84CD-99D0F15D5335}">
      <dsp:nvSpPr>
        <dsp:cNvPr id="0" name=""/>
        <dsp:cNvSpPr/>
      </dsp:nvSpPr>
      <dsp:spPr>
        <a:xfrm>
          <a:off x="9012107" y="1721631"/>
          <a:ext cx="91440" cy="2903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3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CEFE8-1D60-EC4F-8C05-E16643714372}">
      <dsp:nvSpPr>
        <dsp:cNvPr id="0" name=""/>
        <dsp:cNvSpPr/>
      </dsp:nvSpPr>
      <dsp:spPr>
        <a:xfrm>
          <a:off x="7385099" y="1721631"/>
          <a:ext cx="1672727" cy="290308"/>
        </a:xfrm>
        <a:custGeom>
          <a:avLst/>
          <a:gdLst/>
          <a:ahLst/>
          <a:cxnLst/>
          <a:rect l="0" t="0" r="0" b="0"/>
          <a:pathLst>
            <a:path>
              <a:moveTo>
                <a:pt x="1672727" y="0"/>
              </a:moveTo>
              <a:lnTo>
                <a:pt x="1672727" y="145154"/>
              </a:lnTo>
              <a:lnTo>
                <a:pt x="0" y="145154"/>
              </a:lnTo>
              <a:lnTo>
                <a:pt x="0" y="2903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8F1DB-D4BE-BF40-9116-10A7154D5D41}">
      <dsp:nvSpPr>
        <dsp:cNvPr id="0" name=""/>
        <dsp:cNvSpPr/>
      </dsp:nvSpPr>
      <dsp:spPr>
        <a:xfrm>
          <a:off x="6130554" y="740113"/>
          <a:ext cx="2927272" cy="290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54"/>
              </a:lnTo>
              <a:lnTo>
                <a:pt x="2927272" y="145154"/>
              </a:lnTo>
              <a:lnTo>
                <a:pt x="2927272" y="2903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265B7-BD86-FF43-8B05-37F7B3B58435}">
      <dsp:nvSpPr>
        <dsp:cNvPr id="0" name=""/>
        <dsp:cNvSpPr/>
      </dsp:nvSpPr>
      <dsp:spPr>
        <a:xfrm>
          <a:off x="3203281" y="1721631"/>
          <a:ext cx="2509090" cy="290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54"/>
              </a:lnTo>
              <a:lnTo>
                <a:pt x="2509090" y="145154"/>
              </a:lnTo>
              <a:lnTo>
                <a:pt x="2509090" y="2903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581CF-EFF8-764E-A151-279E56B8CC7B}">
      <dsp:nvSpPr>
        <dsp:cNvPr id="0" name=""/>
        <dsp:cNvSpPr/>
      </dsp:nvSpPr>
      <dsp:spPr>
        <a:xfrm>
          <a:off x="3474885" y="2703148"/>
          <a:ext cx="219154" cy="1617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430"/>
              </a:lnTo>
              <a:lnTo>
                <a:pt x="219154" y="16174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DAC89-529C-0843-9746-D2AAABCB1AC9}">
      <dsp:nvSpPr>
        <dsp:cNvPr id="0" name=""/>
        <dsp:cNvSpPr/>
      </dsp:nvSpPr>
      <dsp:spPr>
        <a:xfrm>
          <a:off x="3474885" y="2703148"/>
          <a:ext cx="219154" cy="635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912"/>
              </a:lnTo>
              <a:lnTo>
                <a:pt x="219154" y="6359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74BC6-F552-1044-A958-FA05EFDCE895}">
      <dsp:nvSpPr>
        <dsp:cNvPr id="0" name=""/>
        <dsp:cNvSpPr/>
      </dsp:nvSpPr>
      <dsp:spPr>
        <a:xfrm>
          <a:off x="3203281" y="1721631"/>
          <a:ext cx="824571" cy="290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54"/>
              </a:lnTo>
              <a:lnTo>
                <a:pt x="824571" y="145154"/>
              </a:lnTo>
              <a:lnTo>
                <a:pt x="824571" y="2903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1B450-874C-8E46-85D8-C5CF8B5482C5}">
      <dsp:nvSpPr>
        <dsp:cNvPr id="0" name=""/>
        <dsp:cNvSpPr/>
      </dsp:nvSpPr>
      <dsp:spPr>
        <a:xfrm>
          <a:off x="3099116" y="1721631"/>
          <a:ext cx="104165" cy="3283765"/>
        </a:xfrm>
        <a:custGeom>
          <a:avLst/>
          <a:gdLst/>
          <a:ahLst/>
          <a:cxnLst/>
          <a:rect l="0" t="0" r="0" b="0"/>
          <a:pathLst>
            <a:path>
              <a:moveTo>
                <a:pt x="104165" y="0"/>
              </a:moveTo>
              <a:lnTo>
                <a:pt x="104165" y="3138611"/>
              </a:lnTo>
              <a:lnTo>
                <a:pt x="0" y="3138611"/>
              </a:lnTo>
              <a:lnTo>
                <a:pt x="0" y="32837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0E27E-C8ED-FF4F-8041-01B3B8D4845B}">
      <dsp:nvSpPr>
        <dsp:cNvPr id="0" name=""/>
        <dsp:cNvSpPr/>
      </dsp:nvSpPr>
      <dsp:spPr>
        <a:xfrm>
          <a:off x="141222" y="2703148"/>
          <a:ext cx="207362" cy="1617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430"/>
              </a:lnTo>
              <a:lnTo>
                <a:pt x="207362" y="16174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8A79E-546E-E646-93E8-03A14CBB9FF2}">
      <dsp:nvSpPr>
        <dsp:cNvPr id="0" name=""/>
        <dsp:cNvSpPr/>
      </dsp:nvSpPr>
      <dsp:spPr>
        <a:xfrm>
          <a:off x="141222" y="2703148"/>
          <a:ext cx="207362" cy="635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912"/>
              </a:lnTo>
              <a:lnTo>
                <a:pt x="207362" y="6359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F3208-0BAC-714C-A4E1-1B7984957E7A}">
      <dsp:nvSpPr>
        <dsp:cNvPr id="0" name=""/>
        <dsp:cNvSpPr/>
      </dsp:nvSpPr>
      <dsp:spPr>
        <a:xfrm>
          <a:off x="694190" y="1721631"/>
          <a:ext cx="2509090" cy="290308"/>
        </a:xfrm>
        <a:custGeom>
          <a:avLst/>
          <a:gdLst/>
          <a:ahLst/>
          <a:cxnLst/>
          <a:rect l="0" t="0" r="0" b="0"/>
          <a:pathLst>
            <a:path>
              <a:moveTo>
                <a:pt x="2509090" y="0"/>
              </a:moveTo>
              <a:lnTo>
                <a:pt x="2509090" y="145154"/>
              </a:lnTo>
              <a:lnTo>
                <a:pt x="0" y="145154"/>
              </a:lnTo>
              <a:lnTo>
                <a:pt x="0" y="2903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ACFED-834D-2245-90B7-3019DFC571D6}">
      <dsp:nvSpPr>
        <dsp:cNvPr id="0" name=""/>
        <dsp:cNvSpPr/>
      </dsp:nvSpPr>
      <dsp:spPr>
        <a:xfrm>
          <a:off x="3203281" y="740113"/>
          <a:ext cx="2927272" cy="290308"/>
        </a:xfrm>
        <a:custGeom>
          <a:avLst/>
          <a:gdLst/>
          <a:ahLst/>
          <a:cxnLst/>
          <a:rect l="0" t="0" r="0" b="0"/>
          <a:pathLst>
            <a:path>
              <a:moveTo>
                <a:pt x="2927272" y="0"/>
              </a:moveTo>
              <a:lnTo>
                <a:pt x="2927272" y="145154"/>
              </a:lnTo>
              <a:lnTo>
                <a:pt x="0" y="145154"/>
              </a:lnTo>
              <a:lnTo>
                <a:pt x="0" y="2903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86F26-BB93-B54D-95DA-5AE7BBA7F449}">
      <dsp:nvSpPr>
        <dsp:cNvPr id="0" name=""/>
        <dsp:cNvSpPr/>
      </dsp:nvSpPr>
      <dsp:spPr>
        <a:xfrm>
          <a:off x="5439344" y="48904"/>
          <a:ext cx="1382419" cy="69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Chief Executive</a:t>
          </a:r>
        </a:p>
      </dsp:txBody>
      <dsp:txXfrm>
        <a:off x="5439344" y="48904"/>
        <a:ext cx="1382419" cy="691209"/>
      </dsp:txXfrm>
    </dsp:sp>
    <dsp:sp modelId="{641526B8-8679-6741-BFDC-2EAADA779AFD}">
      <dsp:nvSpPr>
        <dsp:cNvPr id="0" name=""/>
        <dsp:cNvSpPr/>
      </dsp:nvSpPr>
      <dsp:spPr>
        <a:xfrm>
          <a:off x="2512071" y="1030421"/>
          <a:ext cx="1382419" cy="69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</a:rPr>
            <a:t>Director of Delivery and Business Development</a:t>
          </a:r>
        </a:p>
      </dsp:txBody>
      <dsp:txXfrm>
        <a:off x="2512071" y="1030421"/>
        <a:ext cx="1382419" cy="691209"/>
      </dsp:txXfrm>
    </dsp:sp>
    <dsp:sp modelId="{FFD87502-5A3E-9E47-9F1D-3BDB7392A41E}">
      <dsp:nvSpPr>
        <dsp:cNvPr id="0" name=""/>
        <dsp:cNvSpPr/>
      </dsp:nvSpPr>
      <dsp:spPr>
        <a:xfrm>
          <a:off x="2981" y="2011939"/>
          <a:ext cx="1382419" cy="69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</a:rPr>
            <a:t>Head of Skills, Employment and Education Services </a:t>
          </a:r>
        </a:p>
      </dsp:txBody>
      <dsp:txXfrm>
        <a:off x="2981" y="2011939"/>
        <a:ext cx="1382419" cy="691209"/>
      </dsp:txXfrm>
    </dsp:sp>
    <dsp:sp modelId="{DB2726A1-EDA7-9043-8363-2D813FD9F7F6}">
      <dsp:nvSpPr>
        <dsp:cNvPr id="0" name=""/>
        <dsp:cNvSpPr/>
      </dsp:nvSpPr>
      <dsp:spPr>
        <a:xfrm>
          <a:off x="348585" y="2993457"/>
          <a:ext cx="1382419" cy="69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Careers and Enterprise Company</a:t>
          </a:r>
        </a:p>
      </dsp:txBody>
      <dsp:txXfrm>
        <a:off x="348585" y="2993457"/>
        <a:ext cx="1382419" cy="691209"/>
      </dsp:txXfrm>
    </dsp:sp>
    <dsp:sp modelId="{A02A3C0E-0C5D-5245-BBB4-0F71F39080B6}">
      <dsp:nvSpPr>
        <dsp:cNvPr id="0" name=""/>
        <dsp:cNvSpPr/>
      </dsp:nvSpPr>
      <dsp:spPr>
        <a:xfrm>
          <a:off x="348585" y="3974974"/>
          <a:ext cx="1382419" cy="69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</a:rPr>
            <a:t>Skills Bootcamps</a:t>
          </a:r>
        </a:p>
      </dsp:txBody>
      <dsp:txXfrm>
        <a:off x="348585" y="3974974"/>
        <a:ext cx="1382419" cy="691209"/>
      </dsp:txXfrm>
    </dsp:sp>
    <dsp:sp modelId="{91353A8D-4165-A043-A4C2-5845E63B8A9C}">
      <dsp:nvSpPr>
        <dsp:cNvPr id="0" name=""/>
        <dsp:cNvSpPr/>
      </dsp:nvSpPr>
      <dsp:spPr>
        <a:xfrm>
          <a:off x="2407906" y="5005396"/>
          <a:ext cx="1382419" cy="69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Marketing</a:t>
          </a:r>
        </a:p>
      </dsp:txBody>
      <dsp:txXfrm>
        <a:off x="2407906" y="5005396"/>
        <a:ext cx="1382419" cy="691209"/>
      </dsp:txXfrm>
    </dsp:sp>
    <dsp:sp modelId="{81B9FC38-0CE2-8E4B-AAA4-39FEF5023A67}">
      <dsp:nvSpPr>
        <dsp:cNvPr id="0" name=""/>
        <dsp:cNvSpPr/>
      </dsp:nvSpPr>
      <dsp:spPr>
        <a:xfrm>
          <a:off x="3336643" y="2011939"/>
          <a:ext cx="1382419" cy="69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Head of Business Support Services</a:t>
          </a:r>
        </a:p>
      </dsp:txBody>
      <dsp:txXfrm>
        <a:off x="3336643" y="2011939"/>
        <a:ext cx="1382419" cy="691209"/>
      </dsp:txXfrm>
    </dsp:sp>
    <dsp:sp modelId="{1888B907-A313-F243-921A-D0E9300922A5}">
      <dsp:nvSpPr>
        <dsp:cNvPr id="0" name=""/>
        <dsp:cNvSpPr/>
      </dsp:nvSpPr>
      <dsp:spPr>
        <a:xfrm>
          <a:off x="3694040" y="2993457"/>
          <a:ext cx="1382419" cy="69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Business Growth Hub</a:t>
          </a:r>
        </a:p>
      </dsp:txBody>
      <dsp:txXfrm>
        <a:off x="3694040" y="2993457"/>
        <a:ext cx="1382419" cy="691209"/>
      </dsp:txXfrm>
    </dsp:sp>
    <dsp:sp modelId="{DF5A5C67-AE9C-F749-844F-B3C0446D384B}">
      <dsp:nvSpPr>
        <dsp:cNvPr id="0" name=""/>
        <dsp:cNvSpPr/>
      </dsp:nvSpPr>
      <dsp:spPr>
        <a:xfrm>
          <a:off x="3694040" y="3974974"/>
          <a:ext cx="1382419" cy="69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UKSPF</a:t>
          </a:r>
          <a:endParaRPr lang="en-GB" sz="1400" kern="1200" dirty="0"/>
        </a:p>
      </dsp:txBody>
      <dsp:txXfrm>
        <a:off x="3694040" y="3974974"/>
        <a:ext cx="1382419" cy="691209"/>
      </dsp:txXfrm>
    </dsp:sp>
    <dsp:sp modelId="{C1454D3C-DDFC-974A-B4C5-E898113D0E4B}">
      <dsp:nvSpPr>
        <dsp:cNvPr id="0" name=""/>
        <dsp:cNvSpPr/>
      </dsp:nvSpPr>
      <dsp:spPr>
        <a:xfrm>
          <a:off x="5021162" y="2011939"/>
          <a:ext cx="1382419" cy="69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Head of Research, Strategy and Policy</a:t>
          </a:r>
        </a:p>
      </dsp:txBody>
      <dsp:txXfrm>
        <a:off x="5021162" y="2011939"/>
        <a:ext cx="1382419" cy="691209"/>
      </dsp:txXfrm>
    </dsp:sp>
    <dsp:sp modelId="{5A4BCA42-AF4B-184E-B729-902143E4A75A}">
      <dsp:nvSpPr>
        <dsp:cNvPr id="0" name=""/>
        <dsp:cNvSpPr/>
      </dsp:nvSpPr>
      <dsp:spPr>
        <a:xfrm>
          <a:off x="8366617" y="1030421"/>
          <a:ext cx="1382419" cy="69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</a:rPr>
            <a:t>Director of Corporate Resources and Finance</a:t>
          </a:r>
        </a:p>
      </dsp:txBody>
      <dsp:txXfrm>
        <a:off x="8366617" y="1030421"/>
        <a:ext cx="1382419" cy="691209"/>
      </dsp:txXfrm>
    </dsp:sp>
    <dsp:sp modelId="{7B27AB60-C92B-6941-A39C-E5903AC706FA}">
      <dsp:nvSpPr>
        <dsp:cNvPr id="0" name=""/>
        <dsp:cNvSpPr/>
      </dsp:nvSpPr>
      <dsp:spPr>
        <a:xfrm>
          <a:off x="6693890" y="2011939"/>
          <a:ext cx="1382419" cy="69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Head of Programmes Management</a:t>
          </a:r>
        </a:p>
      </dsp:txBody>
      <dsp:txXfrm>
        <a:off x="6693890" y="2011939"/>
        <a:ext cx="1382419" cy="691209"/>
      </dsp:txXfrm>
    </dsp:sp>
    <dsp:sp modelId="{21729198-6D2C-5A49-A6F9-3A8855F57CFA}">
      <dsp:nvSpPr>
        <dsp:cNvPr id="0" name=""/>
        <dsp:cNvSpPr/>
      </dsp:nvSpPr>
      <dsp:spPr>
        <a:xfrm>
          <a:off x="8366617" y="2011939"/>
          <a:ext cx="1382419" cy="69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Head of Business Operations</a:t>
          </a:r>
        </a:p>
      </dsp:txBody>
      <dsp:txXfrm>
        <a:off x="8366617" y="2011939"/>
        <a:ext cx="1382419" cy="691209"/>
      </dsp:txXfrm>
    </dsp:sp>
    <dsp:sp modelId="{C6C54B86-88DC-0F46-A6F6-DDD491B9FB16}">
      <dsp:nvSpPr>
        <dsp:cNvPr id="0" name=""/>
        <dsp:cNvSpPr/>
      </dsp:nvSpPr>
      <dsp:spPr>
        <a:xfrm>
          <a:off x="8712222" y="2993457"/>
          <a:ext cx="1382419" cy="69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Outsourced services</a:t>
          </a:r>
        </a:p>
      </dsp:txBody>
      <dsp:txXfrm>
        <a:off x="8712222" y="2993457"/>
        <a:ext cx="1382419" cy="691209"/>
      </dsp:txXfrm>
    </dsp:sp>
    <dsp:sp modelId="{8E8D2A29-7D87-E142-BDF7-36B0267B0BBE}">
      <dsp:nvSpPr>
        <dsp:cNvPr id="0" name=""/>
        <dsp:cNvSpPr/>
      </dsp:nvSpPr>
      <dsp:spPr>
        <a:xfrm>
          <a:off x="8712222" y="3974974"/>
          <a:ext cx="1382419" cy="69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HR</a:t>
          </a:r>
        </a:p>
      </dsp:txBody>
      <dsp:txXfrm>
        <a:off x="8712222" y="3974974"/>
        <a:ext cx="1382419" cy="691209"/>
      </dsp:txXfrm>
    </dsp:sp>
    <dsp:sp modelId="{E00834D5-079D-0A49-8561-B87F1BF6B267}">
      <dsp:nvSpPr>
        <dsp:cNvPr id="0" name=""/>
        <dsp:cNvSpPr/>
      </dsp:nvSpPr>
      <dsp:spPr>
        <a:xfrm>
          <a:off x="8712222" y="4956492"/>
          <a:ext cx="1382419" cy="69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Finance</a:t>
          </a:r>
          <a:endParaRPr lang="en-GB" sz="1200" kern="1200" dirty="0"/>
        </a:p>
      </dsp:txBody>
      <dsp:txXfrm>
        <a:off x="8712222" y="4956492"/>
        <a:ext cx="1382419" cy="691209"/>
      </dsp:txXfrm>
    </dsp:sp>
    <dsp:sp modelId="{DB39D875-7689-9742-8F10-447763443251}">
      <dsp:nvSpPr>
        <dsp:cNvPr id="0" name=""/>
        <dsp:cNvSpPr/>
      </dsp:nvSpPr>
      <dsp:spPr>
        <a:xfrm>
          <a:off x="10039344" y="2011939"/>
          <a:ext cx="1382419" cy="69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Head of Corporate Communications</a:t>
          </a:r>
        </a:p>
      </dsp:txBody>
      <dsp:txXfrm>
        <a:off x="10039344" y="2011939"/>
        <a:ext cx="1382419" cy="691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09B74-CA75-EB4F-8212-FA24D6A12C83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46BFA-5C0B-A845-98F0-876DA73FC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452B3-2FEE-8941-B57C-F473B65B37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25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amesvalleyberkshire.co.uk/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berkshire-local-enterprise-partnership/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twitter.com/BerksLEP?lang=en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9CC4-C0E6-0F08-D370-AFD9588B3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437" y="3396342"/>
            <a:ext cx="9144000" cy="605661"/>
          </a:xfrm>
        </p:spPr>
        <p:txBody>
          <a:bodyPr anchor="ctr" anchorCtr="0"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B12572-B274-C48A-670F-1FCB01859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37" y="4002004"/>
            <a:ext cx="9144000" cy="193506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86048-7DFA-2A66-E132-10BEB32B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2C3F5-209D-D67E-A76B-D34A9DCE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4775C-44C3-9CF7-3D7F-9044A445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ubble, person, colorful&#10;&#10;Description automatically generated">
            <a:extLst>
              <a:ext uri="{FF2B5EF4-FFF2-40B4-BE49-F238E27FC236}">
                <a16:creationId xmlns:a16="http://schemas.microsoft.com/office/drawing/2014/main" id="{E4E25C0B-62EE-74A1-96E6-4FB4A79828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7428" y="7665"/>
            <a:ext cx="4064572" cy="391119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70AD86-C0A5-98B4-6396-3C069957C4E7}"/>
              </a:ext>
            </a:extLst>
          </p:cNvPr>
          <p:cNvCxnSpPr>
            <a:cxnSpLocks/>
          </p:cNvCxnSpPr>
          <p:nvPr userDrawn="1"/>
        </p:nvCxnSpPr>
        <p:spPr>
          <a:xfrm>
            <a:off x="853437" y="3378925"/>
            <a:ext cx="3648891" cy="174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Berkshire Local Enterprise Partnership logo&#10;&#10;Description automatically generated with medium confidence">
            <a:extLst>
              <a:ext uri="{FF2B5EF4-FFF2-40B4-BE49-F238E27FC236}">
                <a16:creationId xmlns:a16="http://schemas.microsoft.com/office/drawing/2014/main" id="{C5B00601-7261-AD46-F392-55A2EA378B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437" y="2314447"/>
            <a:ext cx="3648891" cy="85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2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9AAD069-B466-38C0-8929-852C55D31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9616" y="-17418"/>
            <a:ext cx="8789802" cy="495146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12784-E37E-004A-289B-58FEB938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E2808-64CC-07F8-2A0C-A5C19F5D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A88C6-BE6E-091B-120B-CFEF3926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E7CF73-E9C3-FBAB-C316-079186F53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3"/>
            <a:ext cx="7772400" cy="489857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C95B36-034C-BC1B-EBD5-58573AF57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90064" cy="8777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3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AAD069-B466-38C0-8929-852C55D31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19616" y="-17418"/>
            <a:ext cx="8789801" cy="495146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12784-E37E-004A-289B-58FEB938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E2808-64CC-07F8-2A0C-A5C19F5D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A88C6-BE6E-091B-120B-CFEF3926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834CD37-766C-0D32-B8E0-DB287912C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18017" y="-444979"/>
            <a:ext cx="3873979" cy="3873979"/>
          </a:xfrm>
          <a:prstGeom prst="ellipse">
            <a:avLst/>
          </a:prstGeom>
          <a:ln w="0">
            <a:noFill/>
          </a:ln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6BA6880-E011-3751-2B50-0B585D87CA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8011" y="1106858"/>
            <a:ext cx="1861751" cy="1861751"/>
          </a:xfrm>
          <a:prstGeom prst="ellipse">
            <a:avLst/>
          </a:prstGeom>
          <a:ln w="63500">
            <a:solidFill>
              <a:schemeClr val="bg1"/>
            </a:solidFill>
          </a:ln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3136F2-ADE9-9BF1-6B47-98B47D7AC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3"/>
            <a:ext cx="7772400" cy="489857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DDD02-9F34-61A6-230C-3B05AF19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77232" cy="8777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83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Circles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2BDA0415-CBB0-CC40-838D-6D451AAD9B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21566" y="-212699"/>
            <a:ext cx="3349967" cy="3349967"/>
          </a:xfrm>
          <a:prstGeom prst="ellipse">
            <a:avLst/>
          </a:prstGeom>
          <a:ln w="0">
            <a:noFill/>
          </a:ln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952C0-A7D1-DDDB-1F94-BACAE840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3"/>
            <a:ext cx="7772400" cy="489857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12784-E37E-004A-289B-58FEB938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E2808-64CC-07F8-2A0C-A5C19F5D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A88C6-BE6E-091B-120B-CFEF3926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07ECD8-C1D5-1148-C01C-ADFC2D9648FF}"/>
              </a:ext>
            </a:extLst>
          </p:cNvPr>
          <p:cNvSpPr/>
          <p:nvPr userDrawn="1"/>
        </p:nvSpPr>
        <p:spPr>
          <a:xfrm>
            <a:off x="8682681" y="-337750"/>
            <a:ext cx="2051221" cy="2051221"/>
          </a:xfrm>
          <a:prstGeom prst="ellipse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D88452-7189-E449-3495-00E78861BA2B}"/>
              </a:ext>
            </a:extLst>
          </p:cNvPr>
          <p:cNvSpPr/>
          <p:nvPr userDrawn="1"/>
        </p:nvSpPr>
        <p:spPr>
          <a:xfrm>
            <a:off x="9918357" y="176387"/>
            <a:ext cx="3155090" cy="3155090"/>
          </a:xfrm>
          <a:prstGeom prst="ellipse">
            <a:avLst/>
          </a:prstGeom>
          <a:noFill/>
          <a:ln w="476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4D77D69D-9717-4175-0F26-80FD9CA07C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0939" y="2133600"/>
            <a:ext cx="1721255" cy="1721255"/>
          </a:xfrm>
          <a:prstGeom prst="ellipse">
            <a:avLst/>
          </a:prstGeom>
          <a:ln w="63500">
            <a:solidFill>
              <a:srgbClr val="D12680"/>
            </a:solidFill>
          </a:ln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F80C31-2D25-88E4-C4A0-642F3DDB9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8777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51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ircles Edi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2BDA0415-CBB0-CC40-838D-6D451AAD9B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21566" y="-212699"/>
            <a:ext cx="3349967" cy="3349967"/>
          </a:xfrm>
          <a:prstGeom prst="ellipse">
            <a:avLst/>
          </a:prstGeom>
          <a:ln w="0">
            <a:noFill/>
          </a:ln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952C0-A7D1-DDDB-1F94-BACAE840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241"/>
            <a:ext cx="7772400" cy="496072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12784-E37E-004A-289B-58FEB938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E2808-64CC-07F8-2A0C-A5C19F5D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A88C6-BE6E-091B-120B-CFEF3926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07ECD8-C1D5-1148-C01C-ADFC2D9648FF}"/>
              </a:ext>
            </a:extLst>
          </p:cNvPr>
          <p:cNvSpPr/>
          <p:nvPr userDrawn="1"/>
        </p:nvSpPr>
        <p:spPr>
          <a:xfrm>
            <a:off x="8682681" y="-337750"/>
            <a:ext cx="2051221" cy="2051221"/>
          </a:xfrm>
          <a:prstGeom prst="ellipse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D88452-7189-E449-3495-00E78861BA2B}"/>
              </a:ext>
            </a:extLst>
          </p:cNvPr>
          <p:cNvSpPr/>
          <p:nvPr userDrawn="1"/>
        </p:nvSpPr>
        <p:spPr>
          <a:xfrm>
            <a:off x="9918357" y="176387"/>
            <a:ext cx="3155090" cy="3155090"/>
          </a:xfrm>
          <a:prstGeom prst="ellipse">
            <a:avLst/>
          </a:prstGeom>
          <a:noFill/>
          <a:ln w="476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4D77D69D-9717-4175-0F26-80FD9CA07C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0939" y="2133600"/>
            <a:ext cx="1721255" cy="1721255"/>
          </a:xfrm>
          <a:prstGeom prst="ellipse">
            <a:avLst/>
          </a:prstGeom>
          <a:ln w="63500">
            <a:solidFill>
              <a:srgbClr val="D12680"/>
            </a:solidFill>
          </a:ln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A07A7B-36EE-2718-74EA-DDA79A4D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742567" cy="8777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85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F60C3125-7EAB-6788-7CB8-4B37164DB3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798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BB6A0-4125-A583-3667-127CD101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84F6F-F1B4-C1B7-BE9F-CD848667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5FF99-5B8B-2389-BF14-04F98E1D7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F72C64-FB4B-5CC6-317E-F2143B53B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78383"/>
            <a:ext cx="8873971" cy="489857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21065-DF89-0BC7-829C-BBAEEFB15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73970" cy="8777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59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F60C3125-7EAB-6788-7CB8-4B37164DB3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79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A458E-E6F2-C215-79F3-894EF7E4E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1751"/>
            <a:ext cx="2743200" cy="4350059"/>
          </a:xfrm>
          <a:solidFill>
            <a:schemeClr val="accent3"/>
          </a:solidFill>
        </p:spPr>
        <p:txBody>
          <a:bodyPr lIns="180000" tIns="180000" rIns="180000" bIns="180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+mj-lt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+mj-lt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BB6A0-4125-A583-3667-127CD101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84F6F-F1B4-C1B7-BE9F-CD848667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5FF99-5B8B-2389-BF14-04F98E1D7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C20E36-A006-C0FF-5229-524D9D96197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746157" y="1251751"/>
            <a:ext cx="2743200" cy="4350059"/>
          </a:xfr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+mj-lt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+mj-lt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46D1D1-53C3-C312-8333-97BE33E8C95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645876" y="1251751"/>
            <a:ext cx="2743200" cy="4350059"/>
          </a:xfrm>
          <a:solidFill>
            <a:schemeClr val="accent5">
              <a:lumMod val="75000"/>
            </a:schemeClr>
          </a:solidFill>
        </p:spPr>
        <p:txBody>
          <a:bodyPr lIns="180000" tIns="180000" rIns="180000" bIns="180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+mj-lt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+mj-lt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ADAAE-FB8F-CBCD-B46C-678AA1C25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50876" cy="8777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14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F60C3125-7EAB-6788-7CB8-4B37164DB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-4991"/>
            <a:ext cx="12192000" cy="686798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BB6A0-4125-A583-3667-127CD101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84F6F-F1B4-C1B7-BE9F-CD848667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5FF99-5B8B-2389-BF14-04F98E1D7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5597FE-BD83-2B6C-F53C-6442AA036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1751"/>
            <a:ext cx="2743200" cy="4350059"/>
          </a:xfrm>
          <a:solidFill>
            <a:schemeClr val="accent3"/>
          </a:solidFill>
        </p:spPr>
        <p:txBody>
          <a:bodyPr lIns="180000" tIns="180000" rIns="180000" bIns="180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+mj-lt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+mj-lt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37EFDC1-0B06-0E47-96FE-C50C6126419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746157" y="1251751"/>
            <a:ext cx="2743200" cy="4350059"/>
          </a:xfr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+mj-lt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+mj-lt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DEA086-BBB7-8644-CA95-FB8501CAF88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645876" y="1251751"/>
            <a:ext cx="2743200" cy="4350059"/>
          </a:xfrm>
          <a:solidFill>
            <a:schemeClr val="accent5">
              <a:lumMod val="75000"/>
            </a:schemeClr>
          </a:solidFill>
        </p:spPr>
        <p:txBody>
          <a:bodyPr lIns="180000" tIns="180000" rIns="180000" bIns="180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+mj-lt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+mj-lt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F59C778-239A-33F4-BC75-C406BBED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742567" cy="8777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18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625EE-0A39-A621-6C7A-BB8F31B3F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245" y="1035104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C2F79-8497-4986-19E9-B66DCCC85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17039"/>
            <a:ext cx="5157787" cy="4072624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E5C88-89D8-4B20-6CC1-A47015C2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4A6E88-AF69-0BD1-51A7-61631DEA2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8E26FE-1ABD-07B5-79A5-CE6054CC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A20FC69-E915-D9EA-1EF2-FCF69A054A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70297" y="-134018"/>
            <a:ext cx="5655582" cy="5655582"/>
          </a:xfrm>
          <a:prstGeom prst="ellipse">
            <a:avLst/>
          </a:prstGeom>
          <a:noFill/>
          <a:ln w="0">
            <a:noFill/>
          </a:ln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192E95-A927-B71C-BEB7-234F979A7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7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07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E5C88-89D8-4B20-6CC1-A47015C2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4A6E88-AF69-0BD1-51A7-61631DEA2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8E26FE-1ABD-07B5-79A5-CE6054CC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A20FC69-E915-D9EA-1EF2-FCF69A054A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70297" y="-136582"/>
            <a:ext cx="5655582" cy="5655582"/>
          </a:xfrm>
          <a:prstGeom prst="ellipse">
            <a:avLst/>
          </a:prstGeom>
          <a:noFill/>
          <a:ln w="0"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095219C-112B-A9AB-7196-033CBB7F3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245" y="1035104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2C89755-1123-FF16-FE62-F6D1F438B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17039"/>
            <a:ext cx="5157787" cy="40726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7E6C26-BE8C-FCD4-588E-3BC705FB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742567" cy="8777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14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F204F4BF-68C4-B8C2-D996-A83F82382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4278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12784-E37E-004A-289B-58FEB938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E2808-64CC-07F8-2A0C-A5C19F5D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A88C6-BE6E-091B-120B-CFEF3926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FA93E9BE-D110-51D8-7292-583BD3D18E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309" y="1109766"/>
            <a:ext cx="4782218" cy="4782218"/>
          </a:xfrm>
          <a:prstGeom prst="ellipse">
            <a:avLst/>
          </a:prstGeom>
          <a:noFill/>
          <a:ln w="0">
            <a:noFill/>
          </a:ln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C65E67D-D829-EAA3-9431-E54438008A4B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6823229" cy="10819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D1E3F9-3D97-559F-E6A3-AAB6F21B1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7772400" cy="491633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3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9CC4-C0E6-0F08-D370-AFD9588B3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437" y="3396342"/>
            <a:ext cx="9144000" cy="605661"/>
          </a:xfr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B12572-B274-C48A-670F-1FCB01859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37" y="4002004"/>
            <a:ext cx="9144000" cy="193506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86048-7DFA-2A66-E132-10BEB32B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2C3F5-209D-D67E-A76B-D34A9DCE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4775C-44C3-9CF7-3D7F-9044A445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ubble, person, colorful&#10;&#10;Description automatically generated">
            <a:extLst>
              <a:ext uri="{FF2B5EF4-FFF2-40B4-BE49-F238E27FC236}">
                <a16:creationId xmlns:a16="http://schemas.microsoft.com/office/drawing/2014/main" id="{E4E25C0B-62EE-74A1-96E6-4FB4A79828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7428" y="7665"/>
            <a:ext cx="4064572" cy="391119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70AD86-C0A5-98B4-6396-3C069957C4E7}"/>
              </a:ext>
            </a:extLst>
          </p:cNvPr>
          <p:cNvCxnSpPr>
            <a:cxnSpLocks/>
          </p:cNvCxnSpPr>
          <p:nvPr userDrawn="1"/>
        </p:nvCxnSpPr>
        <p:spPr>
          <a:xfrm>
            <a:off x="853437" y="3378925"/>
            <a:ext cx="3648891" cy="174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5B00601-7261-AD46-F392-55A2EA378B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3437" y="2314447"/>
            <a:ext cx="3648891" cy="8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4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sty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04F4BF-68C4-B8C2-D996-A83F82382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74278" cy="68579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12784-E37E-004A-289B-58FEB938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E2808-64CC-07F8-2A0C-A5C19F5D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A88C6-BE6E-091B-120B-CFEF3926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FA93E9BE-D110-51D8-7292-583BD3D18E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309" y="1109766"/>
            <a:ext cx="4782218" cy="4782218"/>
          </a:xfrm>
          <a:prstGeom prst="ellipse">
            <a:avLst/>
          </a:prstGeom>
          <a:noFill/>
          <a:ln w="0">
            <a:noFill/>
          </a:ln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1C4A1C-FA21-4716-69D7-988E743D7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7772400" cy="491633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006A3B-E16D-C8C1-A681-5181C87C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72814" cy="8777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27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04F4BF-68C4-B8C2-D996-A83F82382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74277" cy="68579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12784-E37E-004A-289B-58FEB938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E2808-64CC-07F8-2A0C-A5C19F5D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A88C6-BE6E-091B-120B-CFEF3926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FA93E9BE-D110-51D8-7292-583BD3D18E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309" y="1109766"/>
            <a:ext cx="4782218" cy="4782218"/>
          </a:xfrm>
          <a:prstGeom prst="ellipse">
            <a:avLst/>
          </a:prstGeom>
          <a:noFill/>
          <a:ln w="0">
            <a:noFill/>
          </a:ln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6E6B68-068D-5972-7922-D0B261957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7772400" cy="491633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5A154-BBF6-605A-AA03-99BF3AF10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72814" cy="8777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09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BB6A0-4125-A583-3667-127CD101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84F6F-F1B4-C1B7-BE9F-CD848667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5FF99-5B8B-2389-BF14-04F98E1D7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9842AA1-B9E7-922C-016D-9B063DD90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5000" b="5717"/>
          <a:stretch/>
        </p:blipFill>
        <p:spPr>
          <a:xfrm>
            <a:off x="8855676" y="1"/>
            <a:ext cx="3336324" cy="3937686"/>
          </a:xfrm>
          <a:prstGeom prst="rect">
            <a:avLst/>
          </a:prstGeom>
        </p:spPr>
      </p:pic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ACE84E53-A5E0-791B-4FC1-E6B4299188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07935" y="241846"/>
            <a:ext cx="3453996" cy="3453996"/>
          </a:xfrm>
          <a:prstGeom prst="ellipse">
            <a:avLst/>
          </a:prstGeom>
          <a:noFill/>
          <a:ln w="0">
            <a:noFill/>
          </a:ln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46D1D1-53C3-C312-8333-97BE33E8C95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656092" y="1260630"/>
            <a:ext cx="2743200" cy="4916334"/>
          </a:xfrm>
          <a:solidFill>
            <a:schemeClr val="accent5">
              <a:lumMod val="75000"/>
            </a:schemeClr>
          </a:solidFill>
        </p:spPr>
        <p:txBody>
          <a:bodyPr lIns="180000" tIns="180000" rIns="180000" bIns="180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+mj-lt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+mj-lt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E1EFD0-DA49-990D-8779-59AB59173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5695765" cy="491633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42205-8C40-A2E7-7B6A-D48294EA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61092" cy="8777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30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952C0-A7D1-DDDB-1F94-BACAE840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751"/>
            <a:ext cx="4557584" cy="49252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12784-E37E-004A-289B-58FEB938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E2808-64CC-07F8-2A0C-A5C19F5D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A88C6-BE6E-091B-120B-CFEF3926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E48F85-2D9B-B787-AF97-5EE5D4E6EF9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83194" y="1251751"/>
            <a:ext cx="4557584" cy="49252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20C3EBEB-AD22-850D-5526-25A240AD5D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850"/>
          <a:stretch/>
        </p:blipFill>
        <p:spPr>
          <a:xfrm>
            <a:off x="7422292" y="-2443355"/>
            <a:ext cx="4769708" cy="930135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06F51-4515-A809-68B8-F4A9675D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02578" cy="8777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28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61BF4-9E0D-7539-A8AE-FABE18C0A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260629"/>
            <a:ext cx="3932237" cy="37024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06928-DFA8-3785-66AC-F679989E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D5122-8472-07A3-14E8-640DE2FEB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820B4-66EF-C539-4A01-939E5D85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59E85816-FA08-ABBC-CB05-81889B19BCA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1514" y="1260629"/>
            <a:ext cx="6452286" cy="370243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B174356-DB3C-0AC3-1965-A2769F1EA3D0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0819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95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1796E-9DA4-3D5A-CB4E-D43006D8C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E82B6-B188-7951-8B81-BBACFB2E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ED27E-28D5-BE9C-B649-E06F0EC6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8693B475-51EC-A541-142B-3EA60779CB7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931375" y="1260629"/>
            <a:ext cx="6444049" cy="367823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63162-DCC9-2963-5BDC-EBEA2958B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260629"/>
            <a:ext cx="3932237" cy="37024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161AE4-804D-5B6F-DF94-3DDBABD5C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7224" cy="8777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64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780471-EE65-8E2B-FFC6-436ACFBB1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8BD3C-2CCA-A8B2-0B72-91D8E420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AB968-1815-9857-0072-8A7987BB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65745A-BD82-609A-64E6-B45C8B1D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7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49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E56FF-31D7-C973-2C0E-756171EA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725E1F-34A8-7E44-AE2E-42BC16603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A4461-A27F-6FF7-D992-AA9C0DA77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88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86048-7DFA-2A66-E132-10BEB32B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2C3F5-209D-D67E-A76B-D34A9DCE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4775C-44C3-9CF7-3D7F-9044A445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B00601-7261-AD46-F392-55A2EA378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200" y="3705500"/>
            <a:ext cx="2478565" cy="5806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8BDBDE-4AB6-C76C-FDC9-31CD1A6940CF}"/>
              </a:ext>
            </a:extLst>
          </p:cNvPr>
          <p:cNvSpPr txBox="1"/>
          <p:nvPr userDrawn="1"/>
        </p:nvSpPr>
        <p:spPr>
          <a:xfrm>
            <a:off x="739344" y="4502674"/>
            <a:ext cx="512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0">
                <a:solidFill>
                  <a:schemeClr val="bg1"/>
                </a:solidFill>
                <a:latin typeface="Helvetica" pitchFamily="2" charset="0"/>
              </a:rPr>
              <a:t>Find out more at </a:t>
            </a:r>
            <a:r>
              <a:rPr lang="en-US" sz="1600" b="0" i="0" err="1">
                <a:solidFill>
                  <a:schemeClr val="bg1"/>
                </a:solidFill>
                <a:latin typeface="Helvetic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thamesvalleyberkshire.co.uk</a:t>
            </a:r>
            <a:endParaRPr lang="en-US" sz="1600" b="0" i="0">
              <a:solidFill>
                <a:schemeClr val="bg1"/>
              </a:solidFill>
              <a:latin typeface="Helvetica" pitchFamily="2" charset="0"/>
            </a:endParaRPr>
          </a:p>
          <a:p>
            <a:pPr algn="l"/>
            <a:r>
              <a:rPr lang="en-US" sz="1600" b="0" i="0">
                <a:solidFill>
                  <a:schemeClr val="bg1"/>
                </a:solidFill>
                <a:latin typeface="Helvetica" pitchFamily="2" charset="0"/>
              </a:rPr>
              <a:t>Follow Berkshire LEP</a:t>
            </a:r>
          </a:p>
        </p:txBody>
      </p:sp>
      <p:pic>
        <p:nvPicPr>
          <p:cNvPr id="10" name="Picture 9" descr="A white cloud in the sky&#10;&#10;Description automatically generated with low confidence">
            <a:hlinkClick r:id="rId4"/>
            <a:extLst>
              <a:ext uri="{FF2B5EF4-FFF2-40B4-BE49-F238E27FC236}">
                <a16:creationId xmlns:a16="http://schemas.microsoft.com/office/drawing/2014/main" id="{99E36386-0882-B0F2-9FA6-B69C6A5B1C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6868" y="5185880"/>
            <a:ext cx="279400" cy="279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D43CA0-32E0-D866-F44E-9E242F78F033}"/>
              </a:ext>
            </a:extLst>
          </p:cNvPr>
          <p:cNvSpPr txBox="1"/>
          <p:nvPr userDrawn="1"/>
        </p:nvSpPr>
        <p:spPr>
          <a:xfrm>
            <a:off x="1170799" y="5248636"/>
            <a:ext cx="9473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0" i="0">
                <a:solidFill>
                  <a:schemeClr val="bg1"/>
                </a:solidFill>
                <a:latin typeface="Helvetica" pitchFamily="2" charset="0"/>
              </a:rPr>
              <a:t>@</a:t>
            </a:r>
            <a:r>
              <a:rPr lang="en-US" sz="1000" b="0" i="0" err="1">
                <a:solidFill>
                  <a:schemeClr val="bg1"/>
                </a:solidFill>
                <a:latin typeface="Helvetic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BerksLEP</a:t>
            </a:r>
            <a:endParaRPr lang="en-US" sz="1000" b="0" i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08CECA37-7B8C-555D-7064-2F94303D47D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235538" y="5185880"/>
            <a:ext cx="279400" cy="279400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id="{C716A641-C26E-B2F9-30C2-2EAB74E7D33A}"/>
              </a:ext>
            </a:extLst>
          </p:cNvPr>
          <p:cNvSpPr txBox="1"/>
          <p:nvPr userDrawn="1"/>
        </p:nvSpPr>
        <p:spPr>
          <a:xfrm>
            <a:off x="2579469" y="5248636"/>
            <a:ext cx="26525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0" i="0">
                <a:solidFill>
                  <a:schemeClr val="bg1"/>
                </a:solidFill>
                <a:latin typeface="Helvetica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@Berkshire-local-enterprise-partnership</a:t>
            </a:r>
            <a:endParaRPr lang="en-US" sz="1000" b="0" i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0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86048-7DFA-2A66-E132-10BEB32B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2C3F5-209D-D67E-A76B-D34A9DCE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4775C-44C3-9CF7-3D7F-9044A445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8AF528-9B9E-7EB5-35BF-D0FB1B215E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4991"/>
            <a:ext cx="12183139" cy="686299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1FA15EA-BEE4-C639-AC85-DF0286AE9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3437" y="1410789"/>
            <a:ext cx="9144000" cy="452628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3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Divider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1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86048-7DFA-2A66-E132-10BEB32B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2C3F5-209D-D67E-A76B-D34A9DCE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4775C-44C3-9CF7-3D7F-9044A445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8AF528-9B9E-7EB5-35BF-D0FB1B215E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3139" cy="686299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1FA15EA-BEE4-C639-AC85-DF0286AE9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3437" y="1410789"/>
            <a:ext cx="9144000" cy="452628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Divider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4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86048-7DFA-2A66-E132-10BEB32B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2C3F5-209D-D67E-A76B-D34A9DCE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4775C-44C3-9CF7-3D7F-9044A445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8AF528-9B9E-7EB5-35BF-D0FB1B215E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3139" cy="686299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1FA15EA-BEE4-C639-AC85-DF0286AE9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3437" y="1410789"/>
            <a:ext cx="9144000" cy="452628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Divider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0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86048-7DFA-2A66-E132-10BEB32B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2C3F5-209D-D67E-A76B-D34A9DCE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4775C-44C3-9CF7-3D7F-9044A445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8AF528-9B9E-7EB5-35BF-D0FB1B215E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83137" cy="686299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1FA15EA-BEE4-C639-AC85-DF0286AE9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3437" y="1410789"/>
            <a:ext cx="9144000" cy="452628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Divider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9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 - dark blue with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86048-7DFA-2A66-E132-10BEB32B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2C3F5-209D-D67E-A76B-D34A9DCE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4775C-44C3-9CF7-3D7F-9044A445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8AF528-9B9E-7EB5-35BF-D0FB1B215E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83137" cy="686298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1FA15EA-BEE4-C639-AC85-DF0286AE9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3437" y="1410789"/>
            <a:ext cx="9144000" cy="452628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Divider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8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 - dark blu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86048-7DFA-2A66-E132-10BEB32B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2C3F5-209D-D67E-A76B-D34A9DCE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4775C-44C3-9CF7-3D7F-9044A445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8AF528-9B9E-7EB5-35BF-D0FB1B215E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3135" cy="686298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1FA15EA-BEE4-C639-AC85-DF0286AE9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3437" y="1410789"/>
            <a:ext cx="9144000" cy="452628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Divider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6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 - dark blue with images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86048-7DFA-2A66-E132-10BEB32B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2C3F5-209D-D67E-A76B-D34A9DCE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4775C-44C3-9CF7-3D7F-9044A445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8AF528-9B9E-7EB5-35BF-D0FB1B215E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3135" cy="686298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1FA15EA-BEE4-C639-AC85-DF0286AE9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3437" y="1410789"/>
            <a:ext cx="9144000" cy="452628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Divider slide title</a:t>
            </a:r>
            <a:endParaRPr lang="en-US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56B9F31-0FA7-920B-7764-DBE63D16F4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10772" y="-861512"/>
            <a:ext cx="5655582" cy="5655582"/>
          </a:xfrm>
          <a:prstGeom prst="ellipse">
            <a:avLst/>
          </a:prstGeom>
          <a:ln w="0"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B9E79D6-365F-97D9-A845-5BF041C7A8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72727" y="1568178"/>
            <a:ext cx="2559547" cy="2559547"/>
          </a:xfrm>
          <a:prstGeom prst="ellipse">
            <a:avLst/>
          </a:prstGeom>
          <a:ln w="8255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0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AC4B5-2BB7-38BA-A127-604E82C9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7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763A1-9A79-CB3D-3480-CC6596FFE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1650"/>
            <a:ext cx="10515600" cy="4845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48644-A4D5-0FFE-3132-A63D4EFD6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80117-5528-A449-8665-6645C8B494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A16AF-6FA3-9796-8E54-180A1D98A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FC7A1-002A-6B40-5F21-E81891B03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C1551-D6E1-A942-8499-E8D36291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3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76" r:id="rId10"/>
    <p:sldLayoutId id="2147483677" r:id="rId11"/>
    <p:sldLayoutId id="2147483678" r:id="rId12"/>
    <p:sldLayoutId id="2147483650" r:id="rId13"/>
    <p:sldLayoutId id="2147483652" r:id="rId14"/>
    <p:sldLayoutId id="2147483679" r:id="rId15"/>
    <p:sldLayoutId id="2147483668" r:id="rId16"/>
    <p:sldLayoutId id="2147483653" r:id="rId17"/>
    <p:sldLayoutId id="2147483667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56" r:id="rId24"/>
    <p:sldLayoutId id="2147483657" r:id="rId25"/>
    <p:sldLayoutId id="2147483654" r:id="rId26"/>
    <p:sldLayoutId id="2147483655" r:id="rId27"/>
    <p:sldLayoutId id="2147483675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4AC1AF-7408-C3C6-A585-D441D088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80" y="365126"/>
            <a:ext cx="8944304" cy="528254"/>
          </a:xfrm>
        </p:spPr>
        <p:txBody>
          <a:bodyPr>
            <a:normAutofit/>
          </a:bodyPr>
          <a:lstStyle/>
          <a:p>
            <a:r>
              <a:rPr lang="en-US" dirty="0"/>
              <a:t>Berkshire LEP </a:t>
            </a:r>
            <a:r>
              <a:rPr lang="en-US" dirty="0" err="1"/>
              <a:t>Organisation</a:t>
            </a:r>
            <a:r>
              <a:rPr lang="en-US" dirty="0"/>
              <a:t> structure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389F5B5-2DD9-C01C-491B-961DB578E1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542846"/>
              </p:ext>
            </p:extLst>
          </p:nvPr>
        </p:nvGraphicFramePr>
        <p:xfrm>
          <a:off x="283779" y="893380"/>
          <a:ext cx="11424745" cy="569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0303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rkshire LEP Colour Theme">
      <a:dk1>
        <a:srgbClr val="003C68"/>
      </a:dk1>
      <a:lt1>
        <a:srgbClr val="FFFFFF"/>
      </a:lt1>
      <a:dk2>
        <a:srgbClr val="007EA6"/>
      </a:dk2>
      <a:lt2>
        <a:srgbClr val="E7E6E6"/>
      </a:lt2>
      <a:accent1>
        <a:srgbClr val="C6D500"/>
      </a:accent1>
      <a:accent2>
        <a:srgbClr val="003C68"/>
      </a:accent2>
      <a:accent3>
        <a:srgbClr val="B32471"/>
      </a:accent3>
      <a:accent4>
        <a:srgbClr val="3F2B56"/>
      </a:accent4>
      <a:accent5>
        <a:srgbClr val="00B3E8"/>
      </a:accent5>
      <a:accent6>
        <a:srgbClr val="003E70"/>
      </a:accent6>
      <a:hlink>
        <a:srgbClr val="003E70"/>
      </a:hlink>
      <a:folHlink>
        <a:srgbClr val="00B3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15de35-5208-4006-b31e-64c99b3e6042" xsi:nil="true"/>
    <lcf76f155ced4ddcb4097134ff3c332f xmlns="887f3627-3362-4f0e-99fd-589162ca1cd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5182F72A007408CD12C9A591952E8" ma:contentTypeVersion="16" ma:contentTypeDescription="Create a new document." ma:contentTypeScope="" ma:versionID="99362d77585828d2df0013c6e3acfd31">
  <xsd:schema xmlns:xsd="http://www.w3.org/2001/XMLSchema" xmlns:xs="http://www.w3.org/2001/XMLSchema" xmlns:p="http://schemas.microsoft.com/office/2006/metadata/properties" xmlns:ns2="887f3627-3362-4f0e-99fd-589162ca1cd8" xmlns:ns3="df15de35-5208-4006-b31e-64c99b3e6042" targetNamespace="http://schemas.microsoft.com/office/2006/metadata/properties" ma:root="true" ma:fieldsID="17ff8db1ad8538c550dcd2cc07669361" ns2:_="" ns3:_="">
    <xsd:import namespace="887f3627-3362-4f0e-99fd-589162ca1cd8"/>
    <xsd:import namespace="df15de35-5208-4006-b31e-64c99b3e6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7f3627-3362-4f0e-99fd-589162ca1c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faa703d-3e32-4200-a049-2f4cab6bfc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5de35-5208-4006-b31e-64c99b3e604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733332-19a9-4aa4-8fe5-38fcee845625}" ma:internalName="TaxCatchAll" ma:showField="CatchAllData" ma:web="df15de35-5208-4006-b31e-64c99b3e60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3C1E6B-D528-4B7B-99D9-59A07A15E2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F4486C-697E-4A28-AA48-8D2CA7891034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887f3627-3362-4f0e-99fd-589162ca1cd8"/>
    <ds:schemaRef ds:uri="http://purl.org/dc/elements/1.1/"/>
    <ds:schemaRef ds:uri="http://purl.org/dc/dcmitype/"/>
    <ds:schemaRef ds:uri="http://schemas.microsoft.com/office/infopath/2007/PartnerControls"/>
    <ds:schemaRef ds:uri="df15de35-5208-4006-b31e-64c99b3e6042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4276F97-2DFF-4750-A3EF-39C5E6471121}">
  <ds:schemaRefs>
    <ds:schemaRef ds:uri="887f3627-3362-4f0e-99fd-589162ca1cd8"/>
    <ds:schemaRef ds:uri="df15de35-5208-4006-b31e-64c99b3e60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Macintosh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Office Theme</vt:lpstr>
      <vt:lpstr>Berkshire LEP Organisation structure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Liane Milchem</dc:creator>
  <cp:lastModifiedBy>Joanna Birrell</cp:lastModifiedBy>
  <cp:revision>5</cp:revision>
  <dcterms:created xsi:type="dcterms:W3CDTF">2022-11-09T19:26:45Z</dcterms:created>
  <dcterms:modified xsi:type="dcterms:W3CDTF">2023-05-12T12:26:13Z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0x010100D985182F72A007408CD12C9A591952E8</vt:lpwstr>
  </property>
  <property fmtid="{D5CDD505-2E9C-101B-9397-08002B2CF9AE}" pid="3" name="MediaServiceImageTags">
    <vt:lpwstr/>
  </property>
</Properties>
</file>