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87B5-B6ED-E202-4298-A942A250B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4E87C-F6C6-080F-AB94-0896E4017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64DF1-8A9A-A8BA-0C7F-0FA9D108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AB00A-6785-B694-8796-B4A0E07A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4113-5E47-B0CA-14F6-1FE384EB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30B9-F089-9600-61DA-5574697A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A2B99-611F-742E-B170-7A48EF0D0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DA2FA-36C5-C2AC-579B-66A0B97F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964B-8B10-E8DA-B613-A2066BE6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5556-7632-409A-4CDD-8481CD4B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2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3ABD3-71FC-5ACF-E851-92F00B0F6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9DF5D-CD3D-9CC1-B100-8B07B6163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AA28-7243-2072-DA10-CF604921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B8D8-CF78-784C-F5B0-0A4F157E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E86E3-6472-90E8-9F27-115E6893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F3A2-2DAE-4CC6-BB8A-90217718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0D031-1DE9-212D-0A67-543FDD89F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D5B27-2CFA-7A0F-B5B4-AA27C23F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6B4F-3B78-3B6B-EB11-5E93F520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B5EB5-FA38-95C7-F983-C2B2F53B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9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2607-AF14-6FE0-6E72-8A51833A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0F97C-5B1A-A039-C7C8-DCB9827F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3C703-CC1A-DFA7-8DA5-BD853008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09800-ABA5-10BF-EABB-D509B529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E6189-65C1-CF2F-115E-CAAC694E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02C44-F42A-64EC-1CF9-4A3E80BF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CAD0-071B-0151-7008-804D0D806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4F103-1053-7996-0350-6F5B1AC25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C0D27-3913-FB6D-4E69-ED8A407F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32E49-4DEC-5576-2060-AEC3942E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ABBEF-9619-3D32-674E-46163F0C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8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6A39-AEA0-6C05-1778-7342DF4D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98744-C217-04AB-00DA-2165E3B0D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1D5CD-3EFA-BA0C-AF76-279086745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E81F1-982B-5D5B-122D-CBBC71961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8DBD33-EDC5-04ED-610F-4BB1704AA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25C8B-F106-B5EA-9B67-8123BDED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8BBF9-4436-E537-3B26-B834BD9E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9325A-A715-6F69-CD2C-728F1A30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F0C2-39D5-E40C-82FE-2D185FF5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ED2F6-FC88-8597-2210-1ED674F3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DC973-1EA7-384B-CB59-4EE9DC9E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2DB3E-E122-9563-8BBB-2DDB531F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0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08E442-6073-8B77-0518-1648D536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88AF-B944-BE8C-595A-8BAA5A26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0AE78-93AD-6807-63F4-C08AA336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A090-DF33-29AA-BE21-85651468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28244-C0E7-C01E-8FFB-5DCA56A3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18695-F856-67F4-6410-C078159A1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D79AC-DF33-A568-4D39-DD9187F4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66C6D-6049-5D09-6E91-2F4DCCB7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FE730-87CD-52A6-6B80-99DE07CB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59EB-57FC-5F70-4929-7695801C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D7301-5BBA-CDD7-F8F8-97C37C6C8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5A2D-83C2-8639-1EDE-8F44B060F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D9723-FA57-DBB8-15AF-30CEEEEB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85F79-4FEF-A934-082C-D7215F37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8A8CF-E010-B841-B007-D82E5C0C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5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6337D-8DE4-AFC1-D533-5F8D70BF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791A5-F2C5-420D-2302-E789701E1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596F0-2666-F89F-5133-87EFDE602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26ED-A4C0-F349-A145-64AEB55BA25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FA163-ABAF-AA42-B418-A170048CF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4C278-881F-0E06-3E8C-5E2704509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37AA-6D36-0946-8E96-E17B8AA1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D66EB6-9434-0041-AE08-160CC716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38200"/>
            <a:ext cx="7772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5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AC41353D68F4E9AD343A181700BAE" ma:contentTypeVersion="21" ma:contentTypeDescription="Create a new document." ma:contentTypeScope="" ma:versionID="abc9dffa169963213feb6414ed7251bc">
  <xsd:schema xmlns:xsd="http://www.w3.org/2001/XMLSchema" xmlns:xs="http://www.w3.org/2001/XMLSchema" xmlns:p="http://schemas.microsoft.com/office/2006/metadata/properties" xmlns:ns2="133f32fb-178e-4c4f-9132-03ceda392260" xmlns:ns3="b5b66374-1668-473b-849f-96791e24114b" targetNamespace="http://schemas.microsoft.com/office/2006/metadata/properties" ma:root="true" ma:fieldsID="c0bfdf1dab31676622c163f219a65c89" ns2:_="" ns3:_="">
    <xsd:import namespace="133f32fb-178e-4c4f-9132-03ceda392260"/>
    <xsd:import namespace="b5b66374-1668-473b-849f-96791e241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umber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f32fb-178e-4c4f-9132-03ceda39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6254092-d88a-4bcb-8efc-ceac39504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6374-1668-473b-849f-96791e24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0a8715-4854-41b2-9cb6-41f26fb7fc64}" ma:internalName="TaxCatchAll" ma:showField="CatchAllData" ma:web="b5b66374-1668-473b-849f-96791e241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3f32fb-178e-4c4f-9132-03ceda392260">
      <Terms xmlns="http://schemas.microsoft.com/office/infopath/2007/PartnerControls"/>
    </lcf76f155ced4ddcb4097134ff3c332f>
    <Number xmlns="133f32fb-178e-4c4f-9132-03ceda392260" xsi:nil="true"/>
    <TaxCatchAll xmlns="b5b66374-1668-473b-849f-96791e24114b" xsi:nil="true"/>
  </documentManagement>
</p:properties>
</file>

<file path=customXml/itemProps1.xml><?xml version="1.0" encoding="utf-8"?>
<ds:datastoreItem xmlns:ds="http://schemas.openxmlformats.org/officeDocument/2006/customXml" ds:itemID="{F00D4C6D-73FD-412B-A7C2-EAEE24E30D7D}"/>
</file>

<file path=customXml/itemProps2.xml><?xml version="1.0" encoding="utf-8"?>
<ds:datastoreItem xmlns:ds="http://schemas.openxmlformats.org/officeDocument/2006/customXml" ds:itemID="{BB8CD339-2F3C-4BF2-949D-9B3271EFC8AD}"/>
</file>

<file path=customXml/itemProps3.xml><?xml version="1.0" encoding="utf-8"?>
<ds:datastoreItem xmlns:ds="http://schemas.openxmlformats.org/officeDocument/2006/customXml" ds:itemID="{BA1AC4EE-14EC-4617-9B85-19D879E4FC62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McAdoo</dc:creator>
  <cp:lastModifiedBy>Maaria Sharif</cp:lastModifiedBy>
  <cp:revision>1</cp:revision>
  <dcterms:created xsi:type="dcterms:W3CDTF">2023-02-22T14:22:58Z</dcterms:created>
  <dcterms:modified xsi:type="dcterms:W3CDTF">2023-02-22T17:01:38Z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0x010100946AC41353D68F4E9AD343A181700BAE</vt:lpwstr>
  </property>
</Properties>
</file>