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0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4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825ADC-74D6-4606-9761-BE9E50D0B5F9}" v="55" dt="2022-10-12T10:26:14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792" autoAdjust="0"/>
  </p:normalViewPr>
  <p:slideViewPr>
    <p:cSldViewPr>
      <p:cViewPr varScale="1">
        <p:scale>
          <a:sx n="87" d="100"/>
          <a:sy n="87" d="100"/>
        </p:scale>
        <p:origin x="900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ie Hurley1" userId="90344c54-6501-41f2-9889-e47748c9f484" providerId="ADAL" clId="{9E825ADC-74D6-4606-9761-BE9E50D0B5F9}"/>
    <pc:docChg chg="modSld">
      <pc:chgData name="Cherie Hurley1" userId="90344c54-6501-41f2-9889-e47748c9f484" providerId="ADAL" clId="{9E825ADC-74D6-4606-9761-BE9E50D0B5F9}" dt="2022-10-12T10:26:14.416" v="54" actId="20577"/>
      <pc:docMkLst>
        <pc:docMk/>
      </pc:docMkLst>
      <pc:sldChg chg="modSp">
        <pc:chgData name="Cherie Hurley1" userId="90344c54-6501-41f2-9889-e47748c9f484" providerId="ADAL" clId="{9E825ADC-74D6-4606-9761-BE9E50D0B5F9}" dt="2022-10-12T10:21:11.945" v="20" actId="20577"/>
        <pc:sldMkLst>
          <pc:docMk/>
          <pc:sldMk cId="2832406845" sldId="260"/>
        </pc:sldMkLst>
        <pc:graphicFrameChg chg="mod">
          <ac:chgData name="Cherie Hurley1" userId="90344c54-6501-41f2-9889-e47748c9f484" providerId="ADAL" clId="{9E825ADC-74D6-4606-9761-BE9E50D0B5F9}" dt="2022-10-12T10:21:11.945" v="20" actId="20577"/>
          <ac:graphicFrameMkLst>
            <pc:docMk/>
            <pc:sldMk cId="2832406845" sldId="260"/>
            <ac:graphicFrameMk id="2" creationId="{00000000-0000-0000-0000-000000000000}"/>
          </ac:graphicFrameMkLst>
        </pc:graphicFrameChg>
      </pc:sldChg>
      <pc:sldChg chg="modSp">
        <pc:chgData name="Cherie Hurley1" userId="90344c54-6501-41f2-9889-e47748c9f484" providerId="ADAL" clId="{9E825ADC-74D6-4606-9761-BE9E50D0B5F9}" dt="2022-10-12T10:22:40.551" v="30" actId="20577"/>
        <pc:sldMkLst>
          <pc:docMk/>
          <pc:sldMk cId="827050390" sldId="261"/>
        </pc:sldMkLst>
        <pc:graphicFrameChg chg="mod">
          <ac:chgData name="Cherie Hurley1" userId="90344c54-6501-41f2-9889-e47748c9f484" providerId="ADAL" clId="{9E825ADC-74D6-4606-9761-BE9E50D0B5F9}" dt="2022-10-12T10:22:40.551" v="30" actId="20577"/>
          <ac:graphicFrameMkLst>
            <pc:docMk/>
            <pc:sldMk cId="827050390" sldId="261"/>
            <ac:graphicFrameMk id="9" creationId="{38A48D89-FC5D-405D-A85D-05B5B606C018}"/>
          </ac:graphicFrameMkLst>
        </pc:graphicFrameChg>
      </pc:sldChg>
      <pc:sldChg chg="modSp">
        <pc:chgData name="Cherie Hurley1" userId="90344c54-6501-41f2-9889-e47748c9f484" providerId="ADAL" clId="{9E825ADC-74D6-4606-9761-BE9E50D0B5F9}" dt="2022-10-12T10:26:14.416" v="54" actId="20577"/>
        <pc:sldMkLst>
          <pc:docMk/>
          <pc:sldMk cId="1303870061" sldId="263"/>
        </pc:sldMkLst>
        <pc:graphicFrameChg chg="mod">
          <ac:chgData name="Cherie Hurley1" userId="90344c54-6501-41f2-9889-e47748c9f484" providerId="ADAL" clId="{9E825ADC-74D6-4606-9761-BE9E50D0B5F9}" dt="2022-10-12T10:26:14.416" v="54" actId="20577"/>
          <ac:graphicFrameMkLst>
            <pc:docMk/>
            <pc:sldMk cId="1303870061" sldId="263"/>
            <ac:graphicFrameMk id="2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CCE74E-E247-4AB6-B1C0-89EDA86CE70F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30F443FD-4954-4764-ACD8-E5A263444BB7}" type="pres">
      <dgm:prSet presAssocID="{D3CCE74E-E247-4AB6-B1C0-89EDA86CE7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D37E4B43-E088-445D-B5F8-1FE28E5BC76E}" type="presOf" srcId="{D3CCE74E-E247-4AB6-B1C0-89EDA86CE70F}" destId="{30F443FD-4954-4764-ACD8-E5A263444BB7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6A4A1B-D7FB-4F5F-8483-5F741AAB4337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035DF03-F6B1-46CC-8E66-7813F1C2E77C}">
      <dgm:prSet phldrT="[Text]" custT="1"/>
      <dgm:spPr/>
      <dgm:t>
        <a:bodyPr/>
        <a:lstStyle/>
        <a:p>
          <a:r>
            <a:rPr lang="en-US" sz="1000" dirty="0">
              <a:latin typeface="Gill Sans" panose="020B0602020204020204" pitchFamily="34" charset="0"/>
            </a:rPr>
            <a:t>Director of Housing  and Safer Communities</a:t>
          </a:r>
        </a:p>
        <a:p>
          <a:r>
            <a:rPr lang="en-US" sz="1000" dirty="0">
              <a:latin typeface="Gill Sans" panose="020B0602020204020204" pitchFamily="34" charset="0"/>
            </a:rPr>
            <a:t>Jamie Carswell</a:t>
          </a:r>
        </a:p>
      </dgm:t>
    </dgm:pt>
    <dgm:pt modelId="{582B68DF-7531-4804-81AA-BBF014B3DE14}" type="parTrans" cxnId="{1CB4CCCF-160F-4137-B486-BD8B2695FA56}">
      <dgm:prSet/>
      <dgm:spPr/>
      <dgm:t>
        <a:bodyPr/>
        <a:lstStyle/>
        <a:p>
          <a:endParaRPr lang="en-US"/>
        </a:p>
      </dgm:t>
    </dgm:pt>
    <dgm:pt modelId="{34FC473F-26D9-48D4-8BB1-F9C153944FB9}" type="sibTrans" cxnId="{1CB4CCCF-160F-4137-B486-BD8B2695FA56}">
      <dgm:prSet/>
      <dgm:spPr/>
      <dgm:t>
        <a:bodyPr/>
        <a:lstStyle/>
        <a:p>
          <a:endParaRPr lang="en-US"/>
        </a:p>
      </dgm:t>
    </dgm:pt>
    <dgm:pt modelId="{5BD6F304-661F-41DA-94ED-3F4FACC9C8E5}">
      <dgm:prSet phldrT="[Text]" custT="1"/>
      <dgm:spPr/>
      <dgm:t>
        <a:bodyPr/>
        <a:lstStyle/>
        <a:p>
          <a:r>
            <a:rPr lang="en-US" sz="800" dirty="0">
              <a:latin typeface="Gill Sans" panose="020B0602020204020204" pitchFamily="34" charset="0"/>
            </a:rPr>
            <a:t>Assistant Director of Housing</a:t>
          </a:r>
        </a:p>
        <a:p>
          <a:r>
            <a:rPr lang="en-US" sz="800" dirty="0">
              <a:latin typeface="Gill Sans" panose="020B0602020204020204" pitchFamily="34" charset="0"/>
            </a:rPr>
            <a:t>Kristian Melgaard</a:t>
          </a:r>
        </a:p>
        <a:p>
          <a:r>
            <a:rPr lang="en-US" sz="800">
              <a:latin typeface="Gill Sans" panose="020B0602020204020204" pitchFamily="34" charset="0"/>
            </a:rPr>
            <a:t>(Interim)</a:t>
          </a:r>
          <a:endParaRPr lang="en-US" sz="800" dirty="0">
            <a:latin typeface="Gill Sans" panose="020B0602020204020204" pitchFamily="34" charset="0"/>
          </a:endParaRPr>
        </a:p>
      </dgm:t>
    </dgm:pt>
    <dgm:pt modelId="{08C747D4-DC31-4BB4-BB7B-7A22CD3AF184}" type="parTrans" cxnId="{7D890615-78EC-4B80-B17B-ACE4BD104C05}">
      <dgm:prSet/>
      <dgm:spPr/>
      <dgm:t>
        <a:bodyPr/>
        <a:lstStyle/>
        <a:p>
          <a:endParaRPr lang="en-US"/>
        </a:p>
      </dgm:t>
    </dgm:pt>
    <dgm:pt modelId="{A74ADD80-1BE8-4159-80D0-075A98025E69}" type="sibTrans" cxnId="{7D890615-78EC-4B80-B17B-ACE4BD104C05}">
      <dgm:prSet/>
      <dgm:spPr/>
      <dgm:t>
        <a:bodyPr/>
        <a:lstStyle/>
        <a:p>
          <a:endParaRPr lang="en-US"/>
        </a:p>
      </dgm:t>
    </dgm:pt>
    <dgm:pt modelId="{EA784ADA-3102-4243-ABFD-352F1AE689FA}">
      <dgm:prSet phldrT="[Text]" custT="1"/>
      <dgm:spPr/>
      <dgm:t>
        <a:bodyPr/>
        <a:lstStyle/>
        <a:p>
          <a:r>
            <a:rPr lang="en-GB" sz="800" dirty="0">
              <a:effectLst/>
              <a:latin typeface="Gill Sans" panose="020B0602020204020204" pitchFamily="34" charset="0"/>
              <a:cs typeface="Calibri" panose="020F0502020204030204" pitchFamily="34" charset="0"/>
            </a:rPr>
            <a:t>Senior Assistant Director of Repairs &amp; Investment</a:t>
          </a:r>
        </a:p>
        <a:p>
          <a:r>
            <a:rPr lang="en-GB" sz="800" dirty="0">
              <a:effectLst/>
              <a:latin typeface="Gill Sans" panose="020B0602020204020204" pitchFamily="34" charset="0"/>
              <a:cs typeface="Calibri" panose="020F0502020204030204" pitchFamily="34" charset="0"/>
            </a:rPr>
            <a:t>Richard Parkin</a:t>
          </a:r>
        </a:p>
      </dgm:t>
    </dgm:pt>
    <dgm:pt modelId="{51556FD4-9E8F-4C64-B83C-372DDA9EB643}" type="parTrans" cxnId="{5CEF1404-E974-4AB8-A806-A1ED9EA2D720}">
      <dgm:prSet/>
      <dgm:spPr/>
      <dgm:t>
        <a:bodyPr/>
        <a:lstStyle/>
        <a:p>
          <a:endParaRPr lang="en-US"/>
        </a:p>
      </dgm:t>
    </dgm:pt>
    <dgm:pt modelId="{B4D743C2-7358-4CAA-8AA2-274B6BFBD93A}" type="sibTrans" cxnId="{5CEF1404-E974-4AB8-A806-A1ED9EA2D720}">
      <dgm:prSet/>
      <dgm:spPr/>
      <dgm:t>
        <a:bodyPr/>
        <a:lstStyle/>
        <a:p>
          <a:endParaRPr lang="en-US"/>
        </a:p>
      </dgm:t>
    </dgm:pt>
    <dgm:pt modelId="{D7EA7718-20A2-4A9C-A91B-6BD828AF1F24}">
      <dgm:prSet custT="1"/>
      <dgm:spPr/>
      <dgm:t>
        <a:bodyPr/>
        <a:lstStyle/>
        <a:p>
          <a:r>
            <a:rPr lang="en-GB" sz="800" dirty="0">
              <a:latin typeface="Gill Sans" panose="020B0602020204020204" pitchFamily="34" charset="0"/>
            </a:rPr>
            <a:t>Head of Housing Inclusion and Support Services</a:t>
          </a:r>
        </a:p>
      </dgm:t>
    </dgm:pt>
    <dgm:pt modelId="{D281D385-D545-4DA1-99A3-EB8808482FE4}" type="parTrans" cxnId="{8F5793E6-7C02-4027-A366-F8849B74EB10}">
      <dgm:prSet/>
      <dgm:spPr/>
      <dgm:t>
        <a:bodyPr/>
        <a:lstStyle/>
        <a:p>
          <a:endParaRPr lang="en-US"/>
        </a:p>
      </dgm:t>
    </dgm:pt>
    <dgm:pt modelId="{B67F732A-69F3-45ED-BAAE-D109ED07B127}" type="sibTrans" cxnId="{8F5793E6-7C02-4027-A366-F8849B74EB10}">
      <dgm:prSet/>
      <dgm:spPr/>
      <dgm:t>
        <a:bodyPr/>
        <a:lstStyle/>
        <a:p>
          <a:endParaRPr lang="en-US"/>
        </a:p>
      </dgm:t>
    </dgm:pt>
    <dgm:pt modelId="{8324DD77-E052-4BBB-ACF8-7F7791D9DC69}">
      <dgm:prSet custT="1"/>
      <dgm:spPr/>
      <dgm:t>
        <a:bodyPr/>
        <a:lstStyle/>
        <a:p>
          <a:r>
            <a:rPr lang="en-GB" sz="800" dirty="0">
              <a:effectLst/>
              <a:latin typeface="Gill Sans" panose="020B0602020204020204" pitchFamily="34" charset="0"/>
              <a:ea typeface="Calibri" panose="020F0502020204030204" pitchFamily="34" charset="0"/>
              <a:cs typeface="Calibri" panose="020F0502020204030204" pitchFamily="34" charset="0"/>
            </a:rPr>
            <a:t>Head of Tenancy</a:t>
          </a:r>
        </a:p>
      </dgm:t>
    </dgm:pt>
    <dgm:pt modelId="{71C301A3-B3D3-499A-A73B-83926BF4C557}" type="parTrans" cxnId="{DDCCCC9B-296A-41A7-9211-09D70133226D}">
      <dgm:prSet/>
      <dgm:spPr/>
      <dgm:t>
        <a:bodyPr/>
        <a:lstStyle/>
        <a:p>
          <a:endParaRPr lang="en-US"/>
        </a:p>
      </dgm:t>
    </dgm:pt>
    <dgm:pt modelId="{E2E68273-1188-474B-80D1-B9113C273BAE}" type="sibTrans" cxnId="{DDCCCC9B-296A-41A7-9211-09D70133226D}">
      <dgm:prSet/>
      <dgm:spPr/>
      <dgm:t>
        <a:bodyPr/>
        <a:lstStyle/>
        <a:p>
          <a:endParaRPr lang="en-US"/>
        </a:p>
      </dgm:t>
    </dgm:pt>
    <dgm:pt modelId="{F6A1015F-7ECA-4950-86B6-F578FA105AEA}">
      <dgm:prSet custT="1"/>
      <dgm:spPr/>
      <dgm:t>
        <a:bodyPr/>
        <a:lstStyle/>
        <a:p>
          <a:r>
            <a:rPr lang="en-GB" sz="800" dirty="0">
              <a:latin typeface="Gill Sans" panose="020B0602020204020204" pitchFamily="34" charset="0"/>
            </a:rPr>
            <a:t>Head of Strategic Asset Management</a:t>
          </a:r>
        </a:p>
      </dgm:t>
    </dgm:pt>
    <dgm:pt modelId="{D4089F6B-8EC6-48C3-A79C-5FA699B6EE17}" type="parTrans" cxnId="{AD319249-1A9C-4E3B-8118-CECF327B8D28}">
      <dgm:prSet/>
      <dgm:spPr/>
      <dgm:t>
        <a:bodyPr/>
        <a:lstStyle/>
        <a:p>
          <a:endParaRPr lang="en-US"/>
        </a:p>
      </dgm:t>
    </dgm:pt>
    <dgm:pt modelId="{339D0647-3903-433A-9B59-060E01266FF7}" type="sibTrans" cxnId="{AD319249-1A9C-4E3B-8118-CECF327B8D28}">
      <dgm:prSet/>
      <dgm:spPr/>
      <dgm:t>
        <a:bodyPr/>
        <a:lstStyle/>
        <a:p>
          <a:endParaRPr lang="en-US"/>
        </a:p>
      </dgm:t>
    </dgm:pt>
    <dgm:pt modelId="{D33309E8-1C67-472B-89FA-C89860DB6122}">
      <dgm:prSet custT="1"/>
      <dgm:spPr/>
      <dgm:t>
        <a:bodyPr/>
        <a:lstStyle/>
        <a:p>
          <a:r>
            <a:rPr lang="en-GB" sz="800" dirty="0">
              <a:latin typeface="Gill Sans" panose="020B0602020204020204" pitchFamily="34" charset="0"/>
            </a:rPr>
            <a:t>Head of Customer Experience</a:t>
          </a:r>
        </a:p>
      </dgm:t>
    </dgm:pt>
    <dgm:pt modelId="{36B6860B-FA2E-40CF-8DBD-6AF83DA178EA}" type="parTrans" cxnId="{E08009F1-3B57-4BD0-9FF9-E3F2889D8A30}">
      <dgm:prSet/>
      <dgm:spPr/>
      <dgm:t>
        <a:bodyPr/>
        <a:lstStyle/>
        <a:p>
          <a:endParaRPr lang="en-US"/>
        </a:p>
      </dgm:t>
    </dgm:pt>
    <dgm:pt modelId="{CEB1C854-D45A-49A0-BCFC-E3E072F53F6E}" type="sibTrans" cxnId="{E08009F1-3B57-4BD0-9FF9-E3F2889D8A30}">
      <dgm:prSet/>
      <dgm:spPr/>
      <dgm:t>
        <a:bodyPr/>
        <a:lstStyle/>
        <a:p>
          <a:endParaRPr lang="en-US"/>
        </a:p>
      </dgm:t>
    </dgm:pt>
    <dgm:pt modelId="{F34F9334-B3CF-424B-8476-0AEEAE6A36C3}">
      <dgm:prSet custT="1"/>
      <dgm:spPr/>
      <dgm:t>
        <a:bodyPr/>
        <a:lstStyle/>
        <a:p>
          <a:r>
            <a:rPr lang="en-GB" sz="800" dirty="0">
              <a:latin typeface="Gill Sans" panose="020B0602020204020204" pitchFamily="34" charset="0"/>
            </a:rPr>
            <a:t>Head of Safer Communities &amp; Partnerships</a:t>
          </a:r>
        </a:p>
      </dgm:t>
    </dgm:pt>
    <dgm:pt modelId="{A0B07661-D849-4E52-BE24-B9A02FFF93C5}" type="parTrans" cxnId="{F3667017-61F2-46FB-AAFC-F3F0C7978C33}">
      <dgm:prSet/>
      <dgm:spPr/>
      <dgm:t>
        <a:bodyPr/>
        <a:lstStyle/>
        <a:p>
          <a:endParaRPr lang="en-US"/>
        </a:p>
      </dgm:t>
    </dgm:pt>
    <dgm:pt modelId="{C4C04EAB-DCCE-48DC-A760-B5FDAA7D974F}" type="sibTrans" cxnId="{F3667017-61F2-46FB-AAFC-F3F0C7978C33}">
      <dgm:prSet/>
      <dgm:spPr/>
      <dgm:t>
        <a:bodyPr/>
        <a:lstStyle/>
        <a:p>
          <a:endParaRPr lang="en-US"/>
        </a:p>
      </dgm:t>
    </dgm:pt>
    <dgm:pt modelId="{A3E74309-2345-4426-8545-A6D2E8DE8FE4}">
      <dgm:prSet custT="1"/>
      <dgm:spPr/>
      <dgm:t>
        <a:bodyPr/>
        <a:lstStyle/>
        <a:p>
          <a:r>
            <a:rPr lang="en-GB" sz="800" dirty="0">
              <a:latin typeface="Gill Sans" panose="020B0602020204020204" pitchFamily="34" charset="0"/>
            </a:rPr>
            <a:t>Head of Prevent and Counter-Extremism</a:t>
          </a:r>
        </a:p>
      </dgm:t>
    </dgm:pt>
    <dgm:pt modelId="{6F81DBF1-76DC-46EC-8C09-EE92A1B8D68C}" type="parTrans" cxnId="{FEC45366-A05D-4577-B7E4-C9F57B9CB6ED}">
      <dgm:prSet/>
      <dgm:spPr/>
      <dgm:t>
        <a:bodyPr/>
        <a:lstStyle/>
        <a:p>
          <a:endParaRPr lang="en-US"/>
        </a:p>
      </dgm:t>
    </dgm:pt>
    <dgm:pt modelId="{5640837E-247B-4E0B-9C36-EE3A8A5D272D}" type="sibTrans" cxnId="{FEC45366-A05D-4577-B7E4-C9F57B9CB6ED}">
      <dgm:prSet/>
      <dgm:spPr/>
      <dgm:t>
        <a:bodyPr/>
        <a:lstStyle/>
        <a:p>
          <a:endParaRPr lang="en-US"/>
        </a:p>
      </dgm:t>
    </dgm:pt>
    <dgm:pt modelId="{358DEE30-8BEA-47EA-8749-58C9CF851553}">
      <dgm:prSet custT="1"/>
      <dgm:spPr/>
      <dgm:t>
        <a:bodyPr/>
        <a:lstStyle/>
        <a:p>
          <a:r>
            <a:rPr lang="en-US" sz="800" dirty="0">
              <a:latin typeface="Gill Sans" panose="020B0602020204020204" pitchFamily="34" charset="0"/>
            </a:rPr>
            <a:t>Safer (Public) Spaces Manager</a:t>
          </a:r>
        </a:p>
      </dgm:t>
    </dgm:pt>
    <dgm:pt modelId="{5F505798-681F-4A1A-A037-2D4F0C4656AA}" type="parTrans" cxnId="{7EF20140-504E-4DAF-AF25-23A1B08B32F8}">
      <dgm:prSet/>
      <dgm:spPr/>
      <dgm:t>
        <a:bodyPr/>
        <a:lstStyle/>
        <a:p>
          <a:endParaRPr lang="en-US"/>
        </a:p>
      </dgm:t>
    </dgm:pt>
    <dgm:pt modelId="{B863782C-057C-414E-84B0-D17D463D11BB}" type="sibTrans" cxnId="{7EF20140-504E-4DAF-AF25-23A1B08B32F8}">
      <dgm:prSet/>
      <dgm:spPr/>
      <dgm:t>
        <a:bodyPr/>
        <a:lstStyle/>
        <a:p>
          <a:endParaRPr lang="en-US"/>
        </a:p>
      </dgm:t>
    </dgm:pt>
    <dgm:pt modelId="{BAC2003D-6A3B-44B6-AAA3-6E4EE31C95D6}">
      <dgm:prSet custT="1"/>
      <dgm:spPr/>
      <dgm:t>
        <a:bodyPr/>
        <a:lstStyle/>
        <a:p>
          <a:r>
            <a:rPr lang="en-US" sz="800" dirty="0">
              <a:latin typeface="Gill Sans" panose="020B0602020204020204" pitchFamily="34" charset="0"/>
            </a:rPr>
            <a:t>Head of Environmental Heath (residential and pollution)</a:t>
          </a:r>
        </a:p>
        <a:p>
          <a:endParaRPr lang="en-US" sz="800" dirty="0">
            <a:latin typeface="Gill Sans" panose="020B0602020204020204" pitchFamily="34" charset="0"/>
          </a:endParaRPr>
        </a:p>
      </dgm:t>
    </dgm:pt>
    <dgm:pt modelId="{7B89A58C-C2A7-44D8-B629-1F6829146143}" type="parTrans" cxnId="{AC028361-E875-4297-9FA3-10D1B44045BB}">
      <dgm:prSet/>
      <dgm:spPr/>
      <dgm:t>
        <a:bodyPr/>
        <a:lstStyle/>
        <a:p>
          <a:endParaRPr lang="en-US"/>
        </a:p>
      </dgm:t>
    </dgm:pt>
    <dgm:pt modelId="{151E200C-B3A5-476C-B2E8-65AF0CA254F6}" type="sibTrans" cxnId="{AC028361-E875-4297-9FA3-10D1B44045BB}">
      <dgm:prSet/>
      <dgm:spPr/>
      <dgm:t>
        <a:bodyPr/>
        <a:lstStyle/>
        <a:p>
          <a:endParaRPr lang="en-US"/>
        </a:p>
      </dgm:t>
    </dgm:pt>
    <dgm:pt modelId="{FD2240BD-DF43-459B-8DD0-2A14D39A43B0}">
      <dgm:prSet custT="1"/>
      <dgm:spPr/>
      <dgm:t>
        <a:bodyPr/>
        <a:lstStyle/>
        <a:p>
          <a:r>
            <a:rPr lang="en-US" sz="800" dirty="0">
              <a:latin typeface="Gill Sans" panose="020B0602020204020204" pitchFamily="34" charset="0"/>
            </a:rPr>
            <a:t>Director of Digital Greenwich</a:t>
          </a:r>
        </a:p>
        <a:p>
          <a:r>
            <a:rPr lang="en-US" sz="800" dirty="0">
              <a:latin typeface="Gill Sans" panose="020B0602020204020204" pitchFamily="34" charset="0"/>
            </a:rPr>
            <a:t>Trevor Dorling</a:t>
          </a:r>
          <a:endParaRPr lang="en-GB" sz="800" dirty="0"/>
        </a:p>
      </dgm:t>
    </dgm:pt>
    <dgm:pt modelId="{29589D55-0736-4BB6-9643-D58E19D28F8E}" type="parTrans" cxnId="{34DA1939-0C4E-48D4-8597-AD0BC70EC090}">
      <dgm:prSet/>
      <dgm:spPr/>
      <dgm:t>
        <a:bodyPr/>
        <a:lstStyle/>
        <a:p>
          <a:endParaRPr lang="en-GB"/>
        </a:p>
      </dgm:t>
    </dgm:pt>
    <dgm:pt modelId="{D4CFC46E-8869-4032-9AF3-B7EAD38724C1}" type="sibTrans" cxnId="{34DA1939-0C4E-48D4-8597-AD0BC70EC090}">
      <dgm:prSet/>
      <dgm:spPr/>
      <dgm:t>
        <a:bodyPr/>
        <a:lstStyle/>
        <a:p>
          <a:endParaRPr lang="en-GB"/>
        </a:p>
      </dgm:t>
    </dgm:pt>
    <dgm:pt modelId="{8455853E-77A5-4C8F-813F-6B412D316F7E}">
      <dgm:prSet custT="1"/>
      <dgm:spPr/>
      <dgm:t>
        <a:bodyPr/>
        <a:lstStyle/>
        <a:p>
          <a:r>
            <a:rPr lang="en-US" sz="800" dirty="0">
              <a:latin typeface="Gill Sans" panose="020B0602020204020204" pitchFamily="34" charset="0"/>
            </a:rPr>
            <a:t>Head of Landlord Risk and Compliance</a:t>
          </a:r>
        </a:p>
      </dgm:t>
    </dgm:pt>
    <dgm:pt modelId="{FC8DD3F3-2A8C-4AFB-BE51-9A779D12D0ED}" type="parTrans" cxnId="{3BD4553D-C746-4AA7-8BB2-AE07261D068E}">
      <dgm:prSet/>
      <dgm:spPr/>
      <dgm:t>
        <a:bodyPr/>
        <a:lstStyle/>
        <a:p>
          <a:endParaRPr lang="en-GB"/>
        </a:p>
      </dgm:t>
    </dgm:pt>
    <dgm:pt modelId="{C9ACA68C-6959-482B-AD45-409C74277135}" type="sibTrans" cxnId="{3BD4553D-C746-4AA7-8BB2-AE07261D068E}">
      <dgm:prSet/>
      <dgm:spPr/>
      <dgm:t>
        <a:bodyPr/>
        <a:lstStyle/>
        <a:p>
          <a:endParaRPr lang="en-GB"/>
        </a:p>
      </dgm:t>
    </dgm:pt>
    <dgm:pt modelId="{6EA8F0E1-732E-4610-9FE9-71FEE61F43B4}">
      <dgm:prSet custT="1"/>
      <dgm:spPr/>
      <dgm:t>
        <a:bodyPr/>
        <a:lstStyle/>
        <a:p>
          <a:r>
            <a:rPr lang="en-US" sz="800" dirty="0">
              <a:latin typeface="Gill Sans" panose="020B0602020204020204" pitchFamily="34" charset="0"/>
            </a:rPr>
            <a:t>Head of Responsive Repairs</a:t>
          </a:r>
        </a:p>
      </dgm:t>
    </dgm:pt>
    <dgm:pt modelId="{EDCA2541-686B-4AA7-9D06-C3C8D8023555}" type="parTrans" cxnId="{C8ED03B9-FAEC-40EC-8410-FEC810DFD51C}">
      <dgm:prSet/>
      <dgm:spPr/>
      <dgm:t>
        <a:bodyPr/>
        <a:lstStyle/>
        <a:p>
          <a:endParaRPr lang="en-GB"/>
        </a:p>
      </dgm:t>
    </dgm:pt>
    <dgm:pt modelId="{6D45BF2A-F89D-4C4F-83AE-9DE3D42D74A0}" type="sibTrans" cxnId="{C8ED03B9-FAEC-40EC-8410-FEC810DFD51C}">
      <dgm:prSet/>
      <dgm:spPr/>
      <dgm:t>
        <a:bodyPr/>
        <a:lstStyle/>
        <a:p>
          <a:endParaRPr lang="en-GB"/>
        </a:p>
      </dgm:t>
    </dgm:pt>
    <dgm:pt modelId="{EB6CE763-7F9F-4038-A552-E96C10A87D2F}">
      <dgm:prSet custT="1"/>
      <dgm:spPr/>
      <dgm:t>
        <a:bodyPr/>
        <a:lstStyle/>
        <a:p>
          <a:r>
            <a:rPr lang="en-GB" sz="800" dirty="0">
              <a:latin typeface="Gill Sans" panose="020B0602020204020204" pitchFamily="34" charset="0"/>
            </a:rPr>
            <a:t>Commercial Manager</a:t>
          </a:r>
        </a:p>
      </dgm:t>
    </dgm:pt>
    <dgm:pt modelId="{22BAF18D-4622-44C1-ADF2-5AFAA52EBB08}" type="parTrans" cxnId="{8DCE2BE3-D1A6-4D6F-BB5E-D4B14A1AC86C}">
      <dgm:prSet/>
      <dgm:spPr/>
      <dgm:t>
        <a:bodyPr/>
        <a:lstStyle/>
        <a:p>
          <a:endParaRPr lang="en-GB"/>
        </a:p>
      </dgm:t>
    </dgm:pt>
    <dgm:pt modelId="{AFFF1AE3-06EE-445B-9564-339918BF57C5}" type="sibTrans" cxnId="{8DCE2BE3-D1A6-4D6F-BB5E-D4B14A1AC86C}">
      <dgm:prSet/>
      <dgm:spPr/>
      <dgm:t>
        <a:bodyPr/>
        <a:lstStyle/>
        <a:p>
          <a:endParaRPr lang="en-GB"/>
        </a:p>
      </dgm:t>
    </dgm:pt>
    <dgm:pt modelId="{3AC049B1-7F00-4E79-ADFF-06600060C8CD}" type="asst">
      <dgm:prSet custT="1"/>
      <dgm:spPr/>
      <dgm:t>
        <a:bodyPr/>
        <a:lstStyle/>
        <a:p>
          <a:r>
            <a:rPr lang="en-US" sz="800" dirty="0">
              <a:latin typeface="Gill Sans" panose="020B0602020204020204" pitchFamily="34" charset="0"/>
            </a:rPr>
            <a:t>Executive Support </a:t>
          </a:r>
        </a:p>
        <a:p>
          <a:r>
            <a:rPr lang="en-US" sz="800" dirty="0">
              <a:latin typeface="Gill Sans" panose="020B0602020204020204" pitchFamily="34" charset="0"/>
            </a:rPr>
            <a:t>Officer</a:t>
          </a:r>
        </a:p>
      </dgm:t>
    </dgm:pt>
    <dgm:pt modelId="{E1E34784-8C9A-4F20-899C-5A0304ED064D}" type="parTrans" cxnId="{13E89996-4282-4718-824F-9583B1C40FBF}">
      <dgm:prSet/>
      <dgm:spPr/>
      <dgm:t>
        <a:bodyPr/>
        <a:lstStyle/>
        <a:p>
          <a:endParaRPr lang="en-GB"/>
        </a:p>
      </dgm:t>
    </dgm:pt>
    <dgm:pt modelId="{6F34AA3D-28C4-452C-B79D-59079D5AC18B}" type="sibTrans" cxnId="{13E89996-4282-4718-824F-9583B1C40FBF}">
      <dgm:prSet/>
      <dgm:spPr/>
      <dgm:t>
        <a:bodyPr/>
        <a:lstStyle/>
        <a:p>
          <a:endParaRPr lang="en-GB"/>
        </a:p>
      </dgm:t>
    </dgm:pt>
    <dgm:pt modelId="{9EACD3FE-E0FB-4A5C-AB6C-BA6BAC1D75ED}" type="asst">
      <dgm:prSet custT="1"/>
      <dgm:spPr/>
      <dgm:t>
        <a:bodyPr/>
        <a:lstStyle/>
        <a:p>
          <a:r>
            <a:rPr lang="en-US" sz="800" dirty="0">
              <a:latin typeface="Gill Sans" panose="020B0602020204020204" pitchFamily="34" charset="0"/>
            </a:rPr>
            <a:t>Casework &amp; Projects Manager</a:t>
          </a:r>
        </a:p>
      </dgm:t>
    </dgm:pt>
    <dgm:pt modelId="{3E236654-AA5A-498A-B7CD-9DAEE2DDB43C}" type="sibTrans" cxnId="{DC9999F6-A2F2-4770-A50E-A59933879528}">
      <dgm:prSet/>
      <dgm:spPr/>
      <dgm:t>
        <a:bodyPr/>
        <a:lstStyle/>
        <a:p>
          <a:endParaRPr lang="en-GB"/>
        </a:p>
      </dgm:t>
    </dgm:pt>
    <dgm:pt modelId="{E99BD3C8-CE2F-451B-986E-03D10A622704}" type="parTrans" cxnId="{DC9999F6-A2F2-4770-A50E-A59933879528}">
      <dgm:prSet/>
      <dgm:spPr/>
      <dgm:t>
        <a:bodyPr/>
        <a:lstStyle/>
        <a:p>
          <a:endParaRPr lang="en-GB"/>
        </a:p>
      </dgm:t>
    </dgm:pt>
    <dgm:pt modelId="{A83BCA24-2BFA-49F5-ABBE-EE5A85DC8C89}">
      <dgm:prSet custT="1"/>
      <dgm:spPr/>
      <dgm:t>
        <a:bodyPr/>
        <a:lstStyle/>
        <a:p>
          <a:r>
            <a:rPr lang="en-US" sz="800" dirty="0">
              <a:latin typeface="Gill Sans" panose="020B0602020204020204" pitchFamily="34" charset="0"/>
            </a:rPr>
            <a:t>Head of Trading Standards &amp; Environmental Health</a:t>
          </a:r>
        </a:p>
      </dgm:t>
    </dgm:pt>
    <dgm:pt modelId="{D75E1421-25D7-4A69-AA00-A79876D31305}" type="parTrans" cxnId="{71C5FDED-B36F-44D8-8755-9F13D45B3A3C}">
      <dgm:prSet/>
      <dgm:spPr/>
      <dgm:t>
        <a:bodyPr/>
        <a:lstStyle/>
        <a:p>
          <a:endParaRPr lang="en-GB"/>
        </a:p>
      </dgm:t>
    </dgm:pt>
    <dgm:pt modelId="{69938402-C02A-4569-A147-B1D5FD9E1E5B}" type="sibTrans" cxnId="{71C5FDED-B36F-44D8-8755-9F13D45B3A3C}">
      <dgm:prSet/>
      <dgm:spPr/>
      <dgm:t>
        <a:bodyPr/>
        <a:lstStyle/>
        <a:p>
          <a:endParaRPr lang="en-GB"/>
        </a:p>
      </dgm:t>
    </dgm:pt>
    <dgm:pt modelId="{5FA8F21B-D14F-4EB0-AA42-25130398CF4C}">
      <dgm:prSet phldrT="[Text]" custT="1"/>
      <dgm:spPr/>
      <dgm:t>
        <a:bodyPr/>
        <a:lstStyle/>
        <a:p>
          <a:r>
            <a:rPr lang="en-US" sz="800" dirty="0">
              <a:latin typeface="Gill Sans" panose="020B0602020204020204" pitchFamily="34" charset="0"/>
            </a:rPr>
            <a:t>Head of Strategy and Improvement</a:t>
          </a:r>
        </a:p>
        <a:p>
          <a:r>
            <a:rPr lang="en-US" sz="800" dirty="0">
              <a:latin typeface="Gill Sans" panose="020B0602020204020204" pitchFamily="34" charset="0"/>
            </a:rPr>
            <a:t>Vacant</a:t>
          </a:r>
        </a:p>
      </dgm:t>
    </dgm:pt>
    <dgm:pt modelId="{7964D2B5-DA0C-44AD-A6CF-E67D1B86A11D}" type="parTrans" cxnId="{0FE1DCBC-654D-4B0A-9CB2-B91E23E69614}">
      <dgm:prSet/>
      <dgm:spPr/>
      <dgm:t>
        <a:bodyPr/>
        <a:lstStyle/>
        <a:p>
          <a:endParaRPr lang="en-GB"/>
        </a:p>
      </dgm:t>
    </dgm:pt>
    <dgm:pt modelId="{97CAF067-B369-471B-811E-D1F6DEE45A56}" type="sibTrans" cxnId="{0FE1DCBC-654D-4B0A-9CB2-B91E23E69614}">
      <dgm:prSet/>
      <dgm:spPr/>
      <dgm:t>
        <a:bodyPr/>
        <a:lstStyle/>
        <a:p>
          <a:endParaRPr lang="en-GB"/>
        </a:p>
      </dgm:t>
    </dgm:pt>
    <dgm:pt modelId="{87580E5D-BEE9-45FD-8212-7E0E9F0A81C4}">
      <dgm:prSet phldrT="[Text]" custT="1"/>
      <dgm:spPr/>
      <dgm:t>
        <a:bodyPr/>
        <a:lstStyle/>
        <a:p>
          <a:r>
            <a:rPr lang="en-US" sz="800" dirty="0">
              <a:latin typeface="Gill Sans" panose="020B0602020204020204" pitchFamily="34" charset="0"/>
            </a:rPr>
            <a:t>Assistant Director of Community Safety &amp; Environmental Health</a:t>
          </a:r>
        </a:p>
        <a:p>
          <a:r>
            <a:rPr lang="en-US" sz="800" dirty="0">
              <a:latin typeface="Gill Sans" panose="020B0602020204020204" pitchFamily="34" charset="0"/>
            </a:rPr>
            <a:t>Sean McDermid</a:t>
          </a:r>
          <a:endParaRPr lang="en-US" sz="800" dirty="0"/>
        </a:p>
      </dgm:t>
    </dgm:pt>
    <dgm:pt modelId="{DC2D19C3-7BCC-482A-B562-C497A3B407AF}" type="sibTrans" cxnId="{A1D19EAA-CDB4-4853-ADA9-C05865E53960}">
      <dgm:prSet/>
      <dgm:spPr/>
      <dgm:t>
        <a:bodyPr/>
        <a:lstStyle/>
        <a:p>
          <a:endParaRPr lang="en-US"/>
        </a:p>
      </dgm:t>
    </dgm:pt>
    <dgm:pt modelId="{9F1BC66A-6F3E-45D0-9865-210B00EE981A}" type="parTrans" cxnId="{A1D19EAA-CDB4-4853-ADA9-C05865E53960}">
      <dgm:prSet/>
      <dgm:spPr/>
      <dgm:t>
        <a:bodyPr/>
        <a:lstStyle/>
        <a:p>
          <a:endParaRPr lang="en-US"/>
        </a:p>
      </dgm:t>
    </dgm:pt>
    <dgm:pt modelId="{28D64177-64E9-4E14-A66F-91922C24BF96}">
      <dgm:prSet phldrT="[Text]" custT="1"/>
      <dgm:spPr/>
      <dgm:t>
        <a:bodyPr/>
        <a:lstStyle/>
        <a:p>
          <a:r>
            <a:rPr lang="en-US" sz="800" dirty="0">
              <a:latin typeface="Gill Sans" panose="020B0602020204020204" pitchFamily="34" charset="0"/>
            </a:rPr>
            <a:t>Policy and Performance Manager</a:t>
          </a:r>
        </a:p>
        <a:p>
          <a:endParaRPr lang="en-US" sz="800" dirty="0">
            <a:latin typeface="Gill Sans" panose="020B0602020204020204" pitchFamily="34" charset="0"/>
          </a:endParaRPr>
        </a:p>
      </dgm:t>
    </dgm:pt>
    <dgm:pt modelId="{C3D6B6AC-B0FB-406B-B71D-F33AD6CFB687}" type="parTrans" cxnId="{94456507-FDAB-4486-BDDC-A051A79FB65C}">
      <dgm:prSet/>
      <dgm:spPr/>
      <dgm:t>
        <a:bodyPr/>
        <a:lstStyle/>
        <a:p>
          <a:endParaRPr lang="en-GB"/>
        </a:p>
      </dgm:t>
    </dgm:pt>
    <dgm:pt modelId="{E9491749-36AB-484F-A7DD-554EF269D514}" type="sibTrans" cxnId="{94456507-FDAB-4486-BDDC-A051A79FB65C}">
      <dgm:prSet/>
      <dgm:spPr/>
      <dgm:t>
        <a:bodyPr/>
        <a:lstStyle/>
        <a:p>
          <a:endParaRPr lang="en-GB"/>
        </a:p>
      </dgm:t>
    </dgm:pt>
    <dgm:pt modelId="{C410210A-7545-458D-AA49-DF2CEF0F7518}">
      <dgm:prSet custT="1"/>
      <dgm:spPr/>
      <dgm:t>
        <a:bodyPr/>
        <a:lstStyle/>
        <a:p>
          <a:r>
            <a:rPr lang="en-GB" sz="800" dirty="0">
              <a:latin typeface="Gill Sans" panose="020B0602020204020204" pitchFamily="34" charset="0"/>
            </a:rPr>
            <a:t>Executive Support Officer</a:t>
          </a:r>
        </a:p>
      </dgm:t>
    </dgm:pt>
    <dgm:pt modelId="{FA12F54B-9EF1-4EB5-8B67-F7DC8D0583FD}" type="parTrans" cxnId="{041333A6-13CD-469D-9724-75092E6ED82C}">
      <dgm:prSet/>
      <dgm:spPr/>
      <dgm:t>
        <a:bodyPr/>
        <a:lstStyle/>
        <a:p>
          <a:endParaRPr lang="en-GB"/>
        </a:p>
      </dgm:t>
    </dgm:pt>
    <dgm:pt modelId="{7B65A961-C3E8-401C-A002-542A8137F80C}" type="sibTrans" cxnId="{041333A6-13CD-469D-9724-75092E6ED82C}">
      <dgm:prSet/>
      <dgm:spPr/>
      <dgm:t>
        <a:bodyPr/>
        <a:lstStyle/>
        <a:p>
          <a:endParaRPr lang="en-GB"/>
        </a:p>
      </dgm:t>
    </dgm:pt>
    <dgm:pt modelId="{58BA5D04-F600-44F3-B402-26C18C433367}">
      <dgm:prSet custT="1"/>
      <dgm:spPr/>
      <dgm:t>
        <a:bodyPr/>
        <a:lstStyle/>
        <a:p>
          <a:r>
            <a:rPr lang="en-GB" sz="800" b="0" i="0" dirty="0"/>
            <a:t>DMT Casework</a:t>
          </a:r>
        </a:p>
        <a:p>
          <a:r>
            <a:rPr lang="en-GB" sz="800" b="0" i="0" dirty="0"/>
            <a:t>Support Officer</a:t>
          </a:r>
          <a:endParaRPr lang="en-GB" sz="1000" dirty="0"/>
        </a:p>
      </dgm:t>
    </dgm:pt>
    <dgm:pt modelId="{AE686228-158C-43EA-A7B3-FDECF40D7972}" type="parTrans" cxnId="{4EE4F0E0-A33F-466D-B4DC-CF3D01793A8B}">
      <dgm:prSet/>
      <dgm:spPr/>
      <dgm:t>
        <a:bodyPr/>
        <a:lstStyle/>
        <a:p>
          <a:endParaRPr lang="en-GB"/>
        </a:p>
      </dgm:t>
    </dgm:pt>
    <dgm:pt modelId="{03CB6C5E-5BBD-4E17-8EDD-192F5B00A05B}" type="sibTrans" cxnId="{4EE4F0E0-A33F-466D-B4DC-CF3D01793A8B}">
      <dgm:prSet/>
      <dgm:spPr/>
      <dgm:t>
        <a:bodyPr/>
        <a:lstStyle/>
        <a:p>
          <a:endParaRPr lang="en-GB"/>
        </a:p>
      </dgm:t>
    </dgm:pt>
    <dgm:pt modelId="{04904AD6-5D0E-4E85-8A38-CFD7FFDB3D0C}">
      <dgm:prSet custT="1"/>
      <dgm:spPr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5080" tIns="5080" rIns="5080" bIns="5080" numCol="1" spcCol="1270" anchor="ctr" anchorCtr="0"/>
        <a:lstStyle/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Corporate Quality Systems Manager</a:t>
          </a:r>
        </a:p>
      </dgm:t>
    </dgm:pt>
    <dgm:pt modelId="{9FA625FB-1B47-48C7-A84E-79C8B465026A}" type="parTrans" cxnId="{48F4E35F-6DA9-4E4C-A620-D23C86115725}">
      <dgm:prSet/>
      <dgm:spPr/>
      <dgm:t>
        <a:bodyPr/>
        <a:lstStyle/>
        <a:p>
          <a:endParaRPr lang="en-GB"/>
        </a:p>
      </dgm:t>
    </dgm:pt>
    <dgm:pt modelId="{50FC5ED3-2B4C-4BF4-9F88-52879AACC182}" type="sibTrans" cxnId="{48F4E35F-6DA9-4E4C-A620-D23C86115725}">
      <dgm:prSet/>
      <dgm:spPr/>
      <dgm:t>
        <a:bodyPr/>
        <a:lstStyle/>
        <a:p>
          <a:endParaRPr lang="en-GB"/>
        </a:p>
      </dgm:t>
    </dgm:pt>
    <dgm:pt modelId="{52D1E440-FE29-4952-975F-76C870333EAF}">
      <dgm:prSet custT="1"/>
      <dgm:spPr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5080" tIns="5080" rIns="5080" bIns="5080" numCol="1" spcCol="1270" anchor="ctr" anchorCtr="0"/>
        <a:lstStyle/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Policy and Performance Manager (Acting)</a:t>
          </a:r>
        </a:p>
      </dgm:t>
    </dgm:pt>
    <dgm:pt modelId="{D164893D-83E3-4EFD-9C4B-9A488C90A532}" type="parTrans" cxnId="{3343C41F-AF18-492B-A499-EE493D88DDD1}">
      <dgm:prSet/>
      <dgm:spPr/>
      <dgm:t>
        <a:bodyPr/>
        <a:lstStyle/>
        <a:p>
          <a:endParaRPr lang="en-GB"/>
        </a:p>
      </dgm:t>
    </dgm:pt>
    <dgm:pt modelId="{37EE74E0-2AE6-4035-9BD8-B254CA5D6858}" type="sibTrans" cxnId="{3343C41F-AF18-492B-A499-EE493D88DDD1}">
      <dgm:prSet/>
      <dgm:spPr/>
      <dgm:t>
        <a:bodyPr/>
        <a:lstStyle/>
        <a:p>
          <a:endParaRPr lang="en-GB"/>
        </a:p>
      </dgm:t>
    </dgm:pt>
    <dgm:pt modelId="{788D4881-247B-4A85-AFB9-46F3A20C461F}">
      <dgm:prSet custT="1"/>
      <dgm:spPr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5080" tIns="5080" rIns="5080" bIns="5080" numCol="1" spcCol="1270" anchor="ctr" anchorCtr="0"/>
        <a:lstStyle/>
        <a:p>
          <a:r>
            <a:rPr lang="en-GB" sz="8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Applications</a:t>
          </a:r>
          <a:r>
            <a:rPr lang="en-GB" sz="1100" kern="1200" dirty="0"/>
            <a:t> </a:t>
          </a:r>
          <a:r>
            <a:rPr lang="en-GB" sz="8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Support Manager</a:t>
          </a:r>
        </a:p>
      </dgm:t>
    </dgm:pt>
    <dgm:pt modelId="{A005F33F-64AE-431A-8356-5B69FB358172}" type="parTrans" cxnId="{F45CD3B1-A314-4365-AF5E-9A0970A061BB}">
      <dgm:prSet/>
      <dgm:spPr/>
      <dgm:t>
        <a:bodyPr/>
        <a:lstStyle/>
        <a:p>
          <a:endParaRPr lang="en-GB"/>
        </a:p>
      </dgm:t>
    </dgm:pt>
    <dgm:pt modelId="{2FF0672E-145C-4A23-8599-4D1E6857239E}" type="sibTrans" cxnId="{F45CD3B1-A314-4365-AF5E-9A0970A061BB}">
      <dgm:prSet/>
      <dgm:spPr/>
      <dgm:t>
        <a:bodyPr/>
        <a:lstStyle/>
        <a:p>
          <a:endParaRPr lang="en-GB"/>
        </a:p>
      </dgm:t>
    </dgm:pt>
    <dgm:pt modelId="{DFEC6D7E-EAF3-45EE-B545-722D357B7FAF}">
      <dgm:prSet custT="1"/>
      <dgm:spPr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5080" tIns="5080" rIns="5080" bIns="5080" numCol="1" spcCol="1270" anchor="ctr" anchorCtr="0"/>
        <a:lstStyle/>
        <a:p>
          <a:r>
            <a:rPr lang="en-GB" sz="8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Project Manager</a:t>
          </a:r>
        </a:p>
      </dgm:t>
    </dgm:pt>
    <dgm:pt modelId="{9AEE4ED4-BCC7-4244-8165-9EB82B65C390}" type="parTrans" cxnId="{B5ECB925-939D-4FAA-936E-0C38D67E7925}">
      <dgm:prSet/>
      <dgm:spPr/>
      <dgm:t>
        <a:bodyPr/>
        <a:lstStyle/>
        <a:p>
          <a:endParaRPr lang="en-GB"/>
        </a:p>
      </dgm:t>
    </dgm:pt>
    <dgm:pt modelId="{2755BA9F-539C-4A88-94D4-3BD968AA2EB7}" type="sibTrans" cxnId="{B5ECB925-939D-4FAA-936E-0C38D67E7925}">
      <dgm:prSet/>
      <dgm:spPr/>
      <dgm:t>
        <a:bodyPr/>
        <a:lstStyle/>
        <a:p>
          <a:endParaRPr lang="en-GB"/>
        </a:p>
      </dgm:t>
    </dgm:pt>
    <dgm:pt modelId="{37A901B2-EC56-4963-B363-4EB11B35B2F6}" type="pres">
      <dgm:prSet presAssocID="{376A4A1B-D7FB-4F5F-8483-5F741AAB43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4EF7CF-9D36-4242-BF0F-15F063078280}" type="pres">
      <dgm:prSet presAssocID="{A035DF03-F6B1-46CC-8E66-7813F1C2E77C}" presName="hierRoot1" presStyleCnt="0">
        <dgm:presLayoutVars>
          <dgm:hierBranch val="init"/>
        </dgm:presLayoutVars>
      </dgm:prSet>
      <dgm:spPr/>
    </dgm:pt>
    <dgm:pt modelId="{5B2CBD4B-A9DC-461B-939A-F15D288A5CEA}" type="pres">
      <dgm:prSet presAssocID="{A035DF03-F6B1-46CC-8E66-7813F1C2E77C}" presName="rootComposite1" presStyleCnt="0"/>
      <dgm:spPr/>
    </dgm:pt>
    <dgm:pt modelId="{463F69FB-DAB0-4F14-92F4-C5745E3A400B}" type="pres">
      <dgm:prSet presAssocID="{A035DF03-F6B1-46CC-8E66-7813F1C2E77C}" presName="rootText1" presStyleLbl="node0" presStyleIdx="0" presStyleCnt="1" custScaleX="257537" custScaleY="207433" custLinFactNeighborX="-1595" custLinFactNeighborY="-85295">
        <dgm:presLayoutVars>
          <dgm:chPref val="3"/>
        </dgm:presLayoutVars>
      </dgm:prSet>
      <dgm:spPr/>
    </dgm:pt>
    <dgm:pt modelId="{932405E9-6CC1-4909-BD77-39E42EBAFC1B}" type="pres">
      <dgm:prSet presAssocID="{A035DF03-F6B1-46CC-8E66-7813F1C2E77C}" presName="rootConnector1" presStyleLbl="node1" presStyleIdx="0" presStyleCnt="0"/>
      <dgm:spPr/>
    </dgm:pt>
    <dgm:pt modelId="{C710E4DC-8765-40B4-A549-E77276FD4A63}" type="pres">
      <dgm:prSet presAssocID="{A035DF03-F6B1-46CC-8E66-7813F1C2E77C}" presName="hierChild2" presStyleCnt="0"/>
      <dgm:spPr/>
    </dgm:pt>
    <dgm:pt modelId="{1E867D71-B69E-4804-988E-7C58B3A1BBA5}" type="pres">
      <dgm:prSet presAssocID="{7964D2B5-DA0C-44AD-A6CF-E67D1B86A11D}" presName="Name37" presStyleLbl="parChTrans1D2" presStyleIdx="0" presStyleCnt="6"/>
      <dgm:spPr/>
    </dgm:pt>
    <dgm:pt modelId="{0BE115B6-09C6-451B-AE6F-22E8D51529E2}" type="pres">
      <dgm:prSet presAssocID="{5FA8F21B-D14F-4EB0-AA42-25130398CF4C}" presName="hierRoot2" presStyleCnt="0">
        <dgm:presLayoutVars>
          <dgm:hierBranch val="init"/>
        </dgm:presLayoutVars>
      </dgm:prSet>
      <dgm:spPr/>
    </dgm:pt>
    <dgm:pt modelId="{66F100DB-F9E0-45B0-AF94-539F3ABB896B}" type="pres">
      <dgm:prSet presAssocID="{5FA8F21B-D14F-4EB0-AA42-25130398CF4C}" presName="rootComposite" presStyleCnt="0"/>
      <dgm:spPr/>
    </dgm:pt>
    <dgm:pt modelId="{A864C92D-3FD0-46A9-9F0E-55789EFCE0C7}" type="pres">
      <dgm:prSet presAssocID="{5FA8F21B-D14F-4EB0-AA42-25130398CF4C}" presName="rootText" presStyleLbl="node2" presStyleIdx="0" presStyleCnt="6" custScaleX="181993" custScaleY="194125" custLinFactY="42245" custLinFactNeighborY="100000">
        <dgm:presLayoutVars>
          <dgm:chPref val="3"/>
        </dgm:presLayoutVars>
      </dgm:prSet>
      <dgm:spPr/>
    </dgm:pt>
    <dgm:pt modelId="{15068CA8-8011-4C96-9BE4-8FBF5C5067FC}" type="pres">
      <dgm:prSet presAssocID="{5FA8F21B-D14F-4EB0-AA42-25130398CF4C}" presName="rootConnector" presStyleLbl="node2" presStyleIdx="0" presStyleCnt="6"/>
      <dgm:spPr/>
    </dgm:pt>
    <dgm:pt modelId="{1AE75977-8B12-4C93-8D68-135C96D8760D}" type="pres">
      <dgm:prSet presAssocID="{5FA8F21B-D14F-4EB0-AA42-25130398CF4C}" presName="hierChild4" presStyleCnt="0"/>
      <dgm:spPr/>
    </dgm:pt>
    <dgm:pt modelId="{D3CE0EDA-B787-431A-A001-A57B7D64E116}" type="pres">
      <dgm:prSet presAssocID="{C3D6B6AC-B0FB-406B-B71D-F33AD6CFB687}" presName="Name37" presStyleLbl="parChTrans1D3" presStyleIdx="0" presStyleCnt="20"/>
      <dgm:spPr/>
    </dgm:pt>
    <dgm:pt modelId="{A6D4386E-3268-41BE-A0DB-8A844AAE7131}" type="pres">
      <dgm:prSet presAssocID="{28D64177-64E9-4E14-A66F-91922C24BF96}" presName="hierRoot2" presStyleCnt="0">
        <dgm:presLayoutVars>
          <dgm:hierBranch val="init"/>
        </dgm:presLayoutVars>
      </dgm:prSet>
      <dgm:spPr/>
    </dgm:pt>
    <dgm:pt modelId="{6D5AC052-38C7-405E-89C9-8550EA6FF09F}" type="pres">
      <dgm:prSet presAssocID="{28D64177-64E9-4E14-A66F-91922C24BF96}" presName="rootComposite" presStyleCnt="0"/>
      <dgm:spPr/>
    </dgm:pt>
    <dgm:pt modelId="{C5F7A075-E52B-4DA8-876C-018B907D2176}" type="pres">
      <dgm:prSet presAssocID="{28D64177-64E9-4E14-A66F-91922C24BF96}" presName="rootText" presStyleLbl="node3" presStyleIdx="0" presStyleCnt="18" custScaleX="178613" custScaleY="174424" custLinFactY="300000" custLinFactNeighborX="4637" custLinFactNeighborY="355428">
        <dgm:presLayoutVars>
          <dgm:chPref val="3"/>
        </dgm:presLayoutVars>
      </dgm:prSet>
      <dgm:spPr/>
    </dgm:pt>
    <dgm:pt modelId="{33D91322-DC71-4127-9B16-049E8B651129}" type="pres">
      <dgm:prSet presAssocID="{28D64177-64E9-4E14-A66F-91922C24BF96}" presName="rootConnector" presStyleLbl="node3" presStyleIdx="0" presStyleCnt="18"/>
      <dgm:spPr/>
    </dgm:pt>
    <dgm:pt modelId="{7EA88B70-FF39-4D06-AA62-E6C6C88190B8}" type="pres">
      <dgm:prSet presAssocID="{28D64177-64E9-4E14-A66F-91922C24BF96}" presName="hierChild4" presStyleCnt="0"/>
      <dgm:spPr/>
    </dgm:pt>
    <dgm:pt modelId="{5ACD0662-221C-48A4-BE75-6D031FE796C4}" type="pres">
      <dgm:prSet presAssocID="{28D64177-64E9-4E14-A66F-91922C24BF96}" presName="hierChild5" presStyleCnt="0"/>
      <dgm:spPr/>
    </dgm:pt>
    <dgm:pt modelId="{7C2A2D2C-D539-4973-B1B4-977C130F93E2}" type="pres">
      <dgm:prSet presAssocID="{D164893D-83E3-4EFD-9C4B-9A488C90A532}" presName="Name37" presStyleLbl="parChTrans1D3" presStyleIdx="1" presStyleCnt="20"/>
      <dgm:spPr/>
    </dgm:pt>
    <dgm:pt modelId="{30EFC16F-ABD4-424B-B68F-AD325AE13962}" type="pres">
      <dgm:prSet presAssocID="{52D1E440-FE29-4952-975F-76C870333EAF}" presName="hierRoot2" presStyleCnt="0">
        <dgm:presLayoutVars>
          <dgm:hierBranch val="init"/>
        </dgm:presLayoutVars>
      </dgm:prSet>
      <dgm:spPr/>
    </dgm:pt>
    <dgm:pt modelId="{947FF02D-280E-4030-AC98-F932B9C5358C}" type="pres">
      <dgm:prSet presAssocID="{52D1E440-FE29-4952-975F-76C870333EAF}" presName="rootComposite" presStyleCnt="0"/>
      <dgm:spPr/>
    </dgm:pt>
    <dgm:pt modelId="{7D3E1953-3557-489F-AE58-0EBAC0F3AFDD}" type="pres">
      <dgm:prSet presAssocID="{52D1E440-FE29-4952-975F-76C870333EAF}" presName="rootText" presStyleLbl="node3" presStyleIdx="1" presStyleCnt="18" custScaleX="172283" custScaleY="193647" custLinFactY="300000" custLinFactNeighborX="8770" custLinFactNeighborY="334025">
        <dgm:presLayoutVars>
          <dgm:chPref val="3"/>
        </dgm:presLayoutVars>
      </dgm:prSet>
      <dgm:spPr>
        <a:xfrm>
          <a:off x="504058" y="5157193"/>
          <a:ext cx="615148" cy="307574"/>
        </a:xfrm>
        <a:prstGeom prst="rect">
          <a:avLst/>
        </a:prstGeom>
      </dgm:spPr>
    </dgm:pt>
    <dgm:pt modelId="{FB3C72E7-2EC8-4743-87CA-62F0ABA3781F}" type="pres">
      <dgm:prSet presAssocID="{52D1E440-FE29-4952-975F-76C870333EAF}" presName="rootConnector" presStyleLbl="node3" presStyleIdx="1" presStyleCnt="18"/>
      <dgm:spPr/>
    </dgm:pt>
    <dgm:pt modelId="{33D9CB6E-5E48-4656-9F13-9C449603DD91}" type="pres">
      <dgm:prSet presAssocID="{52D1E440-FE29-4952-975F-76C870333EAF}" presName="hierChild4" presStyleCnt="0"/>
      <dgm:spPr/>
    </dgm:pt>
    <dgm:pt modelId="{164F30E6-0437-4F78-88DB-0829437DEB2D}" type="pres">
      <dgm:prSet presAssocID="{52D1E440-FE29-4952-975F-76C870333EAF}" presName="hierChild5" presStyleCnt="0"/>
      <dgm:spPr/>
    </dgm:pt>
    <dgm:pt modelId="{29F2F38E-52E9-46C3-9A0C-FF898F3B2227}" type="pres">
      <dgm:prSet presAssocID="{A005F33F-64AE-431A-8356-5B69FB358172}" presName="Name37" presStyleLbl="parChTrans1D3" presStyleIdx="2" presStyleCnt="20"/>
      <dgm:spPr/>
    </dgm:pt>
    <dgm:pt modelId="{855931FA-8CF7-495B-BE94-00367A8E101A}" type="pres">
      <dgm:prSet presAssocID="{788D4881-247B-4A85-AFB9-46F3A20C461F}" presName="hierRoot2" presStyleCnt="0">
        <dgm:presLayoutVars>
          <dgm:hierBranch val="init"/>
        </dgm:presLayoutVars>
      </dgm:prSet>
      <dgm:spPr/>
    </dgm:pt>
    <dgm:pt modelId="{FDAD9FEB-F15D-46CA-B9C3-52E835C37E20}" type="pres">
      <dgm:prSet presAssocID="{788D4881-247B-4A85-AFB9-46F3A20C461F}" presName="rootComposite" presStyleCnt="0"/>
      <dgm:spPr/>
    </dgm:pt>
    <dgm:pt modelId="{6F0AA872-D073-497B-9BB9-6405F71B893C}" type="pres">
      <dgm:prSet presAssocID="{788D4881-247B-4A85-AFB9-46F3A20C461F}" presName="rootText" presStyleLbl="node3" presStyleIdx="2" presStyleCnt="18" custScaleX="159904" custScaleY="193625" custLinFactY="300000" custLinFactNeighborX="12294" custLinFactNeighborY="308422">
        <dgm:presLayoutVars>
          <dgm:chPref val="3"/>
        </dgm:presLayoutVars>
      </dgm:prSet>
      <dgm:spPr>
        <a:xfrm>
          <a:off x="360039" y="5661247"/>
          <a:ext cx="1046518" cy="579928"/>
        </a:xfrm>
        <a:prstGeom prst="rect">
          <a:avLst/>
        </a:prstGeom>
      </dgm:spPr>
    </dgm:pt>
    <dgm:pt modelId="{FD58C2A7-59DC-4E42-B61B-295A48E6437E}" type="pres">
      <dgm:prSet presAssocID="{788D4881-247B-4A85-AFB9-46F3A20C461F}" presName="rootConnector" presStyleLbl="node3" presStyleIdx="2" presStyleCnt="18"/>
      <dgm:spPr/>
    </dgm:pt>
    <dgm:pt modelId="{2BF9FE0F-F03F-4E93-A2C9-7E2EABCBDEDA}" type="pres">
      <dgm:prSet presAssocID="{788D4881-247B-4A85-AFB9-46F3A20C461F}" presName="hierChild4" presStyleCnt="0"/>
      <dgm:spPr/>
    </dgm:pt>
    <dgm:pt modelId="{4F0A0835-25EF-42F3-A9F5-0EE47D54DB26}" type="pres">
      <dgm:prSet presAssocID="{788D4881-247B-4A85-AFB9-46F3A20C461F}" presName="hierChild5" presStyleCnt="0"/>
      <dgm:spPr/>
    </dgm:pt>
    <dgm:pt modelId="{A70C125B-2236-45AE-8040-EEAB5190BAE8}" type="pres">
      <dgm:prSet presAssocID="{9AEE4ED4-BCC7-4244-8165-9EB82B65C390}" presName="Name37" presStyleLbl="parChTrans1D3" presStyleIdx="3" presStyleCnt="20"/>
      <dgm:spPr/>
    </dgm:pt>
    <dgm:pt modelId="{AA01E9DD-A11E-4F63-8AF2-D321DF4BCE4C}" type="pres">
      <dgm:prSet presAssocID="{DFEC6D7E-EAF3-45EE-B545-722D357B7FAF}" presName="hierRoot2" presStyleCnt="0">
        <dgm:presLayoutVars>
          <dgm:hierBranch val="init"/>
        </dgm:presLayoutVars>
      </dgm:prSet>
      <dgm:spPr/>
    </dgm:pt>
    <dgm:pt modelId="{B97322F5-F148-41DA-AC09-4765DB2E1F4D}" type="pres">
      <dgm:prSet presAssocID="{DFEC6D7E-EAF3-45EE-B545-722D357B7FAF}" presName="rootComposite" presStyleCnt="0"/>
      <dgm:spPr/>
    </dgm:pt>
    <dgm:pt modelId="{802D321B-F8FA-4853-BCC0-8AA19BEC766F}" type="pres">
      <dgm:prSet presAssocID="{DFEC6D7E-EAF3-45EE-B545-722D357B7FAF}" presName="rootText" presStyleLbl="node3" presStyleIdx="3" presStyleCnt="18" custScaleX="165582" custScaleY="184541" custLinFactY="283926" custLinFactNeighborX="9716" custLinFactNeighborY="300000">
        <dgm:presLayoutVars>
          <dgm:chPref val="3"/>
        </dgm:presLayoutVars>
      </dgm:prSet>
      <dgm:spPr>
        <a:xfrm>
          <a:off x="461816" y="6065765"/>
          <a:ext cx="794101" cy="603593"/>
        </a:xfrm>
        <a:prstGeom prst="rect">
          <a:avLst/>
        </a:prstGeom>
      </dgm:spPr>
    </dgm:pt>
    <dgm:pt modelId="{C6A7CEF0-5BA4-4C84-9DD8-D2A86E203250}" type="pres">
      <dgm:prSet presAssocID="{DFEC6D7E-EAF3-45EE-B545-722D357B7FAF}" presName="rootConnector" presStyleLbl="node3" presStyleIdx="3" presStyleCnt="18"/>
      <dgm:spPr/>
    </dgm:pt>
    <dgm:pt modelId="{880BCE49-1E41-4B37-8D7C-9F391F96736C}" type="pres">
      <dgm:prSet presAssocID="{DFEC6D7E-EAF3-45EE-B545-722D357B7FAF}" presName="hierChild4" presStyleCnt="0"/>
      <dgm:spPr/>
    </dgm:pt>
    <dgm:pt modelId="{9B0BB2CB-F75B-499A-88DB-1C01A3302DB1}" type="pres">
      <dgm:prSet presAssocID="{DFEC6D7E-EAF3-45EE-B545-722D357B7FAF}" presName="hierChild5" presStyleCnt="0"/>
      <dgm:spPr/>
    </dgm:pt>
    <dgm:pt modelId="{06630299-19A7-47C9-9B14-779A58752F7A}" type="pres">
      <dgm:prSet presAssocID="{5FA8F21B-D14F-4EB0-AA42-25130398CF4C}" presName="hierChild5" presStyleCnt="0"/>
      <dgm:spPr/>
    </dgm:pt>
    <dgm:pt modelId="{78848E9B-5ED2-43F7-8D1B-DC1B1D8984F5}" type="pres">
      <dgm:prSet presAssocID="{08C747D4-DC31-4BB4-BB7B-7A22CD3AF184}" presName="Name37" presStyleLbl="parChTrans1D2" presStyleIdx="1" presStyleCnt="6"/>
      <dgm:spPr/>
    </dgm:pt>
    <dgm:pt modelId="{E9C3FB60-4186-4AE0-AD69-EDBF5B5DFC89}" type="pres">
      <dgm:prSet presAssocID="{5BD6F304-661F-41DA-94ED-3F4FACC9C8E5}" presName="hierRoot2" presStyleCnt="0">
        <dgm:presLayoutVars>
          <dgm:hierBranch val="init"/>
        </dgm:presLayoutVars>
      </dgm:prSet>
      <dgm:spPr/>
    </dgm:pt>
    <dgm:pt modelId="{1E2C4DFB-1784-4094-9BF6-D754A3A00AC7}" type="pres">
      <dgm:prSet presAssocID="{5BD6F304-661F-41DA-94ED-3F4FACC9C8E5}" presName="rootComposite" presStyleCnt="0"/>
      <dgm:spPr/>
    </dgm:pt>
    <dgm:pt modelId="{234CE2D7-E000-4940-ACB8-05FD5A715F67}" type="pres">
      <dgm:prSet presAssocID="{5BD6F304-661F-41DA-94ED-3F4FACC9C8E5}" presName="rootText" presStyleLbl="node2" presStyleIdx="1" presStyleCnt="6" custScaleX="201262" custScaleY="182390" custLinFactY="45018" custLinFactNeighborX="82978" custLinFactNeighborY="100000">
        <dgm:presLayoutVars>
          <dgm:chPref val="3"/>
        </dgm:presLayoutVars>
      </dgm:prSet>
      <dgm:spPr/>
    </dgm:pt>
    <dgm:pt modelId="{1AB8F037-43B8-479E-9AEF-B6093E37FE7D}" type="pres">
      <dgm:prSet presAssocID="{5BD6F304-661F-41DA-94ED-3F4FACC9C8E5}" presName="rootConnector" presStyleLbl="node2" presStyleIdx="1" presStyleCnt="6"/>
      <dgm:spPr/>
    </dgm:pt>
    <dgm:pt modelId="{D241F332-B344-49FA-9A59-E84D3F9F23B8}" type="pres">
      <dgm:prSet presAssocID="{5BD6F304-661F-41DA-94ED-3F4FACC9C8E5}" presName="hierChild4" presStyleCnt="0"/>
      <dgm:spPr/>
    </dgm:pt>
    <dgm:pt modelId="{6C5983E8-B721-4688-A9F1-CBB6FB924303}" type="pres">
      <dgm:prSet presAssocID="{D281D385-D545-4DA1-99A3-EB8808482FE4}" presName="Name37" presStyleLbl="parChTrans1D3" presStyleIdx="4" presStyleCnt="20"/>
      <dgm:spPr/>
    </dgm:pt>
    <dgm:pt modelId="{C0DA5F48-8431-4924-AAE6-A1B6F51E5688}" type="pres">
      <dgm:prSet presAssocID="{D7EA7718-20A2-4A9C-A91B-6BD828AF1F24}" presName="hierRoot2" presStyleCnt="0">
        <dgm:presLayoutVars>
          <dgm:hierBranch val="init"/>
        </dgm:presLayoutVars>
      </dgm:prSet>
      <dgm:spPr/>
    </dgm:pt>
    <dgm:pt modelId="{8596A851-328B-4A1E-AD09-D6DA21501D6D}" type="pres">
      <dgm:prSet presAssocID="{D7EA7718-20A2-4A9C-A91B-6BD828AF1F24}" presName="rootComposite" presStyleCnt="0"/>
      <dgm:spPr/>
    </dgm:pt>
    <dgm:pt modelId="{710006C6-F4F0-4352-A47F-BDA70F53F38B}" type="pres">
      <dgm:prSet presAssocID="{D7EA7718-20A2-4A9C-A91B-6BD828AF1F24}" presName="rootText" presStyleLbl="node3" presStyleIdx="4" presStyleCnt="18" custScaleX="160883" custScaleY="171378" custLinFactX="2736" custLinFactY="355763" custLinFactNeighborX="100000" custLinFactNeighborY="400000">
        <dgm:presLayoutVars>
          <dgm:chPref val="3"/>
        </dgm:presLayoutVars>
      </dgm:prSet>
      <dgm:spPr/>
    </dgm:pt>
    <dgm:pt modelId="{075AE795-2E53-4650-B626-9EA79CF25B28}" type="pres">
      <dgm:prSet presAssocID="{D7EA7718-20A2-4A9C-A91B-6BD828AF1F24}" presName="rootConnector" presStyleLbl="node3" presStyleIdx="4" presStyleCnt="18"/>
      <dgm:spPr/>
    </dgm:pt>
    <dgm:pt modelId="{44087144-98EF-4C28-9EF9-5D7CF4761909}" type="pres">
      <dgm:prSet presAssocID="{D7EA7718-20A2-4A9C-A91B-6BD828AF1F24}" presName="hierChild4" presStyleCnt="0"/>
      <dgm:spPr/>
    </dgm:pt>
    <dgm:pt modelId="{C9624E43-CA46-4AC7-B3CA-F16A6D2F573D}" type="pres">
      <dgm:prSet presAssocID="{D7EA7718-20A2-4A9C-A91B-6BD828AF1F24}" presName="hierChild5" presStyleCnt="0"/>
      <dgm:spPr/>
    </dgm:pt>
    <dgm:pt modelId="{447BD3D3-5C06-4865-92A8-D06DE016112B}" type="pres">
      <dgm:prSet presAssocID="{71C301A3-B3D3-499A-A73B-83926BF4C557}" presName="Name37" presStyleLbl="parChTrans1D3" presStyleIdx="5" presStyleCnt="20"/>
      <dgm:spPr/>
    </dgm:pt>
    <dgm:pt modelId="{11F8C0E8-0B5D-4E93-A627-4DB1A55FBB3D}" type="pres">
      <dgm:prSet presAssocID="{8324DD77-E052-4BBB-ACF8-7F7791D9DC69}" presName="hierRoot2" presStyleCnt="0">
        <dgm:presLayoutVars>
          <dgm:hierBranch val="init"/>
        </dgm:presLayoutVars>
      </dgm:prSet>
      <dgm:spPr/>
    </dgm:pt>
    <dgm:pt modelId="{BEEF7DB8-9AE4-402B-85CB-F13845EFC973}" type="pres">
      <dgm:prSet presAssocID="{8324DD77-E052-4BBB-ACF8-7F7791D9DC69}" presName="rootComposite" presStyleCnt="0"/>
      <dgm:spPr/>
    </dgm:pt>
    <dgm:pt modelId="{3E1AF007-0C8F-4358-8A84-5AF713B73896}" type="pres">
      <dgm:prSet presAssocID="{8324DD77-E052-4BBB-ACF8-7F7791D9DC69}" presName="rootText" presStyleLbl="node3" presStyleIdx="5" presStyleCnt="18" custScaleX="160883" custScaleY="169389" custLinFactX="989" custLinFactY="366652" custLinFactNeighborX="100000" custLinFactNeighborY="400000">
        <dgm:presLayoutVars>
          <dgm:chPref val="3"/>
        </dgm:presLayoutVars>
      </dgm:prSet>
      <dgm:spPr/>
    </dgm:pt>
    <dgm:pt modelId="{39E87322-6CD8-4760-9B92-2CAD53A874EC}" type="pres">
      <dgm:prSet presAssocID="{8324DD77-E052-4BBB-ACF8-7F7791D9DC69}" presName="rootConnector" presStyleLbl="node3" presStyleIdx="5" presStyleCnt="18"/>
      <dgm:spPr/>
    </dgm:pt>
    <dgm:pt modelId="{45237E4F-C9B0-46BF-9363-0D488E2A52E8}" type="pres">
      <dgm:prSet presAssocID="{8324DD77-E052-4BBB-ACF8-7F7791D9DC69}" presName="hierChild4" presStyleCnt="0"/>
      <dgm:spPr/>
    </dgm:pt>
    <dgm:pt modelId="{16EE70DC-0125-4C13-8ABF-EB5D736802EE}" type="pres">
      <dgm:prSet presAssocID="{8324DD77-E052-4BBB-ACF8-7F7791D9DC69}" presName="hierChild5" presStyleCnt="0"/>
      <dgm:spPr/>
    </dgm:pt>
    <dgm:pt modelId="{9794B8AE-903A-4FE8-938B-71A209A8A4D2}" type="pres">
      <dgm:prSet presAssocID="{AE686228-158C-43EA-A7B3-FDECF40D7972}" presName="Name37" presStyleLbl="parChTrans1D3" presStyleIdx="6" presStyleCnt="20"/>
      <dgm:spPr/>
    </dgm:pt>
    <dgm:pt modelId="{1BF3C99D-64EF-4559-BAE1-FA0237D272F5}" type="pres">
      <dgm:prSet presAssocID="{58BA5D04-F600-44F3-B402-26C18C433367}" presName="hierRoot2" presStyleCnt="0">
        <dgm:presLayoutVars>
          <dgm:hierBranch val="init"/>
        </dgm:presLayoutVars>
      </dgm:prSet>
      <dgm:spPr/>
    </dgm:pt>
    <dgm:pt modelId="{E7D554C8-81F5-4AAA-9F38-DA2B3748F97B}" type="pres">
      <dgm:prSet presAssocID="{58BA5D04-F600-44F3-B402-26C18C433367}" presName="rootComposite" presStyleCnt="0"/>
      <dgm:spPr/>
    </dgm:pt>
    <dgm:pt modelId="{37B9D281-201B-4A2A-BC69-B6FC01FEA3B7}" type="pres">
      <dgm:prSet presAssocID="{58BA5D04-F600-44F3-B402-26C18C433367}" presName="rootText" presStyleLbl="node3" presStyleIdx="6" presStyleCnt="18" custScaleX="170561" custScaleY="188964" custLinFactX="-39971" custLinFactY="-100000" custLinFactNeighborX="-100000" custLinFactNeighborY="-163867">
        <dgm:presLayoutVars>
          <dgm:chPref val="3"/>
        </dgm:presLayoutVars>
      </dgm:prSet>
      <dgm:spPr/>
    </dgm:pt>
    <dgm:pt modelId="{759B868F-8957-4366-8F3F-AE1E4601FD8B}" type="pres">
      <dgm:prSet presAssocID="{58BA5D04-F600-44F3-B402-26C18C433367}" presName="rootConnector" presStyleLbl="node3" presStyleIdx="6" presStyleCnt="18"/>
      <dgm:spPr/>
    </dgm:pt>
    <dgm:pt modelId="{FA120102-C033-4BF3-9317-9AB1C45561C2}" type="pres">
      <dgm:prSet presAssocID="{58BA5D04-F600-44F3-B402-26C18C433367}" presName="hierChild4" presStyleCnt="0"/>
      <dgm:spPr/>
    </dgm:pt>
    <dgm:pt modelId="{D5738F1D-88DA-40EF-AA02-1BA13C2668E6}" type="pres">
      <dgm:prSet presAssocID="{58BA5D04-F600-44F3-B402-26C18C433367}" presName="hierChild5" presStyleCnt="0"/>
      <dgm:spPr/>
    </dgm:pt>
    <dgm:pt modelId="{ACE06525-5D82-4BC9-A0A2-152D72897F7A}" type="pres">
      <dgm:prSet presAssocID="{9FA625FB-1B47-48C7-A84E-79C8B465026A}" presName="Name37" presStyleLbl="parChTrans1D3" presStyleIdx="7" presStyleCnt="20"/>
      <dgm:spPr/>
    </dgm:pt>
    <dgm:pt modelId="{98D2E97B-EFEE-4501-9D77-DD40C0C9F763}" type="pres">
      <dgm:prSet presAssocID="{04904AD6-5D0E-4E85-8A38-CFD7FFDB3D0C}" presName="hierRoot2" presStyleCnt="0">
        <dgm:presLayoutVars>
          <dgm:hierBranch val="init"/>
        </dgm:presLayoutVars>
      </dgm:prSet>
      <dgm:spPr/>
    </dgm:pt>
    <dgm:pt modelId="{3941A1F3-0D64-4D48-8F5F-E70C554E2D83}" type="pres">
      <dgm:prSet presAssocID="{04904AD6-5D0E-4E85-8A38-CFD7FFDB3D0C}" presName="rootComposite" presStyleCnt="0"/>
      <dgm:spPr/>
    </dgm:pt>
    <dgm:pt modelId="{6B05E047-67F3-4FBA-95A4-B1EA92AD15A5}" type="pres">
      <dgm:prSet presAssocID="{04904AD6-5D0E-4E85-8A38-CFD7FFDB3D0C}" presName="rootText" presStyleLbl="node3" presStyleIdx="7" presStyleCnt="18" custScaleX="164742" custScaleY="192129" custLinFactX="-33910" custLinFactY="-100000" custLinFactNeighborX="-100000" custLinFactNeighborY="-114229">
        <dgm:presLayoutVars>
          <dgm:chPref val="3"/>
        </dgm:presLayoutVars>
      </dgm:prSet>
      <dgm:spPr>
        <a:xfrm>
          <a:off x="738930" y="3571413"/>
          <a:ext cx="1013408" cy="590939"/>
        </a:xfrm>
        <a:prstGeom prst="rect">
          <a:avLst/>
        </a:prstGeom>
      </dgm:spPr>
    </dgm:pt>
    <dgm:pt modelId="{DB34A4A4-1FE6-432D-94B5-3AAA21C2A0E2}" type="pres">
      <dgm:prSet presAssocID="{04904AD6-5D0E-4E85-8A38-CFD7FFDB3D0C}" presName="rootConnector" presStyleLbl="node3" presStyleIdx="7" presStyleCnt="18"/>
      <dgm:spPr/>
    </dgm:pt>
    <dgm:pt modelId="{0B3FDCFC-D30A-48AD-903D-7B35A8383D78}" type="pres">
      <dgm:prSet presAssocID="{04904AD6-5D0E-4E85-8A38-CFD7FFDB3D0C}" presName="hierChild4" presStyleCnt="0"/>
      <dgm:spPr/>
    </dgm:pt>
    <dgm:pt modelId="{7D1EA1FF-1452-4E91-86FA-18E05FFDADBE}" type="pres">
      <dgm:prSet presAssocID="{04904AD6-5D0E-4E85-8A38-CFD7FFDB3D0C}" presName="hierChild5" presStyleCnt="0"/>
      <dgm:spPr/>
    </dgm:pt>
    <dgm:pt modelId="{652809E5-6BC1-441A-96CB-46704786DFBE}" type="pres">
      <dgm:prSet presAssocID="{5BD6F304-661F-41DA-94ED-3F4FACC9C8E5}" presName="hierChild5" presStyleCnt="0"/>
      <dgm:spPr/>
    </dgm:pt>
    <dgm:pt modelId="{3FA63C36-3079-4A2A-9880-D2E6A7565710}" type="pres">
      <dgm:prSet presAssocID="{51556FD4-9E8F-4C64-B83C-372DDA9EB643}" presName="Name37" presStyleLbl="parChTrans1D2" presStyleIdx="2" presStyleCnt="6"/>
      <dgm:spPr/>
    </dgm:pt>
    <dgm:pt modelId="{68DD94CD-9A8D-4DAA-BD95-FD8C4125A5AE}" type="pres">
      <dgm:prSet presAssocID="{EA784ADA-3102-4243-ABFD-352F1AE689FA}" presName="hierRoot2" presStyleCnt="0">
        <dgm:presLayoutVars>
          <dgm:hierBranch val="init"/>
        </dgm:presLayoutVars>
      </dgm:prSet>
      <dgm:spPr/>
    </dgm:pt>
    <dgm:pt modelId="{5C92A7FF-AA18-479E-850F-3C3CD0E040B8}" type="pres">
      <dgm:prSet presAssocID="{EA784ADA-3102-4243-ABFD-352F1AE689FA}" presName="rootComposite" presStyleCnt="0"/>
      <dgm:spPr/>
    </dgm:pt>
    <dgm:pt modelId="{38EFABCA-3E25-4E6C-BE20-FE0CC8A8299A}" type="pres">
      <dgm:prSet presAssocID="{EA784ADA-3102-4243-ABFD-352F1AE689FA}" presName="rootText" presStyleLbl="node2" presStyleIdx="2" presStyleCnt="6" custScaleX="208137" custScaleY="182390" custLinFactY="46554" custLinFactNeighborX="61900" custLinFactNeighborY="100000">
        <dgm:presLayoutVars>
          <dgm:chPref val="3"/>
        </dgm:presLayoutVars>
      </dgm:prSet>
      <dgm:spPr/>
    </dgm:pt>
    <dgm:pt modelId="{04EBF48E-79DF-421D-AB43-BA9B2CAEA933}" type="pres">
      <dgm:prSet presAssocID="{EA784ADA-3102-4243-ABFD-352F1AE689FA}" presName="rootConnector" presStyleLbl="node2" presStyleIdx="2" presStyleCnt="6"/>
      <dgm:spPr/>
    </dgm:pt>
    <dgm:pt modelId="{D1725424-681A-4F10-B589-EA234122E754}" type="pres">
      <dgm:prSet presAssocID="{EA784ADA-3102-4243-ABFD-352F1AE689FA}" presName="hierChild4" presStyleCnt="0"/>
      <dgm:spPr/>
    </dgm:pt>
    <dgm:pt modelId="{845B659A-DE10-44F9-B85C-AB42E636E045}" type="pres">
      <dgm:prSet presAssocID="{D4089F6B-8EC6-48C3-A79C-5FA699B6EE17}" presName="Name37" presStyleLbl="parChTrans1D3" presStyleIdx="8" presStyleCnt="20"/>
      <dgm:spPr/>
    </dgm:pt>
    <dgm:pt modelId="{2E58D3E2-A721-4B49-9D07-DEFFF268D985}" type="pres">
      <dgm:prSet presAssocID="{F6A1015F-7ECA-4950-86B6-F578FA105AEA}" presName="hierRoot2" presStyleCnt="0">
        <dgm:presLayoutVars>
          <dgm:hierBranch val="init"/>
        </dgm:presLayoutVars>
      </dgm:prSet>
      <dgm:spPr/>
    </dgm:pt>
    <dgm:pt modelId="{E71DD01C-6536-4CA8-BDEA-E335469EF3F6}" type="pres">
      <dgm:prSet presAssocID="{F6A1015F-7ECA-4950-86B6-F578FA105AEA}" presName="rootComposite" presStyleCnt="0"/>
      <dgm:spPr/>
    </dgm:pt>
    <dgm:pt modelId="{72ADA6D3-BE0F-4EF4-89DE-4D0F0318FE9D}" type="pres">
      <dgm:prSet presAssocID="{F6A1015F-7ECA-4950-86B6-F578FA105AEA}" presName="rootText" presStyleLbl="node3" presStyleIdx="8" presStyleCnt="18" custScaleX="151167" custScaleY="175739" custLinFactNeighborX="74847" custLinFactNeighborY="72877">
        <dgm:presLayoutVars>
          <dgm:chPref val="3"/>
        </dgm:presLayoutVars>
      </dgm:prSet>
      <dgm:spPr/>
    </dgm:pt>
    <dgm:pt modelId="{67015530-46BE-4FCD-832A-F528B01CB46B}" type="pres">
      <dgm:prSet presAssocID="{F6A1015F-7ECA-4950-86B6-F578FA105AEA}" presName="rootConnector" presStyleLbl="node3" presStyleIdx="8" presStyleCnt="18"/>
      <dgm:spPr/>
    </dgm:pt>
    <dgm:pt modelId="{54D37C74-D944-4D56-A7F0-CD7D8B9FDD15}" type="pres">
      <dgm:prSet presAssocID="{F6A1015F-7ECA-4950-86B6-F578FA105AEA}" presName="hierChild4" presStyleCnt="0"/>
      <dgm:spPr/>
    </dgm:pt>
    <dgm:pt modelId="{C83C24BD-77AC-4DC9-AA60-0FADC44F95BD}" type="pres">
      <dgm:prSet presAssocID="{F6A1015F-7ECA-4950-86B6-F578FA105AEA}" presName="hierChild5" presStyleCnt="0"/>
      <dgm:spPr/>
    </dgm:pt>
    <dgm:pt modelId="{23BC03BE-06A8-43F6-A2F0-17AD29FB688D}" type="pres">
      <dgm:prSet presAssocID="{36B6860B-FA2E-40CF-8DBD-6AF83DA178EA}" presName="Name37" presStyleLbl="parChTrans1D3" presStyleIdx="9" presStyleCnt="20"/>
      <dgm:spPr/>
    </dgm:pt>
    <dgm:pt modelId="{067666D9-82C3-45EC-A90D-27690EBD5377}" type="pres">
      <dgm:prSet presAssocID="{D33309E8-1C67-472B-89FA-C89860DB6122}" presName="hierRoot2" presStyleCnt="0">
        <dgm:presLayoutVars>
          <dgm:hierBranch val="init"/>
        </dgm:presLayoutVars>
      </dgm:prSet>
      <dgm:spPr/>
    </dgm:pt>
    <dgm:pt modelId="{DADD500E-7745-4C43-A0FF-4C06EAF38938}" type="pres">
      <dgm:prSet presAssocID="{D33309E8-1C67-472B-89FA-C89860DB6122}" presName="rootComposite" presStyleCnt="0"/>
      <dgm:spPr/>
    </dgm:pt>
    <dgm:pt modelId="{1A75F15B-B9C5-4F8F-94C9-D173231E02F2}" type="pres">
      <dgm:prSet presAssocID="{D33309E8-1C67-472B-89FA-C89860DB6122}" presName="rootText" presStyleLbl="node3" presStyleIdx="9" presStyleCnt="18" custScaleX="151167" custScaleY="194024" custLinFactNeighborX="76661" custLinFactNeighborY="73798">
        <dgm:presLayoutVars>
          <dgm:chPref val="3"/>
        </dgm:presLayoutVars>
      </dgm:prSet>
      <dgm:spPr/>
    </dgm:pt>
    <dgm:pt modelId="{7088DAE6-0816-43AC-AFBF-5925E605BEE3}" type="pres">
      <dgm:prSet presAssocID="{D33309E8-1C67-472B-89FA-C89860DB6122}" presName="rootConnector" presStyleLbl="node3" presStyleIdx="9" presStyleCnt="18"/>
      <dgm:spPr/>
    </dgm:pt>
    <dgm:pt modelId="{8C0B3CA7-A84A-4A95-B49A-033967691F91}" type="pres">
      <dgm:prSet presAssocID="{D33309E8-1C67-472B-89FA-C89860DB6122}" presName="hierChild4" presStyleCnt="0"/>
      <dgm:spPr/>
    </dgm:pt>
    <dgm:pt modelId="{790FB686-5442-4DAA-BF68-1810BF740654}" type="pres">
      <dgm:prSet presAssocID="{D33309E8-1C67-472B-89FA-C89860DB6122}" presName="hierChild5" presStyleCnt="0"/>
      <dgm:spPr/>
    </dgm:pt>
    <dgm:pt modelId="{DACFD5FB-3DB6-4242-BCD5-90AEBB503742}" type="pres">
      <dgm:prSet presAssocID="{FC8DD3F3-2A8C-4AFB-BE51-9A779D12D0ED}" presName="Name37" presStyleLbl="parChTrans1D3" presStyleIdx="10" presStyleCnt="20"/>
      <dgm:spPr/>
    </dgm:pt>
    <dgm:pt modelId="{5F2A5B22-623A-49FD-A055-F93CD4241C11}" type="pres">
      <dgm:prSet presAssocID="{8455853E-77A5-4C8F-813F-6B412D316F7E}" presName="hierRoot2" presStyleCnt="0">
        <dgm:presLayoutVars>
          <dgm:hierBranch val="init"/>
        </dgm:presLayoutVars>
      </dgm:prSet>
      <dgm:spPr/>
    </dgm:pt>
    <dgm:pt modelId="{77729BB5-5BDD-4404-9EDD-D6E8A8D78CFC}" type="pres">
      <dgm:prSet presAssocID="{8455853E-77A5-4C8F-813F-6B412D316F7E}" presName="rootComposite" presStyleCnt="0"/>
      <dgm:spPr/>
    </dgm:pt>
    <dgm:pt modelId="{6478F7D6-B1D9-4025-BA0B-2F0413DC9927}" type="pres">
      <dgm:prSet presAssocID="{8455853E-77A5-4C8F-813F-6B412D316F7E}" presName="rootText" presStyleLbl="node3" presStyleIdx="10" presStyleCnt="18" custScaleX="151167" custScaleY="160268" custLinFactNeighborX="77117" custLinFactNeighborY="74441">
        <dgm:presLayoutVars>
          <dgm:chPref val="3"/>
        </dgm:presLayoutVars>
      </dgm:prSet>
      <dgm:spPr/>
    </dgm:pt>
    <dgm:pt modelId="{F6BBBD6E-7744-4EE6-A0F4-1F188D8A7C84}" type="pres">
      <dgm:prSet presAssocID="{8455853E-77A5-4C8F-813F-6B412D316F7E}" presName="rootConnector" presStyleLbl="node3" presStyleIdx="10" presStyleCnt="18"/>
      <dgm:spPr/>
    </dgm:pt>
    <dgm:pt modelId="{4BAE666C-5245-4DE3-BBB8-5E020D8082FA}" type="pres">
      <dgm:prSet presAssocID="{8455853E-77A5-4C8F-813F-6B412D316F7E}" presName="hierChild4" presStyleCnt="0"/>
      <dgm:spPr/>
    </dgm:pt>
    <dgm:pt modelId="{6E31D1C2-1E33-4876-8873-3D1CFD9811A8}" type="pres">
      <dgm:prSet presAssocID="{8455853E-77A5-4C8F-813F-6B412D316F7E}" presName="hierChild5" presStyleCnt="0"/>
      <dgm:spPr/>
    </dgm:pt>
    <dgm:pt modelId="{D8147A79-21F5-472C-BBD7-0202D446963F}" type="pres">
      <dgm:prSet presAssocID="{EDCA2541-686B-4AA7-9D06-C3C8D8023555}" presName="Name37" presStyleLbl="parChTrans1D3" presStyleIdx="11" presStyleCnt="20"/>
      <dgm:spPr/>
    </dgm:pt>
    <dgm:pt modelId="{39CC5ED7-CCFF-49D1-953D-A65B6E41F049}" type="pres">
      <dgm:prSet presAssocID="{6EA8F0E1-732E-4610-9FE9-71FEE61F43B4}" presName="hierRoot2" presStyleCnt="0">
        <dgm:presLayoutVars>
          <dgm:hierBranch val="init"/>
        </dgm:presLayoutVars>
      </dgm:prSet>
      <dgm:spPr/>
    </dgm:pt>
    <dgm:pt modelId="{66C09F81-D617-4C62-A6C6-A1902EC914AE}" type="pres">
      <dgm:prSet presAssocID="{6EA8F0E1-732E-4610-9FE9-71FEE61F43B4}" presName="rootComposite" presStyleCnt="0"/>
      <dgm:spPr/>
    </dgm:pt>
    <dgm:pt modelId="{8858190F-23D9-42C8-8B66-2B9A65731BE6}" type="pres">
      <dgm:prSet presAssocID="{6EA8F0E1-732E-4610-9FE9-71FEE61F43B4}" presName="rootText" presStyleLbl="node3" presStyleIdx="11" presStyleCnt="18" custScaleX="151167" custScaleY="150871" custLinFactNeighborX="79238" custLinFactNeighborY="68189">
        <dgm:presLayoutVars>
          <dgm:chPref val="3"/>
        </dgm:presLayoutVars>
      </dgm:prSet>
      <dgm:spPr/>
    </dgm:pt>
    <dgm:pt modelId="{E8C6B8B0-B4F2-4E53-A4E7-EA5FC11D4FC0}" type="pres">
      <dgm:prSet presAssocID="{6EA8F0E1-732E-4610-9FE9-71FEE61F43B4}" presName="rootConnector" presStyleLbl="node3" presStyleIdx="11" presStyleCnt="18"/>
      <dgm:spPr/>
    </dgm:pt>
    <dgm:pt modelId="{F04AC09C-3FEE-41FD-B43B-C05B7E472DB4}" type="pres">
      <dgm:prSet presAssocID="{6EA8F0E1-732E-4610-9FE9-71FEE61F43B4}" presName="hierChild4" presStyleCnt="0"/>
      <dgm:spPr/>
    </dgm:pt>
    <dgm:pt modelId="{961991E1-70B9-4D94-A003-90CA1BA0AE86}" type="pres">
      <dgm:prSet presAssocID="{6EA8F0E1-732E-4610-9FE9-71FEE61F43B4}" presName="hierChild5" presStyleCnt="0"/>
      <dgm:spPr/>
    </dgm:pt>
    <dgm:pt modelId="{5BE5B569-CC25-46E5-9123-6DD612B23197}" type="pres">
      <dgm:prSet presAssocID="{22BAF18D-4622-44C1-ADF2-5AFAA52EBB08}" presName="Name37" presStyleLbl="parChTrans1D3" presStyleIdx="12" presStyleCnt="20"/>
      <dgm:spPr/>
    </dgm:pt>
    <dgm:pt modelId="{A7E7A92A-D5E6-4AC2-BD81-C8B2AC8CBA2C}" type="pres">
      <dgm:prSet presAssocID="{EB6CE763-7F9F-4038-A552-E96C10A87D2F}" presName="hierRoot2" presStyleCnt="0">
        <dgm:presLayoutVars>
          <dgm:hierBranch val="init"/>
        </dgm:presLayoutVars>
      </dgm:prSet>
      <dgm:spPr/>
    </dgm:pt>
    <dgm:pt modelId="{6F2BAAC6-C4A1-446E-BDAA-0A7C0087DC78}" type="pres">
      <dgm:prSet presAssocID="{EB6CE763-7F9F-4038-A552-E96C10A87D2F}" presName="rootComposite" presStyleCnt="0"/>
      <dgm:spPr/>
    </dgm:pt>
    <dgm:pt modelId="{654EE82D-4035-4C50-9999-D98FD4E468AE}" type="pres">
      <dgm:prSet presAssocID="{EB6CE763-7F9F-4038-A552-E96C10A87D2F}" presName="rootText" presStyleLbl="node3" presStyleIdx="12" presStyleCnt="18" custScaleX="151167" custScaleY="150871" custLinFactNeighborX="83203" custLinFactNeighborY="75480">
        <dgm:presLayoutVars>
          <dgm:chPref val="3"/>
        </dgm:presLayoutVars>
      </dgm:prSet>
      <dgm:spPr/>
    </dgm:pt>
    <dgm:pt modelId="{CA9787E0-102D-4C87-897D-1FAC08DC09B7}" type="pres">
      <dgm:prSet presAssocID="{EB6CE763-7F9F-4038-A552-E96C10A87D2F}" presName="rootConnector" presStyleLbl="node3" presStyleIdx="12" presStyleCnt="18"/>
      <dgm:spPr/>
    </dgm:pt>
    <dgm:pt modelId="{A1050B2C-0A08-442C-9308-D482C6A4D268}" type="pres">
      <dgm:prSet presAssocID="{EB6CE763-7F9F-4038-A552-E96C10A87D2F}" presName="hierChild4" presStyleCnt="0"/>
      <dgm:spPr/>
    </dgm:pt>
    <dgm:pt modelId="{A8C924DE-2880-4ECB-96EB-EDE8FD44DF3E}" type="pres">
      <dgm:prSet presAssocID="{EB6CE763-7F9F-4038-A552-E96C10A87D2F}" presName="hierChild5" presStyleCnt="0"/>
      <dgm:spPr/>
    </dgm:pt>
    <dgm:pt modelId="{A8F83457-51FF-4603-BD7D-E481812697FD}" type="pres">
      <dgm:prSet presAssocID="{EA784ADA-3102-4243-ABFD-352F1AE689FA}" presName="hierChild5" presStyleCnt="0"/>
      <dgm:spPr/>
    </dgm:pt>
    <dgm:pt modelId="{8E0A6A01-EFCA-4404-AFC7-0DA1A00FCD43}" type="pres">
      <dgm:prSet presAssocID="{E1E34784-8C9A-4F20-899C-5A0304ED064D}" presName="Name111" presStyleLbl="parChTrans1D3" presStyleIdx="13" presStyleCnt="20"/>
      <dgm:spPr/>
    </dgm:pt>
    <dgm:pt modelId="{348A56A4-F36B-4513-A963-1AAB031ECF46}" type="pres">
      <dgm:prSet presAssocID="{3AC049B1-7F00-4E79-ADFF-06600060C8CD}" presName="hierRoot3" presStyleCnt="0">
        <dgm:presLayoutVars>
          <dgm:hierBranch val="init"/>
        </dgm:presLayoutVars>
      </dgm:prSet>
      <dgm:spPr/>
    </dgm:pt>
    <dgm:pt modelId="{2C4E7F9D-07C1-4057-90CD-494D556004B1}" type="pres">
      <dgm:prSet presAssocID="{3AC049B1-7F00-4E79-ADFF-06600060C8CD}" presName="rootComposite3" presStyleCnt="0"/>
      <dgm:spPr/>
    </dgm:pt>
    <dgm:pt modelId="{91A7CC14-1C78-4BE6-8902-5D230E1295F3}" type="pres">
      <dgm:prSet presAssocID="{3AC049B1-7F00-4E79-ADFF-06600060C8CD}" presName="rootText3" presStyleLbl="asst2" presStyleIdx="0" presStyleCnt="2" custScaleX="148527" custScaleY="181729" custLinFactY="85794" custLinFactNeighborX="12731" custLinFactNeighborY="100000">
        <dgm:presLayoutVars>
          <dgm:chPref val="3"/>
        </dgm:presLayoutVars>
      </dgm:prSet>
      <dgm:spPr/>
    </dgm:pt>
    <dgm:pt modelId="{6BAD3887-69F3-455F-BB6D-8FA8B0FEC331}" type="pres">
      <dgm:prSet presAssocID="{3AC049B1-7F00-4E79-ADFF-06600060C8CD}" presName="rootConnector3" presStyleLbl="asst2" presStyleIdx="0" presStyleCnt="2"/>
      <dgm:spPr/>
    </dgm:pt>
    <dgm:pt modelId="{CFEF8CD9-643F-4287-A8F6-F8D2B9EF5E54}" type="pres">
      <dgm:prSet presAssocID="{3AC049B1-7F00-4E79-ADFF-06600060C8CD}" presName="hierChild6" presStyleCnt="0"/>
      <dgm:spPr/>
    </dgm:pt>
    <dgm:pt modelId="{6F66C92B-EA99-4ED0-A3AE-CA4EAD540300}" type="pres">
      <dgm:prSet presAssocID="{3AC049B1-7F00-4E79-ADFF-06600060C8CD}" presName="hierChild7" presStyleCnt="0"/>
      <dgm:spPr/>
    </dgm:pt>
    <dgm:pt modelId="{27545DAD-4AE4-48B2-AAFF-C1E40F591982}" type="pres">
      <dgm:prSet presAssocID="{29589D55-0736-4BB6-9643-D58E19D28F8E}" presName="Name37" presStyleLbl="parChTrans1D2" presStyleIdx="3" presStyleCnt="6"/>
      <dgm:spPr/>
    </dgm:pt>
    <dgm:pt modelId="{B7EEB584-DC2B-4CAD-850D-9AAA9F79A3BD}" type="pres">
      <dgm:prSet presAssocID="{FD2240BD-DF43-459B-8DD0-2A14D39A43B0}" presName="hierRoot2" presStyleCnt="0">
        <dgm:presLayoutVars>
          <dgm:hierBranch val="init"/>
        </dgm:presLayoutVars>
      </dgm:prSet>
      <dgm:spPr/>
    </dgm:pt>
    <dgm:pt modelId="{12AE5DD8-109A-4AE4-80BD-D4675A1EC9A3}" type="pres">
      <dgm:prSet presAssocID="{FD2240BD-DF43-459B-8DD0-2A14D39A43B0}" presName="rootComposite" presStyleCnt="0"/>
      <dgm:spPr/>
    </dgm:pt>
    <dgm:pt modelId="{334A5D24-EB37-4EA5-BD11-67598DDAB926}" type="pres">
      <dgm:prSet presAssocID="{FD2240BD-DF43-459B-8DD0-2A14D39A43B0}" presName="rootText" presStyleLbl="node2" presStyleIdx="3" presStyleCnt="6" custScaleX="197733" custScaleY="182390" custLinFactY="46534" custLinFactNeighborX="71781" custLinFactNeighborY="100000">
        <dgm:presLayoutVars>
          <dgm:chPref val="3"/>
        </dgm:presLayoutVars>
      </dgm:prSet>
      <dgm:spPr/>
    </dgm:pt>
    <dgm:pt modelId="{FAD4EA75-23F5-4137-A193-92816F3E82CD}" type="pres">
      <dgm:prSet presAssocID="{FD2240BD-DF43-459B-8DD0-2A14D39A43B0}" presName="rootConnector" presStyleLbl="node2" presStyleIdx="3" presStyleCnt="6"/>
      <dgm:spPr/>
    </dgm:pt>
    <dgm:pt modelId="{16B09CC8-E269-4B5D-99FA-A00480D0C466}" type="pres">
      <dgm:prSet presAssocID="{FD2240BD-DF43-459B-8DD0-2A14D39A43B0}" presName="hierChild4" presStyleCnt="0"/>
      <dgm:spPr/>
    </dgm:pt>
    <dgm:pt modelId="{F3E15DD0-37EC-49E7-8E17-D0FF99E5801A}" type="pres">
      <dgm:prSet presAssocID="{FD2240BD-DF43-459B-8DD0-2A14D39A43B0}" presName="hierChild5" presStyleCnt="0"/>
      <dgm:spPr/>
    </dgm:pt>
    <dgm:pt modelId="{03E3F3FB-BB8E-43B6-B383-A917EB674BAA}" type="pres">
      <dgm:prSet presAssocID="{9F1BC66A-6F3E-45D0-9865-210B00EE981A}" presName="Name37" presStyleLbl="parChTrans1D2" presStyleIdx="4" presStyleCnt="6"/>
      <dgm:spPr/>
    </dgm:pt>
    <dgm:pt modelId="{36837740-BE91-434D-9D49-C4ABECF430A4}" type="pres">
      <dgm:prSet presAssocID="{87580E5D-BEE9-45FD-8212-7E0E9F0A81C4}" presName="hierRoot2" presStyleCnt="0">
        <dgm:presLayoutVars>
          <dgm:hierBranch val="init"/>
        </dgm:presLayoutVars>
      </dgm:prSet>
      <dgm:spPr/>
    </dgm:pt>
    <dgm:pt modelId="{F07C0EC5-8AC5-4F5F-9661-A86A06F0BBFF}" type="pres">
      <dgm:prSet presAssocID="{87580E5D-BEE9-45FD-8212-7E0E9F0A81C4}" presName="rootComposite" presStyleCnt="0"/>
      <dgm:spPr/>
    </dgm:pt>
    <dgm:pt modelId="{F9049AE3-AA94-47ED-ACD2-A86F112790C3}" type="pres">
      <dgm:prSet presAssocID="{87580E5D-BEE9-45FD-8212-7E0E9F0A81C4}" presName="rootText" presStyleLbl="node2" presStyleIdx="4" presStyleCnt="6" custScaleX="217073" custScaleY="182390" custLinFactY="43375" custLinFactNeighborX="81877" custLinFactNeighborY="100000">
        <dgm:presLayoutVars>
          <dgm:chPref val="3"/>
        </dgm:presLayoutVars>
      </dgm:prSet>
      <dgm:spPr/>
    </dgm:pt>
    <dgm:pt modelId="{ECB175C3-1114-425A-86E1-1D3D78531AC4}" type="pres">
      <dgm:prSet presAssocID="{87580E5D-BEE9-45FD-8212-7E0E9F0A81C4}" presName="rootConnector" presStyleLbl="node2" presStyleIdx="4" presStyleCnt="6"/>
      <dgm:spPr/>
    </dgm:pt>
    <dgm:pt modelId="{29103D87-A05C-427B-A634-8DE1928C5069}" type="pres">
      <dgm:prSet presAssocID="{87580E5D-BEE9-45FD-8212-7E0E9F0A81C4}" presName="hierChild4" presStyleCnt="0"/>
      <dgm:spPr/>
    </dgm:pt>
    <dgm:pt modelId="{D809AC1C-B444-457A-ABD2-E87FD921CA64}" type="pres">
      <dgm:prSet presAssocID="{A0B07661-D849-4E52-BE24-B9A02FFF93C5}" presName="Name37" presStyleLbl="parChTrans1D3" presStyleIdx="14" presStyleCnt="20"/>
      <dgm:spPr/>
    </dgm:pt>
    <dgm:pt modelId="{6DE8FB0A-EED7-4066-8243-973882E0AA27}" type="pres">
      <dgm:prSet presAssocID="{F34F9334-B3CF-424B-8476-0AEEAE6A36C3}" presName="hierRoot2" presStyleCnt="0">
        <dgm:presLayoutVars>
          <dgm:hierBranch val="init"/>
        </dgm:presLayoutVars>
      </dgm:prSet>
      <dgm:spPr/>
    </dgm:pt>
    <dgm:pt modelId="{64AD941C-2637-4D03-A769-0EB29C94C2A7}" type="pres">
      <dgm:prSet presAssocID="{F34F9334-B3CF-424B-8476-0AEEAE6A36C3}" presName="rootComposite" presStyleCnt="0"/>
      <dgm:spPr/>
    </dgm:pt>
    <dgm:pt modelId="{3BA92BAA-FC43-49E9-B3FE-6E335A98D05E}" type="pres">
      <dgm:prSet presAssocID="{F34F9334-B3CF-424B-8476-0AEEAE6A36C3}" presName="rootText" presStyleLbl="node3" presStyleIdx="13" presStyleCnt="18" custScaleX="175223" custScaleY="222767" custLinFactY="27108" custLinFactNeighborX="82669" custLinFactNeighborY="100000">
        <dgm:presLayoutVars>
          <dgm:chPref val="3"/>
        </dgm:presLayoutVars>
      </dgm:prSet>
      <dgm:spPr/>
    </dgm:pt>
    <dgm:pt modelId="{2481EC5D-0ED2-4733-B1AA-5FCB949CE48C}" type="pres">
      <dgm:prSet presAssocID="{F34F9334-B3CF-424B-8476-0AEEAE6A36C3}" presName="rootConnector" presStyleLbl="node3" presStyleIdx="13" presStyleCnt="18"/>
      <dgm:spPr/>
    </dgm:pt>
    <dgm:pt modelId="{5C7C4997-4946-4B2D-9570-9D271EE4268B}" type="pres">
      <dgm:prSet presAssocID="{F34F9334-B3CF-424B-8476-0AEEAE6A36C3}" presName="hierChild4" presStyleCnt="0"/>
      <dgm:spPr/>
    </dgm:pt>
    <dgm:pt modelId="{58548E91-8B6B-4911-971A-A1A8C7CD6E67}" type="pres">
      <dgm:prSet presAssocID="{F34F9334-B3CF-424B-8476-0AEEAE6A36C3}" presName="hierChild5" presStyleCnt="0"/>
      <dgm:spPr/>
    </dgm:pt>
    <dgm:pt modelId="{CD2872A2-E5D6-4E74-A6A0-053264FA1051}" type="pres">
      <dgm:prSet presAssocID="{6F81DBF1-76DC-46EC-8C09-EE92A1B8D68C}" presName="Name37" presStyleLbl="parChTrans1D3" presStyleIdx="15" presStyleCnt="20"/>
      <dgm:spPr/>
    </dgm:pt>
    <dgm:pt modelId="{0D7D410B-3273-419C-8488-7CE05EB52612}" type="pres">
      <dgm:prSet presAssocID="{A3E74309-2345-4426-8545-A6D2E8DE8FE4}" presName="hierRoot2" presStyleCnt="0">
        <dgm:presLayoutVars>
          <dgm:hierBranch val="init"/>
        </dgm:presLayoutVars>
      </dgm:prSet>
      <dgm:spPr/>
    </dgm:pt>
    <dgm:pt modelId="{0C1DF5CD-A657-41DB-9832-F265EB3558A9}" type="pres">
      <dgm:prSet presAssocID="{A3E74309-2345-4426-8545-A6D2E8DE8FE4}" presName="rootComposite" presStyleCnt="0"/>
      <dgm:spPr/>
    </dgm:pt>
    <dgm:pt modelId="{2ABD46A5-6E42-43CF-B6F6-28DB74652869}" type="pres">
      <dgm:prSet presAssocID="{A3E74309-2345-4426-8545-A6D2E8DE8FE4}" presName="rootText" presStyleLbl="node3" presStyleIdx="14" presStyleCnt="18" custScaleX="175223" custScaleY="159513" custLinFactY="20148" custLinFactNeighborX="82669" custLinFactNeighborY="100000">
        <dgm:presLayoutVars>
          <dgm:chPref val="3"/>
        </dgm:presLayoutVars>
      </dgm:prSet>
      <dgm:spPr/>
    </dgm:pt>
    <dgm:pt modelId="{F1FBC4B4-F332-48F1-A0E6-353804E7B7DB}" type="pres">
      <dgm:prSet presAssocID="{A3E74309-2345-4426-8545-A6D2E8DE8FE4}" presName="rootConnector" presStyleLbl="node3" presStyleIdx="14" presStyleCnt="18"/>
      <dgm:spPr/>
    </dgm:pt>
    <dgm:pt modelId="{6E0A00EC-7863-4BD3-81B5-DB672225A259}" type="pres">
      <dgm:prSet presAssocID="{A3E74309-2345-4426-8545-A6D2E8DE8FE4}" presName="hierChild4" presStyleCnt="0"/>
      <dgm:spPr/>
    </dgm:pt>
    <dgm:pt modelId="{CE539795-F432-4194-BBCB-F646040A17F2}" type="pres">
      <dgm:prSet presAssocID="{A3E74309-2345-4426-8545-A6D2E8DE8FE4}" presName="hierChild5" presStyleCnt="0"/>
      <dgm:spPr/>
    </dgm:pt>
    <dgm:pt modelId="{5A715E0F-97E0-4207-AA05-328A60AC646A}" type="pres">
      <dgm:prSet presAssocID="{5F505798-681F-4A1A-A037-2D4F0C4656AA}" presName="Name37" presStyleLbl="parChTrans1D3" presStyleIdx="16" presStyleCnt="20"/>
      <dgm:spPr/>
    </dgm:pt>
    <dgm:pt modelId="{3936952F-2F06-4C71-94EB-D7EC486CA4B9}" type="pres">
      <dgm:prSet presAssocID="{358DEE30-8BEA-47EA-8749-58C9CF851553}" presName="hierRoot2" presStyleCnt="0">
        <dgm:presLayoutVars>
          <dgm:hierBranch val="init"/>
        </dgm:presLayoutVars>
      </dgm:prSet>
      <dgm:spPr/>
    </dgm:pt>
    <dgm:pt modelId="{D22C5B84-E942-41AC-B427-4C32611210A6}" type="pres">
      <dgm:prSet presAssocID="{358DEE30-8BEA-47EA-8749-58C9CF851553}" presName="rootComposite" presStyleCnt="0"/>
      <dgm:spPr/>
    </dgm:pt>
    <dgm:pt modelId="{F5A4BC3E-9DCF-4122-AF21-082FEE41DFC9}" type="pres">
      <dgm:prSet presAssocID="{358DEE30-8BEA-47EA-8749-58C9CF851553}" presName="rootText" presStyleLbl="node3" presStyleIdx="15" presStyleCnt="18" custScaleX="175223" custScaleY="159513" custLinFactY="12280" custLinFactNeighborX="82669" custLinFactNeighborY="100000">
        <dgm:presLayoutVars>
          <dgm:chPref val="3"/>
        </dgm:presLayoutVars>
      </dgm:prSet>
      <dgm:spPr/>
    </dgm:pt>
    <dgm:pt modelId="{F26F47A3-2C2A-468E-A936-1BD4DB978BC9}" type="pres">
      <dgm:prSet presAssocID="{358DEE30-8BEA-47EA-8749-58C9CF851553}" presName="rootConnector" presStyleLbl="node3" presStyleIdx="15" presStyleCnt="18"/>
      <dgm:spPr/>
    </dgm:pt>
    <dgm:pt modelId="{D9197BAB-E3BA-4AEE-ADB0-A03CBAC03779}" type="pres">
      <dgm:prSet presAssocID="{358DEE30-8BEA-47EA-8749-58C9CF851553}" presName="hierChild4" presStyleCnt="0"/>
      <dgm:spPr/>
    </dgm:pt>
    <dgm:pt modelId="{CB9B850A-723F-4C6D-8CBA-AABBD0F66E79}" type="pres">
      <dgm:prSet presAssocID="{358DEE30-8BEA-47EA-8749-58C9CF851553}" presName="hierChild5" presStyleCnt="0"/>
      <dgm:spPr/>
    </dgm:pt>
    <dgm:pt modelId="{611237D3-86FA-433D-AD92-B5253ABBDA05}" type="pres">
      <dgm:prSet presAssocID="{7B89A58C-C2A7-44D8-B629-1F6829146143}" presName="Name37" presStyleLbl="parChTrans1D3" presStyleIdx="17" presStyleCnt="20"/>
      <dgm:spPr/>
    </dgm:pt>
    <dgm:pt modelId="{B54B86F0-CA93-4A29-B371-A3C52FF24FD7}" type="pres">
      <dgm:prSet presAssocID="{BAC2003D-6A3B-44B6-AAA3-6E4EE31C95D6}" presName="hierRoot2" presStyleCnt="0">
        <dgm:presLayoutVars>
          <dgm:hierBranch val="init"/>
        </dgm:presLayoutVars>
      </dgm:prSet>
      <dgm:spPr/>
    </dgm:pt>
    <dgm:pt modelId="{B01F03B9-BB0D-4BFA-B047-16394698FC69}" type="pres">
      <dgm:prSet presAssocID="{BAC2003D-6A3B-44B6-AAA3-6E4EE31C95D6}" presName="rootComposite" presStyleCnt="0"/>
      <dgm:spPr/>
    </dgm:pt>
    <dgm:pt modelId="{205C7C17-88D1-4F0F-B777-28EF742DD1AB}" type="pres">
      <dgm:prSet presAssocID="{BAC2003D-6A3B-44B6-AAA3-6E4EE31C95D6}" presName="rootText" presStyleLbl="node3" presStyleIdx="16" presStyleCnt="18" custAng="0" custScaleX="175223" custScaleY="181216" custLinFactNeighborX="82669" custLinFactNeighborY="98360">
        <dgm:presLayoutVars>
          <dgm:chPref val="3"/>
        </dgm:presLayoutVars>
      </dgm:prSet>
      <dgm:spPr/>
    </dgm:pt>
    <dgm:pt modelId="{0573CC48-85B2-45A2-86BA-21885C4ADD81}" type="pres">
      <dgm:prSet presAssocID="{BAC2003D-6A3B-44B6-AAA3-6E4EE31C95D6}" presName="rootConnector" presStyleLbl="node3" presStyleIdx="16" presStyleCnt="18"/>
      <dgm:spPr/>
    </dgm:pt>
    <dgm:pt modelId="{33DFF954-51DF-4CFA-958B-DAA3939D9CA7}" type="pres">
      <dgm:prSet presAssocID="{BAC2003D-6A3B-44B6-AAA3-6E4EE31C95D6}" presName="hierChild4" presStyleCnt="0"/>
      <dgm:spPr/>
    </dgm:pt>
    <dgm:pt modelId="{53D56D3B-C68A-419A-8C38-F575D79782C5}" type="pres">
      <dgm:prSet presAssocID="{BAC2003D-6A3B-44B6-AAA3-6E4EE31C95D6}" presName="hierChild5" presStyleCnt="0"/>
      <dgm:spPr/>
    </dgm:pt>
    <dgm:pt modelId="{35AF4657-D266-4507-848C-5C6949FA45E5}" type="pres">
      <dgm:prSet presAssocID="{D75E1421-25D7-4A69-AA00-A79876D31305}" presName="Name37" presStyleLbl="parChTrans1D3" presStyleIdx="18" presStyleCnt="20"/>
      <dgm:spPr/>
    </dgm:pt>
    <dgm:pt modelId="{5CDAAC8E-B3D6-4C81-8C49-448CAE051618}" type="pres">
      <dgm:prSet presAssocID="{A83BCA24-2BFA-49F5-ABBE-EE5A85DC8C89}" presName="hierRoot2" presStyleCnt="0">
        <dgm:presLayoutVars>
          <dgm:hierBranch val="init"/>
        </dgm:presLayoutVars>
      </dgm:prSet>
      <dgm:spPr/>
    </dgm:pt>
    <dgm:pt modelId="{E81581FD-751C-4096-9590-E9969FB81F6F}" type="pres">
      <dgm:prSet presAssocID="{A83BCA24-2BFA-49F5-ABBE-EE5A85DC8C89}" presName="rootComposite" presStyleCnt="0"/>
      <dgm:spPr/>
    </dgm:pt>
    <dgm:pt modelId="{1F1FD178-0295-45D9-9E99-BFD811BD367B}" type="pres">
      <dgm:prSet presAssocID="{A83BCA24-2BFA-49F5-ABBE-EE5A85DC8C89}" presName="rootText" presStyleLbl="node3" presStyleIdx="17" presStyleCnt="18" custScaleX="175207" custScaleY="179502" custLinFactNeighborX="82682" custLinFactNeighborY="74272">
        <dgm:presLayoutVars>
          <dgm:chPref val="3"/>
        </dgm:presLayoutVars>
      </dgm:prSet>
      <dgm:spPr/>
    </dgm:pt>
    <dgm:pt modelId="{9AAC193D-64B6-4BFE-B8CE-9EE31432856A}" type="pres">
      <dgm:prSet presAssocID="{A83BCA24-2BFA-49F5-ABBE-EE5A85DC8C89}" presName="rootConnector" presStyleLbl="node3" presStyleIdx="17" presStyleCnt="18"/>
      <dgm:spPr/>
    </dgm:pt>
    <dgm:pt modelId="{8DE430F0-8DE9-415D-B9B6-53532E857F91}" type="pres">
      <dgm:prSet presAssocID="{A83BCA24-2BFA-49F5-ABBE-EE5A85DC8C89}" presName="hierChild4" presStyleCnt="0"/>
      <dgm:spPr/>
    </dgm:pt>
    <dgm:pt modelId="{721F4276-86C2-4E2A-8E69-C1F0655A6AD9}" type="pres">
      <dgm:prSet presAssocID="{A83BCA24-2BFA-49F5-ABBE-EE5A85DC8C89}" presName="hierChild5" presStyleCnt="0"/>
      <dgm:spPr/>
    </dgm:pt>
    <dgm:pt modelId="{ECB406A8-4484-4DF0-B0BF-673B2951B697}" type="pres">
      <dgm:prSet presAssocID="{87580E5D-BEE9-45FD-8212-7E0E9F0A81C4}" presName="hierChild5" presStyleCnt="0"/>
      <dgm:spPr/>
    </dgm:pt>
    <dgm:pt modelId="{19C93C9F-812C-4397-89BD-A627F3C2E21E}" type="pres">
      <dgm:prSet presAssocID="{E99BD3C8-CE2F-451B-986E-03D10A622704}" presName="Name111" presStyleLbl="parChTrans1D3" presStyleIdx="19" presStyleCnt="20"/>
      <dgm:spPr/>
    </dgm:pt>
    <dgm:pt modelId="{8CC7C5C8-B2C9-47CA-A774-E96A5D7A9B19}" type="pres">
      <dgm:prSet presAssocID="{9EACD3FE-E0FB-4A5C-AB6C-BA6BAC1D75ED}" presName="hierRoot3" presStyleCnt="0">
        <dgm:presLayoutVars>
          <dgm:hierBranch val="init"/>
        </dgm:presLayoutVars>
      </dgm:prSet>
      <dgm:spPr/>
    </dgm:pt>
    <dgm:pt modelId="{F1BD3F97-CF00-4B6E-8795-87650D0B1F5E}" type="pres">
      <dgm:prSet presAssocID="{9EACD3FE-E0FB-4A5C-AB6C-BA6BAC1D75ED}" presName="rootComposite3" presStyleCnt="0"/>
      <dgm:spPr/>
    </dgm:pt>
    <dgm:pt modelId="{45F35C51-3D4F-4071-B011-CF308C89CD58}" type="pres">
      <dgm:prSet presAssocID="{9EACD3FE-E0FB-4A5C-AB6C-BA6BAC1D75ED}" presName="rootText3" presStyleLbl="asst2" presStyleIdx="1" presStyleCnt="2" custScaleX="162680" custScaleY="150871" custLinFactY="100000" custLinFactNeighborX="73446" custLinFactNeighborY="108936">
        <dgm:presLayoutVars>
          <dgm:chPref val="3"/>
        </dgm:presLayoutVars>
      </dgm:prSet>
      <dgm:spPr/>
    </dgm:pt>
    <dgm:pt modelId="{8131FC61-5F1A-4644-83D8-E2C111F879B7}" type="pres">
      <dgm:prSet presAssocID="{9EACD3FE-E0FB-4A5C-AB6C-BA6BAC1D75ED}" presName="rootConnector3" presStyleLbl="asst2" presStyleIdx="1" presStyleCnt="2"/>
      <dgm:spPr/>
    </dgm:pt>
    <dgm:pt modelId="{763A31EB-5A8A-46EF-A64D-EA9A9FE9962E}" type="pres">
      <dgm:prSet presAssocID="{9EACD3FE-E0FB-4A5C-AB6C-BA6BAC1D75ED}" presName="hierChild6" presStyleCnt="0"/>
      <dgm:spPr/>
    </dgm:pt>
    <dgm:pt modelId="{64E53DB0-2433-43B8-B148-E3A892C4979C}" type="pres">
      <dgm:prSet presAssocID="{9EACD3FE-E0FB-4A5C-AB6C-BA6BAC1D75ED}" presName="hierChild7" presStyleCnt="0"/>
      <dgm:spPr/>
    </dgm:pt>
    <dgm:pt modelId="{1936E430-3136-4159-88A0-5DE91F31B9BD}" type="pres">
      <dgm:prSet presAssocID="{FA12F54B-9EF1-4EB5-8B67-F7DC8D0583FD}" presName="Name37" presStyleLbl="parChTrans1D2" presStyleIdx="5" presStyleCnt="6"/>
      <dgm:spPr/>
    </dgm:pt>
    <dgm:pt modelId="{ED3DB04F-7E28-4654-B9BA-063A14968B51}" type="pres">
      <dgm:prSet presAssocID="{C410210A-7545-458D-AA49-DF2CEF0F7518}" presName="hierRoot2" presStyleCnt="0">
        <dgm:presLayoutVars>
          <dgm:hierBranch val="init"/>
        </dgm:presLayoutVars>
      </dgm:prSet>
      <dgm:spPr/>
    </dgm:pt>
    <dgm:pt modelId="{4DA845EB-9F28-4BA9-9C84-9485CC7F94BF}" type="pres">
      <dgm:prSet presAssocID="{C410210A-7545-458D-AA49-DF2CEF0F7518}" presName="rootComposite" presStyleCnt="0"/>
      <dgm:spPr/>
    </dgm:pt>
    <dgm:pt modelId="{54E4DB3F-E863-47C0-B343-AD06D06E3A06}" type="pres">
      <dgm:prSet presAssocID="{C410210A-7545-458D-AA49-DF2CEF0F7518}" presName="rootText" presStyleLbl="node2" presStyleIdx="5" presStyleCnt="6" custScaleX="169916" custScaleY="160411" custLinFactX="-400000" custLinFactNeighborX="-483316" custLinFactNeighborY="-65845">
        <dgm:presLayoutVars>
          <dgm:chPref val="3"/>
        </dgm:presLayoutVars>
      </dgm:prSet>
      <dgm:spPr/>
    </dgm:pt>
    <dgm:pt modelId="{8E5AF792-338C-405A-AB91-F58D4AFF791B}" type="pres">
      <dgm:prSet presAssocID="{C410210A-7545-458D-AA49-DF2CEF0F7518}" presName="rootConnector" presStyleLbl="node2" presStyleIdx="5" presStyleCnt="6"/>
      <dgm:spPr/>
    </dgm:pt>
    <dgm:pt modelId="{C623E699-A83D-4F64-938C-B6F54C9B901E}" type="pres">
      <dgm:prSet presAssocID="{C410210A-7545-458D-AA49-DF2CEF0F7518}" presName="hierChild4" presStyleCnt="0"/>
      <dgm:spPr/>
    </dgm:pt>
    <dgm:pt modelId="{94C110C0-871D-43DC-8EFA-FF7B8B33E286}" type="pres">
      <dgm:prSet presAssocID="{C410210A-7545-458D-AA49-DF2CEF0F7518}" presName="hierChild5" presStyleCnt="0"/>
      <dgm:spPr/>
    </dgm:pt>
    <dgm:pt modelId="{55D7BD86-BBFC-4873-A512-023AEF160CAF}" type="pres">
      <dgm:prSet presAssocID="{A035DF03-F6B1-46CC-8E66-7813F1C2E77C}" presName="hierChild3" presStyleCnt="0"/>
      <dgm:spPr/>
    </dgm:pt>
  </dgm:ptLst>
  <dgm:cxnLst>
    <dgm:cxn modelId="{19C56602-9109-4048-8818-B2E8180EAC50}" type="presOf" srcId="{04904AD6-5D0E-4E85-8A38-CFD7FFDB3D0C}" destId="{6B05E047-67F3-4FBA-95A4-B1EA92AD15A5}" srcOrd="0" destOrd="0" presId="urn:microsoft.com/office/officeart/2005/8/layout/orgChart1"/>
    <dgm:cxn modelId="{5CEF1404-E974-4AB8-A806-A1ED9EA2D720}" srcId="{A035DF03-F6B1-46CC-8E66-7813F1C2E77C}" destId="{EA784ADA-3102-4243-ABFD-352F1AE689FA}" srcOrd="2" destOrd="0" parTransId="{51556FD4-9E8F-4C64-B83C-372DDA9EB643}" sibTransId="{B4D743C2-7358-4CAA-8AA2-274B6BFBD93A}"/>
    <dgm:cxn modelId="{94456507-FDAB-4486-BDDC-A051A79FB65C}" srcId="{5FA8F21B-D14F-4EB0-AA42-25130398CF4C}" destId="{28D64177-64E9-4E14-A66F-91922C24BF96}" srcOrd="0" destOrd="0" parTransId="{C3D6B6AC-B0FB-406B-B71D-F33AD6CFB687}" sibTransId="{E9491749-36AB-484F-A7DD-554EF269D514}"/>
    <dgm:cxn modelId="{4464020F-E23E-4179-93C1-5291583A2578}" type="presOf" srcId="{AE686228-158C-43EA-A7B3-FDECF40D7972}" destId="{9794B8AE-903A-4FE8-938B-71A209A8A4D2}" srcOrd="0" destOrd="0" presId="urn:microsoft.com/office/officeart/2005/8/layout/orgChart1"/>
    <dgm:cxn modelId="{96094C11-8C87-4713-809D-95AD84CDEAE1}" type="presOf" srcId="{52D1E440-FE29-4952-975F-76C870333EAF}" destId="{FB3C72E7-2EC8-4743-87CA-62F0ABA3781F}" srcOrd="1" destOrd="0" presId="urn:microsoft.com/office/officeart/2005/8/layout/orgChart1"/>
    <dgm:cxn modelId="{105DBD12-057C-42D5-B786-022B5697532B}" type="presOf" srcId="{5BD6F304-661F-41DA-94ED-3F4FACC9C8E5}" destId="{1AB8F037-43B8-479E-9AEF-B6093E37FE7D}" srcOrd="1" destOrd="0" presId="urn:microsoft.com/office/officeart/2005/8/layout/orgChart1"/>
    <dgm:cxn modelId="{43114114-FE7E-49BC-9E64-2CD9B868831E}" type="presOf" srcId="{52D1E440-FE29-4952-975F-76C870333EAF}" destId="{7D3E1953-3557-489F-AE58-0EBAC0F3AFDD}" srcOrd="0" destOrd="0" presId="urn:microsoft.com/office/officeart/2005/8/layout/orgChart1"/>
    <dgm:cxn modelId="{9941F814-F69D-49FD-A651-519DF80AF8B0}" type="presOf" srcId="{51556FD4-9E8F-4C64-B83C-372DDA9EB643}" destId="{3FA63C36-3079-4A2A-9880-D2E6A7565710}" srcOrd="0" destOrd="0" presId="urn:microsoft.com/office/officeart/2005/8/layout/orgChart1"/>
    <dgm:cxn modelId="{7D890615-78EC-4B80-B17B-ACE4BD104C05}" srcId="{A035DF03-F6B1-46CC-8E66-7813F1C2E77C}" destId="{5BD6F304-661F-41DA-94ED-3F4FACC9C8E5}" srcOrd="1" destOrd="0" parTransId="{08C747D4-DC31-4BB4-BB7B-7A22CD3AF184}" sibTransId="{A74ADD80-1BE8-4159-80D0-075A98025E69}"/>
    <dgm:cxn modelId="{F3667017-61F2-46FB-AAFC-F3F0C7978C33}" srcId="{87580E5D-BEE9-45FD-8212-7E0E9F0A81C4}" destId="{F34F9334-B3CF-424B-8476-0AEEAE6A36C3}" srcOrd="0" destOrd="0" parTransId="{A0B07661-D849-4E52-BE24-B9A02FFF93C5}" sibTransId="{C4C04EAB-DCCE-48DC-A760-B5FDAA7D974F}"/>
    <dgm:cxn modelId="{75B37E1B-B8C4-404A-8BA3-37767318AE98}" type="presOf" srcId="{8324DD77-E052-4BBB-ACF8-7F7791D9DC69}" destId="{3E1AF007-0C8F-4358-8A84-5AF713B73896}" srcOrd="0" destOrd="0" presId="urn:microsoft.com/office/officeart/2005/8/layout/orgChart1"/>
    <dgm:cxn modelId="{36DD3B1C-3F63-483F-A127-42A7504A6D79}" type="presOf" srcId="{7B89A58C-C2A7-44D8-B629-1F6829146143}" destId="{611237D3-86FA-433D-AD92-B5253ABBDA05}" srcOrd="0" destOrd="0" presId="urn:microsoft.com/office/officeart/2005/8/layout/orgChart1"/>
    <dgm:cxn modelId="{9F9AA51E-FAA0-42DC-A7C6-11A8FC31D4B8}" type="presOf" srcId="{D75E1421-25D7-4A69-AA00-A79876D31305}" destId="{35AF4657-D266-4507-848C-5C6949FA45E5}" srcOrd="0" destOrd="0" presId="urn:microsoft.com/office/officeart/2005/8/layout/orgChart1"/>
    <dgm:cxn modelId="{3343C41F-AF18-492B-A499-EE493D88DDD1}" srcId="{5FA8F21B-D14F-4EB0-AA42-25130398CF4C}" destId="{52D1E440-FE29-4952-975F-76C870333EAF}" srcOrd="1" destOrd="0" parTransId="{D164893D-83E3-4EFD-9C4B-9A488C90A532}" sibTransId="{37EE74E0-2AE6-4035-9BD8-B254CA5D6858}"/>
    <dgm:cxn modelId="{71BC7323-5C8E-4280-98B4-5545BCAB127F}" type="presOf" srcId="{8455853E-77A5-4C8F-813F-6B412D316F7E}" destId="{F6BBBD6E-7744-4EE6-A0F4-1F188D8A7C84}" srcOrd="1" destOrd="0" presId="urn:microsoft.com/office/officeart/2005/8/layout/orgChart1"/>
    <dgm:cxn modelId="{B5ECB925-939D-4FAA-936E-0C38D67E7925}" srcId="{5FA8F21B-D14F-4EB0-AA42-25130398CF4C}" destId="{DFEC6D7E-EAF3-45EE-B545-722D357B7FAF}" srcOrd="3" destOrd="0" parTransId="{9AEE4ED4-BCC7-4244-8165-9EB82B65C390}" sibTransId="{2755BA9F-539C-4A88-94D4-3BD968AA2EB7}"/>
    <dgm:cxn modelId="{41966F27-481F-4782-B5D9-6E83B863D161}" type="presOf" srcId="{FC8DD3F3-2A8C-4AFB-BE51-9A779D12D0ED}" destId="{DACFD5FB-3DB6-4242-BCD5-90AEBB503742}" srcOrd="0" destOrd="0" presId="urn:microsoft.com/office/officeart/2005/8/layout/orgChart1"/>
    <dgm:cxn modelId="{CC921728-DA37-41E7-8E4F-63A16449A880}" type="presOf" srcId="{C410210A-7545-458D-AA49-DF2CEF0F7518}" destId="{54E4DB3F-E863-47C0-B343-AD06D06E3A06}" srcOrd="0" destOrd="0" presId="urn:microsoft.com/office/officeart/2005/8/layout/orgChart1"/>
    <dgm:cxn modelId="{3621492B-73DB-48DB-B63E-4D75425CF29E}" type="presOf" srcId="{A83BCA24-2BFA-49F5-ABBE-EE5A85DC8C89}" destId="{9AAC193D-64B6-4BFE-B8CE-9EE31432856A}" srcOrd="1" destOrd="0" presId="urn:microsoft.com/office/officeart/2005/8/layout/orgChart1"/>
    <dgm:cxn modelId="{9490302F-CE0A-4EFE-9700-FC41251C6075}" type="presOf" srcId="{9EACD3FE-E0FB-4A5C-AB6C-BA6BAC1D75ED}" destId="{45F35C51-3D4F-4071-B011-CF308C89CD58}" srcOrd="0" destOrd="0" presId="urn:microsoft.com/office/officeart/2005/8/layout/orgChart1"/>
    <dgm:cxn modelId="{6B831B35-393E-406F-92D3-94F9AF8CC57F}" type="presOf" srcId="{58BA5D04-F600-44F3-B402-26C18C433367}" destId="{37B9D281-201B-4A2A-BC69-B6FC01FEA3B7}" srcOrd="0" destOrd="0" presId="urn:microsoft.com/office/officeart/2005/8/layout/orgChart1"/>
    <dgm:cxn modelId="{34DA1939-0C4E-48D4-8597-AD0BC70EC090}" srcId="{A035DF03-F6B1-46CC-8E66-7813F1C2E77C}" destId="{FD2240BD-DF43-459B-8DD0-2A14D39A43B0}" srcOrd="3" destOrd="0" parTransId="{29589D55-0736-4BB6-9643-D58E19D28F8E}" sibTransId="{D4CFC46E-8869-4032-9AF3-B7EAD38724C1}"/>
    <dgm:cxn modelId="{7532CE3A-330D-4758-BA1B-4A755269DA0F}" type="presOf" srcId="{9F1BC66A-6F3E-45D0-9865-210B00EE981A}" destId="{03E3F3FB-BB8E-43B6-B383-A917EB674BAA}" srcOrd="0" destOrd="0" presId="urn:microsoft.com/office/officeart/2005/8/layout/orgChart1"/>
    <dgm:cxn modelId="{D1FBC73C-FBAB-4FC0-B7B6-E3F9A77B2165}" type="presOf" srcId="{EDCA2541-686B-4AA7-9D06-C3C8D8023555}" destId="{D8147A79-21F5-472C-BBD7-0202D446963F}" srcOrd="0" destOrd="0" presId="urn:microsoft.com/office/officeart/2005/8/layout/orgChart1"/>
    <dgm:cxn modelId="{3BD4553D-C746-4AA7-8BB2-AE07261D068E}" srcId="{EA784ADA-3102-4243-ABFD-352F1AE689FA}" destId="{8455853E-77A5-4C8F-813F-6B412D316F7E}" srcOrd="2" destOrd="0" parTransId="{FC8DD3F3-2A8C-4AFB-BE51-9A779D12D0ED}" sibTransId="{C9ACA68C-6959-482B-AD45-409C74277135}"/>
    <dgm:cxn modelId="{9AE8EE3D-86AD-4087-8D90-F805E5B57164}" type="presOf" srcId="{8455853E-77A5-4C8F-813F-6B412D316F7E}" destId="{6478F7D6-B1D9-4025-BA0B-2F0413DC9927}" srcOrd="0" destOrd="0" presId="urn:microsoft.com/office/officeart/2005/8/layout/orgChart1"/>
    <dgm:cxn modelId="{7EF20140-504E-4DAF-AF25-23A1B08B32F8}" srcId="{87580E5D-BEE9-45FD-8212-7E0E9F0A81C4}" destId="{358DEE30-8BEA-47EA-8749-58C9CF851553}" srcOrd="2" destOrd="0" parTransId="{5F505798-681F-4A1A-A037-2D4F0C4656AA}" sibTransId="{B863782C-057C-414E-84B0-D17D463D11BB}"/>
    <dgm:cxn modelId="{4284ED40-D836-4A45-897B-BF9C78468363}" type="presOf" srcId="{FD2240BD-DF43-459B-8DD0-2A14D39A43B0}" destId="{FAD4EA75-23F5-4137-A193-92816F3E82CD}" srcOrd="1" destOrd="0" presId="urn:microsoft.com/office/officeart/2005/8/layout/orgChart1"/>
    <dgm:cxn modelId="{3D1B9D5B-9897-41B0-BEC8-1C8F4B8E3A86}" type="presOf" srcId="{358DEE30-8BEA-47EA-8749-58C9CF851553}" destId="{F26F47A3-2C2A-468E-A936-1BD4DB978BC9}" srcOrd="1" destOrd="0" presId="urn:microsoft.com/office/officeart/2005/8/layout/orgChart1"/>
    <dgm:cxn modelId="{2E73D75C-5C79-44B8-99A0-4369B8C79830}" type="presOf" srcId="{D7EA7718-20A2-4A9C-A91B-6BD828AF1F24}" destId="{075AE795-2E53-4650-B626-9EA79CF25B28}" srcOrd="1" destOrd="0" presId="urn:microsoft.com/office/officeart/2005/8/layout/orgChart1"/>
    <dgm:cxn modelId="{7033225D-8B13-4BCF-B7B6-549AB560A8F0}" type="presOf" srcId="{08C747D4-DC31-4BB4-BB7B-7A22CD3AF184}" destId="{78848E9B-5ED2-43F7-8D1B-DC1B1D8984F5}" srcOrd="0" destOrd="0" presId="urn:microsoft.com/office/officeart/2005/8/layout/orgChart1"/>
    <dgm:cxn modelId="{48F4E35F-6DA9-4E4C-A620-D23C86115725}" srcId="{5BD6F304-661F-41DA-94ED-3F4FACC9C8E5}" destId="{04904AD6-5D0E-4E85-8A38-CFD7FFDB3D0C}" srcOrd="3" destOrd="0" parTransId="{9FA625FB-1B47-48C7-A84E-79C8B465026A}" sibTransId="{50FC5ED3-2B4C-4BF4-9F88-52879AACC182}"/>
    <dgm:cxn modelId="{D64C3760-B4B3-4696-9AE4-85620D646BD7}" type="presOf" srcId="{D33309E8-1C67-472B-89FA-C89860DB6122}" destId="{7088DAE6-0816-43AC-AFBF-5925E605BEE3}" srcOrd="1" destOrd="0" presId="urn:microsoft.com/office/officeart/2005/8/layout/orgChart1"/>
    <dgm:cxn modelId="{E9D57641-5D80-4B9C-9448-3E1A5472CC21}" type="presOf" srcId="{29589D55-0736-4BB6-9643-D58E19D28F8E}" destId="{27545DAD-4AE4-48B2-AAFF-C1E40F591982}" srcOrd="0" destOrd="0" presId="urn:microsoft.com/office/officeart/2005/8/layout/orgChart1"/>
    <dgm:cxn modelId="{AC028361-E875-4297-9FA3-10D1B44045BB}" srcId="{87580E5D-BEE9-45FD-8212-7E0E9F0A81C4}" destId="{BAC2003D-6A3B-44B6-AAA3-6E4EE31C95D6}" srcOrd="3" destOrd="0" parTransId="{7B89A58C-C2A7-44D8-B629-1F6829146143}" sibTransId="{151E200C-B3A5-476C-B2E8-65AF0CA254F6}"/>
    <dgm:cxn modelId="{6E6DDE61-BC47-4220-8936-EA61DE98EC73}" type="presOf" srcId="{A3E74309-2345-4426-8545-A6D2E8DE8FE4}" destId="{2ABD46A5-6E42-43CF-B6F6-28DB74652869}" srcOrd="0" destOrd="0" presId="urn:microsoft.com/office/officeart/2005/8/layout/orgChart1"/>
    <dgm:cxn modelId="{DDE00446-9BC1-4062-8E2C-8A2052721584}" type="presOf" srcId="{E1E34784-8C9A-4F20-899C-5A0304ED064D}" destId="{8E0A6A01-EFCA-4404-AFC7-0DA1A00FCD43}" srcOrd="0" destOrd="0" presId="urn:microsoft.com/office/officeart/2005/8/layout/orgChart1"/>
    <dgm:cxn modelId="{FEC45366-A05D-4577-B7E4-C9F57B9CB6ED}" srcId="{87580E5D-BEE9-45FD-8212-7E0E9F0A81C4}" destId="{A3E74309-2345-4426-8545-A6D2E8DE8FE4}" srcOrd="1" destOrd="0" parTransId="{6F81DBF1-76DC-46EC-8C09-EE92A1B8D68C}" sibTransId="{5640837E-247B-4E0B-9C36-EE3A8A5D272D}"/>
    <dgm:cxn modelId="{AD319249-1A9C-4E3B-8118-CECF327B8D28}" srcId="{EA784ADA-3102-4243-ABFD-352F1AE689FA}" destId="{F6A1015F-7ECA-4950-86B6-F578FA105AEA}" srcOrd="0" destOrd="0" parTransId="{D4089F6B-8EC6-48C3-A79C-5FA699B6EE17}" sibTransId="{339D0647-3903-433A-9B59-060E01266FF7}"/>
    <dgm:cxn modelId="{C342574A-8E12-41BC-BE31-B33ACC445D8C}" type="presOf" srcId="{6F81DBF1-76DC-46EC-8C09-EE92A1B8D68C}" destId="{CD2872A2-E5D6-4E74-A6A0-053264FA1051}" srcOrd="0" destOrd="0" presId="urn:microsoft.com/office/officeart/2005/8/layout/orgChart1"/>
    <dgm:cxn modelId="{6380626C-D5C6-4DDD-ADCF-612785D79FED}" type="presOf" srcId="{EB6CE763-7F9F-4038-A552-E96C10A87D2F}" destId="{CA9787E0-102D-4C87-897D-1FAC08DC09B7}" srcOrd="1" destOrd="0" presId="urn:microsoft.com/office/officeart/2005/8/layout/orgChart1"/>
    <dgm:cxn modelId="{FF53936C-0D92-4F58-A91C-45273B57D7E5}" type="presOf" srcId="{F6A1015F-7ECA-4950-86B6-F578FA105AEA}" destId="{67015530-46BE-4FCD-832A-F528B01CB46B}" srcOrd="1" destOrd="0" presId="urn:microsoft.com/office/officeart/2005/8/layout/orgChart1"/>
    <dgm:cxn modelId="{E59E9050-789A-4D96-B1A5-63AFD3198BDF}" type="presOf" srcId="{5F505798-681F-4A1A-A037-2D4F0C4656AA}" destId="{5A715E0F-97E0-4207-AA05-328A60AC646A}" srcOrd="0" destOrd="0" presId="urn:microsoft.com/office/officeart/2005/8/layout/orgChart1"/>
    <dgm:cxn modelId="{E0F51551-79D9-4FDC-B942-D25AD72C9EEE}" type="presOf" srcId="{58BA5D04-F600-44F3-B402-26C18C433367}" destId="{759B868F-8957-4366-8F3F-AE1E4601FD8B}" srcOrd="1" destOrd="0" presId="urn:microsoft.com/office/officeart/2005/8/layout/orgChart1"/>
    <dgm:cxn modelId="{C6A1EE72-9DCA-4AF7-BD0F-4CD66DE0855A}" type="presOf" srcId="{E99BD3C8-CE2F-451B-986E-03D10A622704}" destId="{19C93C9F-812C-4397-89BD-A627F3C2E21E}" srcOrd="0" destOrd="0" presId="urn:microsoft.com/office/officeart/2005/8/layout/orgChart1"/>
    <dgm:cxn modelId="{7E1F9153-1BEC-478B-9623-3B7AD90D95D4}" type="presOf" srcId="{71C301A3-B3D3-499A-A73B-83926BF4C557}" destId="{447BD3D3-5C06-4865-92A8-D06DE016112B}" srcOrd="0" destOrd="0" presId="urn:microsoft.com/office/officeart/2005/8/layout/orgChart1"/>
    <dgm:cxn modelId="{4D06C853-8212-4B5C-B699-6EC045C28A44}" type="presOf" srcId="{9AEE4ED4-BCC7-4244-8165-9EB82B65C390}" destId="{A70C125B-2236-45AE-8040-EEAB5190BAE8}" srcOrd="0" destOrd="0" presId="urn:microsoft.com/office/officeart/2005/8/layout/orgChart1"/>
    <dgm:cxn modelId="{9ED87154-D548-4786-BA8F-A6E23BD22F62}" type="presOf" srcId="{6EA8F0E1-732E-4610-9FE9-71FEE61F43B4}" destId="{E8C6B8B0-B4F2-4E53-A4E7-EA5FC11D4FC0}" srcOrd="1" destOrd="0" presId="urn:microsoft.com/office/officeart/2005/8/layout/orgChart1"/>
    <dgm:cxn modelId="{FD5C1556-8709-4630-A7D7-E5E2B35C1ADB}" type="presOf" srcId="{FD2240BD-DF43-459B-8DD0-2A14D39A43B0}" destId="{334A5D24-EB37-4EA5-BD11-67598DDAB926}" srcOrd="0" destOrd="0" presId="urn:microsoft.com/office/officeart/2005/8/layout/orgChart1"/>
    <dgm:cxn modelId="{A4278B76-283A-4CDC-B904-F72338D72673}" type="presOf" srcId="{FA12F54B-9EF1-4EB5-8B67-F7DC8D0583FD}" destId="{1936E430-3136-4159-88A0-5DE91F31B9BD}" srcOrd="0" destOrd="0" presId="urn:microsoft.com/office/officeart/2005/8/layout/orgChart1"/>
    <dgm:cxn modelId="{A95E0A57-670D-4E51-90D4-911FFCBF9A4C}" type="presOf" srcId="{788D4881-247B-4A85-AFB9-46F3A20C461F}" destId="{FD58C2A7-59DC-4E42-B61B-295A48E6437E}" srcOrd="1" destOrd="0" presId="urn:microsoft.com/office/officeart/2005/8/layout/orgChart1"/>
    <dgm:cxn modelId="{09BA6277-B0D6-4505-9F11-AC90D3A01555}" type="presOf" srcId="{D281D385-D545-4DA1-99A3-EB8808482FE4}" destId="{6C5983E8-B721-4688-A9F1-CBB6FB924303}" srcOrd="0" destOrd="0" presId="urn:microsoft.com/office/officeart/2005/8/layout/orgChart1"/>
    <dgm:cxn modelId="{7775FF57-9ADA-44CD-8827-3F50DE9C9BA7}" type="presOf" srcId="{9EACD3FE-E0FB-4A5C-AB6C-BA6BAC1D75ED}" destId="{8131FC61-5F1A-4644-83D8-E2C111F879B7}" srcOrd="1" destOrd="0" presId="urn:microsoft.com/office/officeart/2005/8/layout/orgChart1"/>
    <dgm:cxn modelId="{695EFB78-7E3C-4305-865F-27D3440A6196}" type="presOf" srcId="{BAC2003D-6A3B-44B6-AAA3-6E4EE31C95D6}" destId="{205C7C17-88D1-4F0F-B777-28EF742DD1AB}" srcOrd="0" destOrd="0" presId="urn:microsoft.com/office/officeart/2005/8/layout/orgChart1"/>
    <dgm:cxn modelId="{28EB947A-2D9C-40B4-AD07-52B805E422AE}" type="presOf" srcId="{7964D2B5-DA0C-44AD-A6CF-E67D1B86A11D}" destId="{1E867D71-B69E-4804-988E-7C58B3A1BBA5}" srcOrd="0" destOrd="0" presId="urn:microsoft.com/office/officeart/2005/8/layout/orgChart1"/>
    <dgm:cxn modelId="{028F137C-6626-4F31-86C0-B571ECF0221D}" type="presOf" srcId="{04904AD6-5D0E-4E85-8A38-CFD7FFDB3D0C}" destId="{DB34A4A4-1FE6-432D-94B5-3AAA21C2A0E2}" srcOrd="1" destOrd="0" presId="urn:microsoft.com/office/officeart/2005/8/layout/orgChart1"/>
    <dgm:cxn modelId="{14D3487D-124E-4635-BE1E-0D7F80BC4276}" type="presOf" srcId="{5BD6F304-661F-41DA-94ED-3F4FACC9C8E5}" destId="{234CE2D7-E000-4940-ACB8-05FD5A715F67}" srcOrd="0" destOrd="0" presId="urn:microsoft.com/office/officeart/2005/8/layout/orgChart1"/>
    <dgm:cxn modelId="{F2C59A82-73F5-40E2-A52B-2E1A7E562E93}" type="presOf" srcId="{9FA625FB-1B47-48C7-A84E-79C8B465026A}" destId="{ACE06525-5D82-4BC9-A0A2-152D72897F7A}" srcOrd="0" destOrd="0" presId="urn:microsoft.com/office/officeart/2005/8/layout/orgChart1"/>
    <dgm:cxn modelId="{186AA786-1747-4B38-A4F0-0546481BB37B}" type="presOf" srcId="{D4089F6B-8EC6-48C3-A79C-5FA699B6EE17}" destId="{845B659A-DE10-44F9-B85C-AB42E636E045}" srcOrd="0" destOrd="0" presId="urn:microsoft.com/office/officeart/2005/8/layout/orgChart1"/>
    <dgm:cxn modelId="{2969E387-FE89-4904-B4F9-BFEA75E33512}" type="presOf" srcId="{87580E5D-BEE9-45FD-8212-7E0E9F0A81C4}" destId="{F9049AE3-AA94-47ED-ACD2-A86F112790C3}" srcOrd="0" destOrd="0" presId="urn:microsoft.com/office/officeart/2005/8/layout/orgChart1"/>
    <dgm:cxn modelId="{149C9789-07E7-4E3E-B0E6-B09EE1EA452F}" type="presOf" srcId="{36B6860B-FA2E-40CF-8DBD-6AF83DA178EA}" destId="{23BC03BE-06A8-43F6-A2F0-17AD29FB688D}" srcOrd="0" destOrd="0" presId="urn:microsoft.com/office/officeart/2005/8/layout/orgChart1"/>
    <dgm:cxn modelId="{09AAEA8A-BF2A-44C1-8DE8-8325524E6D34}" type="presOf" srcId="{3AC049B1-7F00-4E79-ADFF-06600060C8CD}" destId="{6BAD3887-69F3-455F-BB6D-8FA8B0FEC331}" srcOrd="1" destOrd="0" presId="urn:microsoft.com/office/officeart/2005/8/layout/orgChart1"/>
    <dgm:cxn modelId="{C596FB8A-64BA-4AA1-A935-8032E6A7E0BE}" type="presOf" srcId="{788D4881-247B-4A85-AFB9-46F3A20C461F}" destId="{6F0AA872-D073-497B-9BB9-6405F71B893C}" srcOrd="0" destOrd="0" presId="urn:microsoft.com/office/officeart/2005/8/layout/orgChart1"/>
    <dgm:cxn modelId="{9BBFF68F-FEE0-4CD4-B4C8-F62B33D2B1A9}" type="presOf" srcId="{DFEC6D7E-EAF3-45EE-B545-722D357B7FAF}" destId="{C6A7CEF0-5BA4-4C84-9DD8-D2A86E203250}" srcOrd="1" destOrd="0" presId="urn:microsoft.com/office/officeart/2005/8/layout/orgChart1"/>
    <dgm:cxn modelId="{7F46DF93-2EA6-412A-864F-72F326E21BF8}" type="presOf" srcId="{376A4A1B-D7FB-4F5F-8483-5F741AAB4337}" destId="{37A901B2-EC56-4963-B363-4EB11B35B2F6}" srcOrd="0" destOrd="0" presId="urn:microsoft.com/office/officeart/2005/8/layout/orgChart1"/>
    <dgm:cxn modelId="{3179DE94-740F-4E70-8D92-148C3AD8F816}" type="presOf" srcId="{A005F33F-64AE-431A-8356-5B69FB358172}" destId="{29F2F38E-52E9-46C3-9A0C-FF898F3B2227}" srcOrd="0" destOrd="0" presId="urn:microsoft.com/office/officeart/2005/8/layout/orgChart1"/>
    <dgm:cxn modelId="{13E89996-4282-4718-824F-9583B1C40FBF}" srcId="{EA784ADA-3102-4243-ABFD-352F1AE689FA}" destId="{3AC049B1-7F00-4E79-ADFF-06600060C8CD}" srcOrd="5" destOrd="0" parTransId="{E1E34784-8C9A-4F20-899C-5A0304ED064D}" sibTransId="{6F34AA3D-28C4-452C-B79D-59079D5AC18B}"/>
    <dgm:cxn modelId="{B3B5489B-2BFD-406D-964C-014914956A91}" type="presOf" srcId="{D7EA7718-20A2-4A9C-A91B-6BD828AF1F24}" destId="{710006C6-F4F0-4352-A47F-BDA70F53F38B}" srcOrd="0" destOrd="0" presId="urn:microsoft.com/office/officeart/2005/8/layout/orgChart1"/>
    <dgm:cxn modelId="{DDCCCC9B-296A-41A7-9211-09D70133226D}" srcId="{5BD6F304-661F-41DA-94ED-3F4FACC9C8E5}" destId="{8324DD77-E052-4BBB-ACF8-7F7791D9DC69}" srcOrd="1" destOrd="0" parTransId="{71C301A3-B3D3-499A-A73B-83926BF4C557}" sibTransId="{E2E68273-1188-474B-80D1-B9113C273BAE}"/>
    <dgm:cxn modelId="{02A6219F-96CE-4AF9-A57E-991EBD43C63B}" type="presOf" srcId="{EB6CE763-7F9F-4038-A552-E96C10A87D2F}" destId="{654EE82D-4035-4C50-9999-D98FD4E468AE}" srcOrd="0" destOrd="0" presId="urn:microsoft.com/office/officeart/2005/8/layout/orgChart1"/>
    <dgm:cxn modelId="{E19D55A0-5FE1-4E7F-B77E-77C27F35E6EA}" type="presOf" srcId="{EA784ADA-3102-4243-ABFD-352F1AE689FA}" destId="{38EFABCA-3E25-4E6C-BE20-FE0CC8A8299A}" srcOrd="0" destOrd="0" presId="urn:microsoft.com/office/officeart/2005/8/layout/orgChart1"/>
    <dgm:cxn modelId="{FFE55CA1-EA8E-4270-BB27-88CB9B1B52B1}" type="presOf" srcId="{A035DF03-F6B1-46CC-8E66-7813F1C2E77C}" destId="{463F69FB-DAB0-4F14-92F4-C5745E3A400B}" srcOrd="0" destOrd="0" presId="urn:microsoft.com/office/officeart/2005/8/layout/orgChart1"/>
    <dgm:cxn modelId="{5B8748A2-0DB7-46DD-9C81-6BE770255C7F}" type="presOf" srcId="{A035DF03-F6B1-46CC-8E66-7813F1C2E77C}" destId="{932405E9-6CC1-4909-BD77-39E42EBAFC1B}" srcOrd="1" destOrd="0" presId="urn:microsoft.com/office/officeart/2005/8/layout/orgChart1"/>
    <dgm:cxn modelId="{041333A6-13CD-469D-9724-75092E6ED82C}" srcId="{A035DF03-F6B1-46CC-8E66-7813F1C2E77C}" destId="{C410210A-7545-458D-AA49-DF2CEF0F7518}" srcOrd="5" destOrd="0" parTransId="{FA12F54B-9EF1-4EB5-8B67-F7DC8D0583FD}" sibTransId="{7B65A961-C3E8-401C-A002-542A8137F80C}"/>
    <dgm:cxn modelId="{4BC5D0A9-BB8D-4535-B1FF-6C1FF65C5C24}" type="presOf" srcId="{D33309E8-1C67-472B-89FA-C89860DB6122}" destId="{1A75F15B-B9C5-4F8F-94C9-D173231E02F2}" srcOrd="0" destOrd="0" presId="urn:microsoft.com/office/officeart/2005/8/layout/orgChart1"/>
    <dgm:cxn modelId="{A1D19EAA-CDB4-4853-ADA9-C05865E53960}" srcId="{A035DF03-F6B1-46CC-8E66-7813F1C2E77C}" destId="{87580E5D-BEE9-45FD-8212-7E0E9F0A81C4}" srcOrd="4" destOrd="0" parTransId="{9F1BC66A-6F3E-45D0-9865-210B00EE981A}" sibTransId="{DC2D19C3-7BCC-482A-B562-C497A3B407AF}"/>
    <dgm:cxn modelId="{9A8541AF-8A3A-4495-AC24-90A574B6D67D}" type="presOf" srcId="{87580E5D-BEE9-45FD-8212-7E0E9F0A81C4}" destId="{ECB175C3-1114-425A-86E1-1D3D78531AC4}" srcOrd="1" destOrd="0" presId="urn:microsoft.com/office/officeart/2005/8/layout/orgChart1"/>
    <dgm:cxn modelId="{D5D8C1B1-8CF2-4F09-92E8-7842A884F278}" type="presOf" srcId="{DFEC6D7E-EAF3-45EE-B545-722D357B7FAF}" destId="{802D321B-F8FA-4853-BCC0-8AA19BEC766F}" srcOrd="0" destOrd="0" presId="urn:microsoft.com/office/officeart/2005/8/layout/orgChart1"/>
    <dgm:cxn modelId="{F45CD3B1-A314-4365-AF5E-9A0970A061BB}" srcId="{5FA8F21B-D14F-4EB0-AA42-25130398CF4C}" destId="{788D4881-247B-4A85-AFB9-46F3A20C461F}" srcOrd="2" destOrd="0" parTransId="{A005F33F-64AE-431A-8356-5B69FB358172}" sibTransId="{2FF0672E-145C-4A23-8599-4D1E6857239E}"/>
    <dgm:cxn modelId="{8B8885B4-5004-4283-A7E6-52FC431A8D21}" type="presOf" srcId="{8324DD77-E052-4BBB-ACF8-7F7791D9DC69}" destId="{39E87322-6CD8-4760-9B92-2CAD53A874EC}" srcOrd="1" destOrd="0" presId="urn:microsoft.com/office/officeart/2005/8/layout/orgChart1"/>
    <dgm:cxn modelId="{291323B5-1081-43C4-9BFE-02627D621B12}" type="presOf" srcId="{F6A1015F-7ECA-4950-86B6-F578FA105AEA}" destId="{72ADA6D3-BE0F-4EF4-89DE-4D0F0318FE9D}" srcOrd="0" destOrd="0" presId="urn:microsoft.com/office/officeart/2005/8/layout/orgChart1"/>
    <dgm:cxn modelId="{C8ED03B9-FAEC-40EC-8410-FEC810DFD51C}" srcId="{EA784ADA-3102-4243-ABFD-352F1AE689FA}" destId="{6EA8F0E1-732E-4610-9FE9-71FEE61F43B4}" srcOrd="3" destOrd="0" parTransId="{EDCA2541-686B-4AA7-9D06-C3C8D8023555}" sibTransId="{6D45BF2A-F89D-4C4F-83AE-9DE3D42D74A0}"/>
    <dgm:cxn modelId="{E5991FB9-9A99-42E4-A375-EE882AADB49D}" type="presOf" srcId="{22BAF18D-4622-44C1-ADF2-5AFAA52EBB08}" destId="{5BE5B569-CC25-46E5-9123-6DD612B23197}" srcOrd="0" destOrd="0" presId="urn:microsoft.com/office/officeart/2005/8/layout/orgChart1"/>
    <dgm:cxn modelId="{0FE1DCBC-654D-4B0A-9CB2-B91E23E69614}" srcId="{A035DF03-F6B1-46CC-8E66-7813F1C2E77C}" destId="{5FA8F21B-D14F-4EB0-AA42-25130398CF4C}" srcOrd="0" destOrd="0" parTransId="{7964D2B5-DA0C-44AD-A6CF-E67D1B86A11D}" sibTransId="{97CAF067-B369-471B-811E-D1F6DEE45A56}"/>
    <dgm:cxn modelId="{65FEE7C2-E886-4879-89CF-3E0D038780EE}" type="presOf" srcId="{BAC2003D-6A3B-44B6-AAA3-6E4EE31C95D6}" destId="{0573CC48-85B2-45A2-86BA-21885C4ADD81}" srcOrd="1" destOrd="0" presId="urn:microsoft.com/office/officeart/2005/8/layout/orgChart1"/>
    <dgm:cxn modelId="{7880F0C2-E56C-430C-9CE3-9B4AFC83C8B5}" type="presOf" srcId="{F34F9334-B3CF-424B-8476-0AEEAE6A36C3}" destId="{2481EC5D-0ED2-4733-B1AA-5FCB949CE48C}" srcOrd="1" destOrd="0" presId="urn:microsoft.com/office/officeart/2005/8/layout/orgChart1"/>
    <dgm:cxn modelId="{560F4BC5-0F3F-48C6-B69E-1B942E5C63BB}" type="presOf" srcId="{358DEE30-8BEA-47EA-8749-58C9CF851553}" destId="{F5A4BC3E-9DCF-4122-AF21-082FEE41DFC9}" srcOrd="0" destOrd="0" presId="urn:microsoft.com/office/officeart/2005/8/layout/orgChart1"/>
    <dgm:cxn modelId="{664077CC-2661-4AFB-BC2A-2EDAAE4B7074}" type="presOf" srcId="{28D64177-64E9-4E14-A66F-91922C24BF96}" destId="{33D91322-DC71-4127-9B16-049E8B651129}" srcOrd="1" destOrd="0" presId="urn:microsoft.com/office/officeart/2005/8/layout/orgChart1"/>
    <dgm:cxn modelId="{1CB4CCCF-160F-4137-B486-BD8B2695FA56}" srcId="{376A4A1B-D7FB-4F5F-8483-5F741AAB4337}" destId="{A035DF03-F6B1-46CC-8E66-7813F1C2E77C}" srcOrd="0" destOrd="0" parTransId="{582B68DF-7531-4804-81AA-BBF014B3DE14}" sibTransId="{34FC473F-26D9-48D4-8BB1-F9C153944FB9}"/>
    <dgm:cxn modelId="{2FDE65D6-36F3-405E-B69F-38B88D136E24}" type="presOf" srcId="{6EA8F0E1-732E-4610-9FE9-71FEE61F43B4}" destId="{8858190F-23D9-42C8-8B66-2B9A65731BE6}" srcOrd="0" destOrd="0" presId="urn:microsoft.com/office/officeart/2005/8/layout/orgChart1"/>
    <dgm:cxn modelId="{14C94FDD-3D0A-4A92-965A-F798DE7B4540}" type="presOf" srcId="{5FA8F21B-D14F-4EB0-AA42-25130398CF4C}" destId="{A864C92D-3FD0-46A9-9F0E-55789EFCE0C7}" srcOrd="0" destOrd="0" presId="urn:microsoft.com/office/officeart/2005/8/layout/orgChart1"/>
    <dgm:cxn modelId="{4EE4F0E0-A33F-466D-B4DC-CF3D01793A8B}" srcId="{5BD6F304-661F-41DA-94ED-3F4FACC9C8E5}" destId="{58BA5D04-F600-44F3-B402-26C18C433367}" srcOrd="2" destOrd="0" parTransId="{AE686228-158C-43EA-A7B3-FDECF40D7972}" sibTransId="{03CB6C5E-5BBD-4E17-8EDD-192F5B00A05B}"/>
    <dgm:cxn modelId="{8DCE2BE3-D1A6-4D6F-BB5E-D4B14A1AC86C}" srcId="{EA784ADA-3102-4243-ABFD-352F1AE689FA}" destId="{EB6CE763-7F9F-4038-A552-E96C10A87D2F}" srcOrd="4" destOrd="0" parTransId="{22BAF18D-4622-44C1-ADF2-5AFAA52EBB08}" sibTransId="{AFFF1AE3-06EE-445B-9564-339918BF57C5}"/>
    <dgm:cxn modelId="{8F5793E6-7C02-4027-A366-F8849B74EB10}" srcId="{5BD6F304-661F-41DA-94ED-3F4FACC9C8E5}" destId="{D7EA7718-20A2-4A9C-A91B-6BD828AF1F24}" srcOrd="0" destOrd="0" parTransId="{D281D385-D545-4DA1-99A3-EB8808482FE4}" sibTransId="{B67F732A-69F3-45ED-BAAE-D109ED07B127}"/>
    <dgm:cxn modelId="{4E2103E7-3AA4-4998-BCCE-6BCBFDCFA421}" type="presOf" srcId="{3AC049B1-7F00-4E79-ADFF-06600060C8CD}" destId="{91A7CC14-1C78-4BE6-8902-5D230E1295F3}" srcOrd="0" destOrd="0" presId="urn:microsoft.com/office/officeart/2005/8/layout/orgChart1"/>
    <dgm:cxn modelId="{71C5FDED-B36F-44D8-8755-9F13D45B3A3C}" srcId="{87580E5D-BEE9-45FD-8212-7E0E9F0A81C4}" destId="{A83BCA24-2BFA-49F5-ABBE-EE5A85DC8C89}" srcOrd="5" destOrd="0" parTransId="{D75E1421-25D7-4A69-AA00-A79876D31305}" sibTransId="{69938402-C02A-4569-A147-B1D5FD9E1E5B}"/>
    <dgm:cxn modelId="{0DE418EF-8054-4196-A7D5-C0DCE1A95E27}" type="presOf" srcId="{C410210A-7545-458D-AA49-DF2CEF0F7518}" destId="{8E5AF792-338C-405A-AB91-F58D4AFF791B}" srcOrd="1" destOrd="0" presId="urn:microsoft.com/office/officeart/2005/8/layout/orgChart1"/>
    <dgm:cxn modelId="{E08009F1-3B57-4BD0-9FF9-E3F2889D8A30}" srcId="{EA784ADA-3102-4243-ABFD-352F1AE689FA}" destId="{D33309E8-1C67-472B-89FA-C89860DB6122}" srcOrd="1" destOrd="0" parTransId="{36B6860B-FA2E-40CF-8DBD-6AF83DA178EA}" sibTransId="{CEB1C854-D45A-49A0-BCFC-E3E072F53F6E}"/>
    <dgm:cxn modelId="{5538FAF3-FC60-4E83-9C84-60A746F7068D}" type="presOf" srcId="{28D64177-64E9-4E14-A66F-91922C24BF96}" destId="{C5F7A075-E52B-4DA8-876C-018B907D2176}" srcOrd="0" destOrd="0" presId="urn:microsoft.com/office/officeart/2005/8/layout/orgChart1"/>
    <dgm:cxn modelId="{DC9999F6-A2F2-4770-A50E-A59933879528}" srcId="{87580E5D-BEE9-45FD-8212-7E0E9F0A81C4}" destId="{9EACD3FE-E0FB-4A5C-AB6C-BA6BAC1D75ED}" srcOrd="4" destOrd="0" parTransId="{E99BD3C8-CE2F-451B-986E-03D10A622704}" sibTransId="{3E236654-AA5A-498A-B7CD-9DAEE2DDB43C}"/>
    <dgm:cxn modelId="{19B6B7F6-4DB9-490C-8B9C-D08BAEA3ECD5}" type="presOf" srcId="{A3E74309-2345-4426-8545-A6D2E8DE8FE4}" destId="{F1FBC4B4-F332-48F1-A0E6-353804E7B7DB}" srcOrd="1" destOrd="0" presId="urn:microsoft.com/office/officeart/2005/8/layout/orgChart1"/>
    <dgm:cxn modelId="{9A7C9DF7-6CAC-46C1-A5C2-2FDDCA4E1B50}" type="presOf" srcId="{F34F9334-B3CF-424B-8476-0AEEAE6A36C3}" destId="{3BA92BAA-FC43-49E9-B3FE-6E335A98D05E}" srcOrd="0" destOrd="0" presId="urn:microsoft.com/office/officeart/2005/8/layout/orgChart1"/>
    <dgm:cxn modelId="{3D0955FA-9533-4327-809E-6728309BE31C}" type="presOf" srcId="{A83BCA24-2BFA-49F5-ABBE-EE5A85DC8C89}" destId="{1F1FD178-0295-45D9-9E99-BFD811BD367B}" srcOrd="0" destOrd="0" presId="urn:microsoft.com/office/officeart/2005/8/layout/orgChart1"/>
    <dgm:cxn modelId="{10E74FFB-42D4-40A2-8F22-3B787CC05BA2}" type="presOf" srcId="{EA784ADA-3102-4243-ABFD-352F1AE689FA}" destId="{04EBF48E-79DF-421D-AB43-BA9B2CAEA933}" srcOrd="1" destOrd="0" presId="urn:microsoft.com/office/officeart/2005/8/layout/orgChart1"/>
    <dgm:cxn modelId="{BCF256FC-BF03-4061-994C-49088949BB6A}" type="presOf" srcId="{A0B07661-D849-4E52-BE24-B9A02FFF93C5}" destId="{D809AC1C-B444-457A-ABD2-E87FD921CA64}" srcOrd="0" destOrd="0" presId="urn:microsoft.com/office/officeart/2005/8/layout/orgChart1"/>
    <dgm:cxn modelId="{61E69FFC-CE1F-497D-ADE1-7271EBC7B7EF}" type="presOf" srcId="{5FA8F21B-D14F-4EB0-AA42-25130398CF4C}" destId="{15068CA8-8011-4C96-9BE4-8FBF5C5067FC}" srcOrd="1" destOrd="0" presId="urn:microsoft.com/office/officeart/2005/8/layout/orgChart1"/>
    <dgm:cxn modelId="{E6B450FE-2B59-447E-B0D0-FD4C0E545CD5}" type="presOf" srcId="{C3D6B6AC-B0FB-406B-B71D-F33AD6CFB687}" destId="{D3CE0EDA-B787-431A-A001-A57B7D64E116}" srcOrd="0" destOrd="0" presId="urn:microsoft.com/office/officeart/2005/8/layout/orgChart1"/>
    <dgm:cxn modelId="{0974A5FE-1222-45F4-ADE1-D416D8B3E2BE}" type="presOf" srcId="{D164893D-83E3-4EFD-9C4B-9A488C90A532}" destId="{7C2A2D2C-D539-4973-B1B4-977C130F93E2}" srcOrd="0" destOrd="0" presId="urn:microsoft.com/office/officeart/2005/8/layout/orgChart1"/>
    <dgm:cxn modelId="{8232518E-E6C0-432A-84B0-0BF41ABAF6F0}" type="presParOf" srcId="{37A901B2-EC56-4963-B363-4EB11B35B2F6}" destId="{C64EF7CF-9D36-4242-BF0F-15F063078280}" srcOrd="0" destOrd="0" presId="urn:microsoft.com/office/officeart/2005/8/layout/orgChart1"/>
    <dgm:cxn modelId="{A38D8854-E172-4C5E-AC94-EFE092702E24}" type="presParOf" srcId="{C64EF7CF-9D36-4242-BF0F-15F063078280}" destId="{5B2CBD4B-A9DC-461B-939A-F15D288A5CEA}" srcOrd="0" destOrd="0" presId="urn:microsoft.com/office/officeart/2005/8/layout/orgChart1"/>
    <dgm:cxn modelId="{1888E802-F89B-42B5-A200-53D21567BD6A}" type="presParOf" srcId="{5B2CBD4B-A9DC-461B-939A-F15D288A5CEA}" destId="{463F69FB-DAB0-4F14-92F4-C5745E3A400B}" srcOrd="0" destOrd="0" presId="urn:microsoft.com/office/officeart/2005/8/layout/orgChart1"/>
    <dgm:cxn modelId="{4AED05B2-9C17-41A0-866D-4205333B1F54}" type="presParOf" srcId="{5B2CBD4B-A9DC-461B-939A-F15D288A5CEA}" destId="{932405E9-6CC1-4909-BD77-39E42EBAFC1B}" srcOrd="1" destOrd="0" presId="urn:microsoft.com/office/officeart/2005/8/layout/orgChart1"/>
    <dgm:cxn modelId="{407F42B1-BAB5-4403-AEDD-019D88463067}" type="presParOf" srcId="{C64EF7CF-9D36-4242-BF0F-15F063078280}" destId="{C710E4DC-8765-40B4-A549-E77276FD4A63}" srcOrd="1" destOrd="0" presId="urn:microsoft.com/office/officeart/2005/8/layout/orgChart1"/>
    <dgm:cxn modelId="{26A039A7-654F-4BE9-947F-B0FE1DB0C7B9}" type="presParOf" srcId="{C710E4DC-8765-40B4-A549-E77276FD4A63}" destId="{1E867D71-B69E-4804-988E-7C58B3A1BBA5}" srcOrd="0" destOrd="0" presId="urn:microsoft.com/office/officeart/2005/8/layout/orgChart1"/>
    <dgm:cxn modelId="{AE7019DD-0CDC-4BA3-86C2-1235DF7EB576}" type="presParOf" srcId="{C710E4DC-8765-40B4-A549-E77276FD4A63}" destId="{0BE115B6-09C6-451B-AE6F-22E8D51529E2}" srcOrd="1" destOrd="0" presId="urn:microsoft.com/office/officeart/2005/8/layout/orgChart1"/>
    <dgm:cxn modelId="{0FF179AE-5F8A-4AB7-B530-07BAAE62207E}" type="presParOf" srcId="{0BE115B6-09C6-451B-AE6F-22E8D51529E2}" destId="{66F100DB-F9E0-45B0-AF94-539F3ABB896B}" srcOrd="0" destOrd="0" presId="urn:microsoft.com/office/officeart/2005/8/layout/orgChart1"/>
    <dgm:cxn modelId="{2D3376B2-CBE3-464E-94E7-663BA001CC67}" type="presParOf" srcId="{66F100DB-F9E0-45B0-AF94-539F3ABB896B}" destId="{A864C92D-3FD0-46A9-9F0E-55789EFCE0C7}" srcOrd="0" destOrd="0" presId="urn:microsoft.com/office/officeart/2005/8/layout/orgChart1"/>
    <dgm:cxn modelId="{2299EFD8-5CE2-4C40-B210-F2A8EEB0DAC6}" type="presParOf" srcId="{66F100DB-F9E0-45B0-AF94-539F3ABB896B}" destId="{15068CA8-8011-4C96-9BE4-8FBF5C5067FC}" srcOrd="1" destOrd="0" presId="urn:microsoft.com/office/officeart/2005/8/layout/orgChart1"/>
    <dgm:cxn modelId="{15B3D4EB-07B2-4F77-9A9C-1EC573E8CDD8}" type="presParOf" srcId="{0BE115B6-09C6-451B-AE6F-22E8D51529E2}" destId="{1AE75977-8B12-4C93-8D68-135C96D8760D}" srcOrd="1" destOrd="0" presId="urn:microsoft.com/office/officeart/2005/8/layout/orgChart1"/>
    <dgm:cxn modelId="{7984A381-C6CB-4B53-AB83-FA66CD9E54C4}" type="presParOf" srcId="{1AE75977-8B12-4C93-8D68-135C96D8760D}" destId="{D3CE0EDA-B787-431A-A001-A57B7D64E116}" srcOrd="0" destOrd="0" presId="urn:microsoft.com/office/officeart/2005/8/layout/orgChart1"/>
    <dgm:cxn modelId="{5C783578-1173-429E-8AC7-B9108CE3C83E}" type="presParOf" srcId="{1AE75977-8B12-4C93-8D68-135C96D8760D}" destId="{A6D4386E-3268-41BE-A0DB-8A844AAE7131}" srcOrd="1" destOrd="0" presId="urn:microsoft.com/office/officeart/2005/8/layout/orgChart1"/>
    <dgm:cxn modelId="{48A7E012-FD0B-4FCA-B872-7D86C1FA29A7}" type="presParOf" srcId="{A6D4386E-3268-41BE-A0DB-8A844AAE7131}" destId="{6D5AC052-38C7-405E-89C9-8550EA6FF09F}" srcOrd="0" destOrd="0" presId="urn:microsoft.com/office/officeart/2005/8/layout/orgChart1"/>
    <dgm:cxn modelId="{378FE15C-49F3-436B-8515-C4D2C0EC3664}" type="presParOf" srcId="{6D5AC052-38C7-405E-89C9-8550EA6FF09F}" destId="{C5F7A075-E52B-4DA8-876C-018B907D2176}" srcOrd="0" destOrd="0" presId="urn:microsoft.com/office/officeart/2005/8/layout/orgChart1"/>
    <dgm:cxn modelId="{56E4374C-9409-48AE-8EB4-34BA3A077D71}" type="presParOf" srcId="{6D5AC052-38C7-405E-89C9-8550EA6FF09F}" destId="{33D91322-DC71-4127-9B16-049E8B651129}" srcOrd="1" destOrd="0" presId="urn:microsoft.com/office/officeart/2005/8/layout/orgChart1"/>
    <dgm:cxn modelId="{C3F97028-DB87-41FA-B84D-E7D77554DF3A}" type="presParOf" srcId="{A6D4386E-3268-41BE-A0DB-8A844AAE7131}" destId="{7EA88B70-FF39-4D06-AA62-E6C6C88190B8}" srcOrd="1" destOrd="0" presId="urn:microsoft.com/office/officeart/2005/8/layout/orgChart1"/>
    <dgm:cxn modelId="{0AA2E9F2-538A-4B26-82EC-930CEC4B83CD}" type="presParOf" srcId="{A6D4386E-3268-41BE-A0DB-8A844AAE7131}" destId="{5ACD0662-221C-48A4-BE75-6D031FE796C4}" srcOrd="2" destOrd="0" presId="urn:microsoft.com/office/officeart/2005/8/layout/orgChart1"/>
    <dgm:cxn modelId="{CF561820-3820-4BAF-98CC-2BBC9C944060}" type="presParOf" srcId="{1AE75977-8B12-4C93-8D68-135C96D8760D}" destId="{7C2A2D2C-D539-4973-B1B4-977C130F93E2}" srcOrd="2" destOrd="0" presId="urn:microsoft.com/office/officeart/2005/8/layout/orgChart1"/>
    <dgm:cxn modelId="{45F19143-0654-4E4D-812E-07B85DF2C592}" type="presParOf" srcId="{1AE75977-8B12-4C93-8D68-135C96D8760D}" destId="{30EFC16F-ABD4-424B-B68F-AD325AE13962}" srcOrd="3" destOrd="0" presId="urn:microsoft.com/office/officeart/2005/8/layout/orgChart1"/>
    <dgm:cxn modelId="{3BF7B6EF-9B61-48E6-8785-1E79A51C0A46}" type="presParOf" srcId="{30EFC16F-ABD4-424B-B68F-AD325AE13962}" destId="{947FF02D-280E-4030-AC98-F932B9C5358C}" srcOrd="0" destOrd="0" presId="urn:microsoft.com/office/officeart/2005/8/layout/orgChart1"/>
    <dgm:cxn modelId="{CD9059F8-CF26-47C5-AB7D-C8EA03256746}" type="presParOf" srcId="{947FF02D-280E-4030-AC98-F932B9C5358C}" destId="{7D3E1953-3557-489F-AE58-0EBAC0F3AFDD}" srcOrd="0" destOrd="0" presId="urn:microsoft.com/office/officeart/2005/8/layout/orgChart1"/>
    <dgm:cxn modelId="{D4DB254F-10A2-4762-A36B-7BBF71F60526}" type="presParOf" srcId="{947FF02D-280E-4030-AC98-F932B9C5358C}" destId="{FB3C72E7-2EC8-4743-87CA-62F0ABA3781F}" srcOrd="1" destOrd="0" presId="urn:microsoft.com/office/officeart/2005/8/layout/orgChart1"/>
    <dgm:cxn modelId="{5C910604-AC45-45BC-AA5C-523B78470029}" type="presParOf" srcId="{30EFC16F-ABD4-424B-B68F-AD325AE13962}" destId="{33D9CB6E-5E48-4656-9F13-9C449603DD91}" srcOrd="1" destOrd="0" presId="urn:microsoft.com/office/officeart/2005/8/layout/orgChart1"/>
    <dgm:cxn modelId="{D02AF191-5024-4605-B584-B99DA9CB9C1B}" type="presParOf" srcId="{30EFC16F-ABD4-424B-B68F-AD325AE13962}" destId="{164F30E6-0437-4F78-88DB-0829437DEB2D}" srcOrd="2" destOrd="0" presId="urn:microsoft.com/office/officeart/2005/8/layout/orgChart1"/>
    <dgm:cxn modelId="{DF0F8845-D029-4F40-B281-07B8EFF6BAF5}" type="presParOf" srcId="{1AE75977-8B12-4C93-8D68-135C96D8760D}" destId="{29F2F38E-52E9-46C3-9A0C-FF898F3B2227}" srcOrd="4" destOrd="0" presId="urn:microsoft.com/office/officeart/2005/8/layout/orgChart1"/>
    <dgm:cxn modelId="{588FEBBC-3601-43F9-8736-B1C3F9E8AB4F}" type="presParOf" srcId="{1AE75977-8B12-4C93-8D68-135C96D8760D}" destId="{855931FA-8CF7-495B-BE94-00367A8E101A}" srcOrd="5" destOrd="0" presId="urn:microsoft.com/office/officeart/2005/8/layout/orgChart1"/>
    <dgm:cxn modelId="{93648AAC-76D2-43D4-9BA9-8F2689111113}" type="presParOf" srcId="{855931FA-8CF7-495B-BE94-00367A8E101A}" destId="{FDAD9FEB-F15D-46CA-B9C3-52E835C37E20}" srcOrd="0" destOrd="0" presId="urn:microsoft.com/office/officeart/2005/8/layout/orgChart1"/>
    <dgm:cxn modelId="{AC0BFF84-2BBB-4A71-B1CF-EDF2F8F551E4}" type="presParOf" srcId="{FDAD9FEB-F15D-46CA-B9C3-52E835C37E20}" destId="{6F0AA872-D073-497B-9BB9-6405F71B893C}" srcOrd="0" destOrd="0" presId="urn:microsoft.com/office/officeart/2005/8/layout/orgChart1"/>
    <dgm:cxn modelId="{189B914E-5A36-47DB-92F8-B8B78F233451}" type="presParOf" srcId="{FDAD9FEB-F15D-46CA-B9C3-52E835C37E20}" destId="{FD58C2A7-59DC-4E42-B61B-295A48E6437E}" srcOrd="1" destOrd="0" presId="urn:microsoft.com/office/officeart/2005/8/layout/orgChart1"/>
    <dgm:cxn modelId="{22C04080-D156-4B3E-A6E1-E7A26C93B84B}" type="presParOf" srcId="{855931FA-8CF7-495B-BE94-00367A8E101A}" destId="{2BF9FE0F-F03F-4E93-A2C9-7E2EABCBDEDA}" srcOrd="1" destOrd="0" presId="urn:microsoft.com/office/officeart/2005/8/layout/orgChart1"/>
    <dgm:cxn modelId="{7AA84288-E974-4757-A42C-284564E39C08}" type="presParOf" srcId="{855931FA-8CF7-495B-BE94-00367A8E101A}" destId="{4F0A0835-25EF-42F3-A9F5-0EE47D54DB26}" srcOrd="2" destOrd="0" presId="urn:microsoft.com/office/officeart/2005/8/layout/orgChart1"/>
    <dgm:cxn modelId="{B251A680-8705-432E-98F6-619D95F8263B}" type="presParOf" srcId="{1AE75977-8B12-4C93-8D68-135C96D8760D}" destId="{A70C125B-2236-45AE-8040-EEAB5190BAE8}" srcOrd="6" destOrd="0" presId="urn:microsoft.com/office/officeart/2005/8/layout/orgChart1"/>
    <dgm:cxn modelId="{6C6A6EE0-8D4C-44CC-8A67-2B48CD33DD50}" type="presParOf" srcId="{1AE75977-8B12-4C93-8D68-135C96D8760D}" destId="{AA01E9DD-A11E-4F63-8AF2-D321DF4BCE4C}" srcOrd="7" destOrd="0" presId="urn:microsoft.com/office/officeart/2005/8/layout/orgChart1"/>
    <dgm:cxn modelId="{F25D696D-8EF2-4FC8-9A38-E4F36622F73F}" type="presParOf" srcId="{AA01E9DD-A11E-4F63-8AF2-D321DF4BCE4C}" destId="{B97322F5-F148-41DA-AC09-4765DB2E1F4D}" srcOrd="0" destOrd="0" presId="urn:microsoft.com/office/officeart/2005/8/layout/orgChart1"/>
    <dgm:cxn modelId="{3A866CC0-BBE0-4344-87A6-381E0A68C45D}" type="presParOf" srcId="{B97322F5-F148-41DA-AC09-4765DB2E1F4D}" destId="{802D321B-F8FA-4853-BCC0-8AA19BEC766F}" srcOrd="0" destOrd="0" presId="urn:microsoft.com/office/officeart/2005/8/layout/orgChart1"/>
    <dgm:cxn modelId="{D26AD898-F410-42F5-908F-092505801DA3}" type="presParOf" srcId="{B97322F5-F148-41DA-AC09-4765DB2E1F4D}" destId="{C6A7CEF0-5BA4-4C84-9DD8-D2A86E203250}" srcOrd="1" destOrd="0" presId="urn:microsoft.com/office/officeart/2005/8/layout/orgChart1"/>
    <dgm:cxn modelId="{20D69AD9-3913-4249-937F-6DA39ED48D0B}" type="presParOf" srcId="{AA01E9DD-A11E-4F63-8AF2-D321DF4BCE4C}" destId="{880BCE49-1E41-4B37-8D7C-9F391F96736C}" srcOrd="1" destOrd="0" presId="urn:microsoft.com/office/officeart/2005/8/layout/orgChart1"/>
    <dgm:cxn modelId="{5AE83666-75B9-4AF7-90B3-CD71AB0477EC}" type="presParOf" srcId="{AA01E9DD-A11E-4F63-8AF2-D321DF4BCE4C}" destId="{9B0BB2CB-F75B-499A-88DB-1C01A3302DB1}" srcOrd="2" destOrd="0" presId="urn:microsoft.com/office/officeart/2005/8/layout/orgChart1"/>
    <dgm:cxn modelId="{D9A12F6E-703A-4F53-BA35-88D4BF256361}" type="presParOf" srcId="{0BE115B6-09C6-451B-AE6F-22E8D51529E2}" destId="{06630299-19A7-47C9-9B14-779A58752F7A}" srcOrd="2" destOrd="0" presId="urn:microsoft.com/office/officeart/2005/8/layout/orgChart1"/>
    <dgm:cxn modelId="{37F9A3F2-30CB-4BA7-BDBD-DAAB34006659}" type="presParOf" srcId="{C710E4DC-8765-40B4-A549-E77276FD4A63}" destId="{78848E9B-5ED2-43F7-8D1B-DC1B1D8984F5}" srcOrd="2" destOrd="0" presId="urn:microsoft.com/office/officeart/2005/8/layout/orgChart1"/>
    <dgm:cxn modelId="{F64C0264-AAE9-4275-943A-586FCEF84AEE}" type="presParOf" srcId="{C710E4DC-8765-40B4-A549-E77276FD4A63}" destId="{E9C3FB60-4186-4AE0-AD69-EDBF5B5DFC89}" srcOrd="3" destOrd="0" presId="urn:microsoft.com/office/officeart/2005/8/layout/orgChart1"/>
    <dgm:cxn modelId="{834C2E35-9612-42F0-A9FA-6C47E47B2C28}" type="presParOf" srcId="{E9C3FB60-4186-4AE0-AD69-EDBF5B5DFC89}" destId="{1E2C4DFB-1784-4094-9BF6-D754A3A00AC7}" srcOrd="0" destOrd="0" presId="urn:microsoft.com/office/officeart/2005/8/layout/orgChart1"/>
    <dgm:cxn modelId="{E25D2088-ECAA-43B0-875C-A8469A2A28BD}" type="presParOf" srcId="{1E2C4DFB-1784-4094-9BF6-D754A3A00AC7}" destId="{234CE2D7-E000-4940-ACB8-05FD5A715F67}" srcOrd="0" destOrd="0" presId="urn:microsoft.com/office/officeart/2005/8/layout/orgChart1"/>
    <dgm:cxn modelId="{FC9035D0-14D0-4EBD-A81C-20B5E04A59EA}" type="presParOf" srcId="{1E2C4DFB-1784-4094-9BF6-D754A3A00AC7}" destId="{1AB8F037-43B8-479E-9AEF-B6093E37FE7D}" srcOrd="1" destOrd="0" presId="urn:microsoft.com/office/officeart/2005/8/layout/orgChart1"/>
    <dgm:cxn modelId="{2E3358CF-8A42-4E76-B11B-13EF5A518508}" type="presParOf" srcId="{E9C3FB60-4186-4AE0-AD69-EDBF5B5DFC89}" destId="{D241F332-B344-49FA-9A59-E84D3F9F23B8}" srcOrd="1" destOrd="0" presId="urn:microsoft.com/office/officeart/2005/8/layout/orgChart1"/>
    <dgm:cxn modelId="{CFD35209-ED7A-48F4-93E3-31A72687C12C}" type="presParOf" srcId="{D241F332-B344-49FA-9A59-E84D3F9F23B8}" destId="{6C5983E8-B721-4688-A9F1-CBB6FB924303}" srcOrd="0" destOrd="0" presId="urn:microsoft.com/office/officeart/2005/8/layout/orgChart1"/>
    <dgm:cxn modelId="{32DAFE77-40AD-435E-A5E3-A26DF74B6D36}" type="presParOf" srcId="{D241F332-B344-49FA-9A59-E84D3F9F23B8}" destId="{C0DA5F48-8431-4924-AAE6-A1B6F51E5688}" srcOrd="1" destOrd="0" presId="urn:microsoft.com/office/officeart/2005/8/layout/orgChart1"/>
    <dgm:cxn modelId="{5F4871C2-505C-4CE0-BB4B-1F4206FEDEAA}" type="presParOf" srcId="{C0DA5F48-8431-4924-AAE6-A1B6F51E5688}" destId="{8596A851-328B-4A1E-AD09-D6DA21501D6D}" srcOrd="0" destOrd="0" presId="urn:microsoft.com/office/officeart/2005/8/layout/orgChart1"/>
    <dgm:cxn modelId="{4F4BF68F-7E5C-4FFA-B95C-3E15BEB706BD}" type="presParOf" srcId="{8596A851-328B-4A1E-AD09-D6DA21501D6D}" destId="{710006C6-F4F0-4352-A47F-BDA70F53F38B}" srcOrd="0" destOrd="0" presId="urn:microsoft.com/office/officeart/2005/8/layout/orgChart1"/>
    <dgm:cxn modelId="{3A41072A-009D-4406-A0F2-532F90548F0F}" type="presParOf" srcId="{8596A851-328B-4A1E-AD09-D6DA21501D6D}" destId="{075AE795-2E53-4650-B626-9EA79CF25B28}" srcOrd="1" destOrd="0" presId="urn:microsoft.com/office/officeart/2005/8/layout/orgChart1"/>
    <dgm:cxn modelId="{1A5713D0-0AFE-4210-BDD3-5C7E3854A545}" type="presParOf" srcId="{C0DA5F48-8431-4924-AAE6-A1B6F51E5688}" destId="{44087144-98EF-4C28-9EF9-5D7CF4761909}" srcOrd="1" destOrd="0" presId="urn:microsoft.com/office/officeart/2005/8/layout/orgChart1"/>
    <dgm:cxn modelId="{20CB8638-B59D-44E4-960A-F71608D00D03}" type="presParOf" srcId="{C0DA5F48-8431-4924-AAE6-A1B6F51E5688}" destId="{C9624E43-CA46-4AC7-B3CA-F16A6D2F573D}" srcOrd="2" destOrd="0" presId="urn:microsoft.com/office/officeart/2005/8/layout/orgChart1"/>
    <dgm:cxn modelId="{FA72305B-F2BC-460B-B0A9-6CF3BA748CAD}" type="presParOf" srcId="{D241F332-B344-49FA-9A59-E84D3F9F23B8}" destId="{447BD3D3-5C06-4865-92A8-D06DE016112B}" srcOrd="2" destOrd="0" presId="urn:microsoft.com/office/officeart/2005/8/layout/orgChart1"/>
    <dgm:cxn modelId="{384ACED4-832F-4465-9EF3-5B1B2FBBEFEF}" type="presParOf" srcId="{D241F332-B344-49FA-9A59-E84D3F9F23B8}" destId="{11F8C0E8-0B5D-4E93-A627-4DB1A55FBB3D}" srcOrd="3" destOrd="0" presId="urn:microsoft.com/office/officeart/2005/8/layout/orgChart1"/>
    <dgm:cxn modelId="{B0CDF57E-E63C-4EDB-92E2-0112825A8B59}" type="presParOf" srcId="{11F8C0E8-0B5D-4E93-A627-4DB1A55FBB3D}" destId="{BEEF7DB8-9AE4-402B-85CB-F13845EFC973}" srcOrd="0" destOrd="0" presId="urn:microsoft.com/office/officeart/2005/8/layout/orgChart1"/>
    <dgm:cxn modelId="{A38379A8-18CA-4A41-9340-9B6684EC2AC8}" type="presParOf" srcId="{BEEF7DB8-9AE4-402B-85CB-F13845EFC973}" destId="{3E1AF007-0C8F-4358-8A84-5AF713B73896}" srcOrd="0" destOrd="0" presId="urn:microsoft.com/office/officeart/2005/8/layout/orgChart1"/>
    <dgm:cxn modelId="{1D0981BA-002E-4720-9CCE-817FC54B4260}" type="presParOf" srcId="{BEEF7DB8-9AE4-402B-85CB-F13845EFC973}" destId="{39E87322-6CD8-4760-9B92-2CAD53A874EC}" srcOrd="1" destOrd="0" presId="urn:microsoft.com/office/officeart/2005/8/layout/orgChart1"/>
    <dgm:cxn modelId="{E8D90CBC-671F-45A0-986D-ECB500EC9C5A}" type="presParOf" srcId="{11F8C0E8-0B5D-4E93-A627-4DB1A55FBB3D}" destId="{45237E4F-C9B0-46BF-9363-0D488E2A52E8}" srcOrd="1" destOrd="0" presId="urn:microsoft.com/office/officeart/2005/8/layout/orgChart1"/>
    <dgm:cxn modelId="{8467954C-AF55-44C7-8800-F8885147CC2C}" type="presParOf" srcId="{11F8C0E8-0B5D-4E93-A627-4DB1A55FBB3D}" destId="{16EE70DC-0125-4C13-8ABF-EB5D736802EE}" srcOrd="2" destOrd="0" presId="urn:microsoft.com/office/officeart/2005/8/layout/orgChart1"/>
    <dgm:cxn modelId="{57811B4C-E4AD-4E77-9C35-0F9626C75613}" type="presParOf" srcId="{D241F332-B344-49FA-9A59-E84D3F9F23B8}" destId="{9794B8AE-903A-4FE8-938B-71A209A8A4D2}" srcOrd="4" destOrd="0" presId="urn:microsoft.com/office/officeart/2005/8/layout/orgChart1"/>
    <dgm:cxn modelId="{8836C8DE-64B5-4118-B36A-74394DD3F728}" type="presParOf" srcId="{D241F332-B344-49FA-9A59-E84D3F9F23B8}" destId="{1BF3C99D-64EF-4559-BAE1-FA0237D272F5}" srcOrd="5" destOrd="0" presId="urn:microsoft.com/office/officeart/2005/8/layout/orgChart1"/>
    <dgm:cxn modelId="{BE22E3F7-5440-40CD-BDFB-FA97CE0D585E}" type="presParOf" srcId="{1BF3C99D-64EF-4559-BAE1-FA0237D272F5}" destId="{E7D554C8-81F5-4AAA-9F38-DA2B3748F97B}" srcOrd="0" destOrd="0" presId="urn:microsoft.com/office/officeart/2005/8/layout/orgChart1"/>
    <dgm:cxn modelId="{15178B33-B552-4C2A-A1BB-A3F302E4C95A}" type="presParOf" srcId="{E7D554C8-81F5-4AAA-9F38-DA2B3748F97B}" destId="{37B9D281-201B-4A2A-BC69-B6FC01FEA3B7}" srcOrd="0" destOrd="0" presId="urn:microsoft.com/office/officeart/2005/8/layout/orgChart1"/>
    <dgm:cxn modelId="{65A6CFB8-2A7C-4B75-B34A-CC1AA8EC5E64}" type="presParOf" srcId="{E7D554C8-81F5-4AAA-9F38-DA2B3748F97B}" destId="{759B868F-8957-4366-8F3F-AE1E4601FD8B}" srcOrd="1" destOrd="0" presId="urn:microsoft.com/office/officeart/2005/8/layout/orgChart1"/>
    <dgm:cxn modelId="{ED30DD61-9CBE-4319-A775-D731D21F53D4}" type="presParOf" srcId="{1BF3C99D-64EF-4559-BAE1-FA0237D272F5}" destId="{FA120102-C033-4BF3-9317-9AB1C45561C2}" srcOrd="1" destOrd="0" presId="urn:microsoft.com/office/officeart/2005/8/layout/orgChart1"/>
    <dgm:cxn modelId="{ED04E05D-583F-4AE8-B840-41211B2F60CD}" type="presParOf" srcId="{1BF3C99D-64EF-4559-BAE1-FA0237D272F5}" destId="{D5738F1D-88DA-40EF-AA02-1BA13C2668E6}" srcOrd="2" destOrd="0" presId="urn:microsoft.com/office/officeart/2005/8/layout/orgChart1"/>
    <dgm:cxn modelId="{79FE7E57-2D48-4885-89C3-D7BC67D24E0E}" type="presParOf" srcId="{D241F332-B344-49FA-9A59-E84D3F9F23B8}" destId="{ACE06525-5D82-4BC9-A0A2-152D72897F7A}" srcOrd="6" destOrd="0" presId="urn:microsoft.com/office/officeart/2005/8/layout/orgChart1"/>
    <dgm:cxn modelId="{CE27DB30-4D57-46C5-A253-C468DF9B0DCA}" type="presParOf" srcId="{D241F332-B344-49FA-9A59-E84D3F9F23B8}" destId="{98D2E97B-EFEE-4501-9D77-DD40C0C9F763}" srcOrd="7" destOrd="0" presId="urn:microsoft.com/office/officeart/2005/8/layout/orgChart1"/>
    <dgm:cxn modelId="{FDF49676-7727-4DFE-B50D-B35869512032}" type="presParOf" srcId="{98D2E97B-EFEE-4501-9D77-DD40C0C9F763}" destId="{3941A1F3-0D64-4D48-8F5F-E70C554E2D83}" srcOrd="0" destOrd="0" presId="urn:microsoft.com/office/officeart/2005/8/layout/orgChart1"/>
    <dgm:cxn modelId="{4A13311E-34EA-4EA2-9844-383AEC68F3DA}" type="presParOf" srcId="{3941A1F3-0D64-4D48-8F5F-E70C554E2D83}" destId="{6B05E047-67F3-4FBA-95A4-B1EA92AD15A5}" srcOrd="0" destOrd="0" presId="urn:microsoft.com/office/officeart/2005/8/layout/orgChart1"/>
    <dgm:cxn modelId="{CD2E9CEA-1B69-47C6-8C70-77EFA6E6DA64}" type="presParOf" srcId="{3941A1F3-0D64-4D48-8F5F-E70C554E2D83}" destId="{DB34A4A4-1FE6-432D-94B5-3AAA21C2A0E2}" srcOrd="1" destOrd="0" presId="urn:microsoft.com/office/officeart/2005/8/layout/orgChart1"/>
    <dgm:cxn modelId="{E0AD53E6-6770-4DFC-B267-BD97F22C7E54}" type="presParOf" srcId="{98D2E97B-EFEE-4501-9D77-DD40C0C9F763}" destId="{0B3FDCFC-D30A-48AD-903D-7B35A8383D78}" srcOrd="1" destOrd="0" presId="urn:microsoft.com/office/officeart/2005/8/layout/orgChart1"/>
    <dgm:cxn modelId="{9BDC0E47-3ED6-4506-BE87-8DA5E9907571}" type="presParOf" srcId="{98D2E97B-EFEE-4501-9D77-DD40C0C9F763}" destId="{7D1EA1FF-1452-4E91-86FA-18E05FFDADBE}" srcOrd="2" destOrd="0" presId="urn:microsoft.com/office/officeart/2005/8/layout/orgChart1"/>
    <dgm:cxn modelId="{19B3175D-6243-4500-84B2-1A4777B15ECC}" type="presParOf" srcId="{E9C3FB60-4186-4AE0-AD69-EDBF5B5DFC89}" destId="{652809E5-6BC1-441A-96CB-46704786DFBE}" srcOrd="2" destOrd="0" presId="urn:microsoft.com/office/officeart/2005/8/layout/orgChart1"/>
    <dgm:cxn modelId="{E99D79CF-0592-47A1-B4A3-F3C1F2E5ED65}" type="presParOf" srcId="{C710E4DC-8765-40B4-A549-E77276FD4A63}" destId="{3FA63C36-3079-4A2A-9880-D2E6A7565710}" srcOrd="4" destOrd="0" presId="urn:microsoft.com/office/officeart/2005/8/layout/orgChart1"/>
    <dgm:cxn modelId="{3D86723C-65CB-41AC-9516-A652A72E3E7A}" type="presParOf" srcId="{C710E4DC-8765-40B4-A549-E77276FD4A63}" destId="{68DD94CD-9A8D-4DAA-BD95-FD8C4125A5AE}" srcOrd="5" destOrd="0" presId="urn:microsoft.com/office/officeart/2005/8/layout/orgChart1"/>
    <dgm:cxn modelId="{12A6E588-8F79-402F-9280-9BF8F6B73A91}" type="presParOf" srcId="{68DD94CD-9A8D-4DAA-BD95-FD8C4125A5AE}" destId="{5C92A7FF-AA18-479E-850F-3C3CD0E040B8}" srcOrd="0" destOrd="0" presId="urn:microsoft.com/office/officeart/2005/8/layout/orgChart1"/>
    <dgm:cxn modelId="{97924840-8ABE-4F83-AF0E-CAD66C1F26FC}" type="presParOf" srcId="{5C92A7FF-AA18-479E-850F-3C3CD0E040B8}" destId="{38EFABCA-3E25-4E6C-BE20-FE0CC8A8299A}" srcOrd="0" destOrd="0" presId="urn:microsoft.com/office/officeart/2005/8/layout/orgChart1"/>
    <dgm:cxn modelId="{3DEC8066-E7F7-42AE-9AAF-D347A31553DE}" type="presParOf" srcId="{5C92A7FF-AA18-479E-850F-3C3CD0E040B8}" destId="{04EBF48E-79DF-421D-AB43-BA9B2CAEA933}" srcOrd="1" destOrd="0" presId="urn:microsoft.com/office/officeart/2005/8/layout/orgChart1"/>
    <dgm:cxn modelId="{E1866B11-65BD-44F4-A5C3-89E0CE57C983}" type="presParOf" srcId="{68DD94CD-9A8D-4DAA-BD95-FD8C4125A5AE}" destId="{D1725424-681A-4F10-B589-EA234122E754}" srcOrd="1" destOrd="0" presId="urn:microsoft.com/office/officeart/2005/8/layout/orgChart1"/>
    <dgm:cxn modelId="{914B962F-F81F-4441-A88C-C0F715F241EE}" type="presParOf" srcId="{D1725424-681A-4F10-B589-EA234122E754}" destId="{845B659A-DE10-44F9-B85C-AB42E636E045}" srcOrd="0" destOrd="0" presId="urn:microsoft.com/office/officeart/2005/8/layout/orgChart1"/>
    <dgm:cxn modelId="{80D71A2C-6644-40F9-9CEB-4620E2FDC8AF}" type="presParOf" srcId="{D1725424-681A-4F10-B589-EA234122E754}" destId="{2E58D3E2-A721-4B49-9D07-DEFFF268D985}" srcOrd="1" destOrd="0" presId="urn:microsoft.com/office/officeart/2005/8/layout/orgChart1"/>
    <dgm:cxn modelId="{AA7C1CCD-5334-4CB6-8F54-306A0821DCA3}" type="presParOf" srcId="{2E58D3E2-A721-4B49-9D07-DEFFF268D985}" destId="{E71DD01C-6536-4CA8-BDEA-E335469EF3F6}" srcOrd="0" destOrd="0" presId="urn:microsoft.com/office/officeart/2005/8/layout/orgChart1"/>
    <dgm:cxn modelId="{9E30B5FA-EF2D-4FB3-BE7D-B8983D43A76F}" type="presParOf" srcId="{E71DD01C-6536-4CA8-BDEA-E335469EF3F6}" destId="{72ADA6D3-BE0F-4EF4-89DE-4D0F0318FE9D}" srcOrd="0" destOrd="0" presId="urn:microsoft.com/office/officeart/2005/8/layout/orgChart1"/>
    <dgm:cxn modelId="{4C5D59BD-7C95-43B6-9855-27AE71B1602B}" type="presParOf" srcId="{E71DD01C-6536-4CA8-BDEA-E335469EF3F6}" destId="{67015530-46BE-4FCD-832A-F528B01CB46B}" srcOrd="1" destOrd="0" presId="urn:microsoft.com/office/officeart/2005/8/layout/orgChart1"/>
    <dgm:cxn modelId="{E0D2B968-D412-44B2-8C45-CC67B8A68D4D}" type="presParOf" srcId="{2E58D3E2-A721-4B49-9D07-DEFFF268D985}" destId="{54D37C74-D944-4D56-A7F0-CD7D8B9FDD15}" srcOrd="1" destOrd="0" presId="urn:microsoft.com/office/officeart/2005/8/layout/orgChart1"/>
    <dgm:cxn modelId="{A641EB1F-EFDB-466F-8CE6-5CEEC6F189D6}" type="presParOf" srcId="{2E58D3E2-A721-4B49-9D07-DEFFF268D985}" destId="{C83C24BD-77AC-4DC9-AA60-0FADC44F95BD}" srcOrd="2" destOrd="0" presId="urn:microsoft.com/office/officeart/2005/8/layout/orgChart1"/>
    <dgm:cxn modelId="{4FDCE32D-57D9-46EF-87D9-3277D02984F2}" type="presParOf" srcId="{D1725424-681A-4F10-B589-EA234122E754}" destId="{23BC03BE-06A8-43F6-A2F0-17AD29FB688D}" srcOrd="2" destOrd="0" presId="urn:microsoft.com/office/officeart/2005/8/layout/orgChart1"/>
    <dgm:cxn modelId="{35902EE7-DD60-4E9F-A2AE-097336257E02}" type="presParOf" srcId="{D1725424-681A-4F10-B589-EA234122E754}" destId="{067666D9-82C3-45EC-A90D-27690EBD5377}" srcOrd="3" destOrd="0" presId="urn:microsoft.com/office/officeart/2005/8/layout/orgChart1"/>
    <dgm:cxn modelId="{EB7DBF57-445D-4222-B490-E41F2D407ADE}" type="presParOf" srcId="{067666D9-82C3-45EC-A90D-27690EBD5377}" destId="{DADD500E-7745-4C43-A0FF-4C06EAF38938}" srcOrd="0" destOrd="0" presId="urn:microsoft.com/office/officeart/2005/8/layout/orgChart1"/>
    <dgm:cxn modelId="{92FC1E87-6FA1-445E-8329-C0308F469B0D}" type="presParOf" srcId="{DADD500E-7745-4C43-A0FF-4C06EAF38938}" destId="{1A75F15B-B9C5-4F8F-94C9-D173231E02F2}" srcOrd="0" destOrd="0" presId="urn:microsoft.com/office/officeart/2005/8/layout/orgChart1"/>
    <dgm:cxn modelId="{791F4053-F596-47C2-94B6-112962321ECC}" type="presParOf" srcId="{DADD500E-7745-4C43-A0FF-4C06EAF38938}" destId="{7088DAE6-0816-43AC-AFBF-5925E605BEE3}" srcOrd="1" destOrd="0" presId="urn:microsoft.com/office/officeart/2005/8/layout/orgChart1"/>
    <dgm:cxn modelId="{32C0FA7A-8E0C-4CE5-99B7-4F551335D4F8}" type="presParOf" srcId="{067666D9-82C3-45EC-A90D-27690EBD5377}" destId="{8C0B3CA7-A84A-4A95-B49A-033967691F91}" srcOrd="1" destOrd="0" presId="urn:microsoft.com/office/officeart/2005/8/layout/orgChart1"/>
    <dgm:cxn modelId="{3726929B-0C76-41E3-8795-D96C4F22AB1A}" type="presParOf" srcId="{067666D9-82C3-45EC-A90D-27690EBD5377}" destId="{790FB686-5442-4DAA-BF68-1810BF740654}" srcOrd="2" destOrd="0" presId="urn:microsoft.com/office/officeart/2005/8/layout/orgChart1"/>
    <dgm:cxn modelId="{0534EBE7-0B96-44F6-9715-83FA99C336A8}" type="presParOf" srcId="{D1725424-681A-4F10-B589-EA234122E754}" destId="{DACFD5FB-3DB6-4242-BCD5-90AEBB503742}" srcOrd="4" destOrd="0" presId="urn:microsoft.com/office/officeart/2005/8/layout/orgChart1"/>
    <dgm:cxn modelId="{5698D53A-01F7-4A0A-A8BF-2F3619F63D10}" type="presParOf" srcId="{D1725424-681A-4F10-B589-EA234122E754}" destId="{5F2A5B22-623A-49FD-A055-F93CD4241C11}" srcOrd="5" destOrd="0" presId="urn:microsoft.com/office/officeart/2005/8/layout/orgChart1"/>
    <dgm:cxn modelId="{217315D1-F089-44E2-99D9-C97B56C5D9FE}" type="presParOf" srcId="{5F2A5B22-623A-49FD-A055-F93CD4241C11}" destId="{77729BB5-5BDD-4404-9EDD-D6E8A8D78CFC}" srcOrd="0" destOrd="0" presId="urn:microsoft.com/office/officeart/2005/8/layout/orgChart1"/>
    <dgm:cxn modelId="{80C3A806-8025-4B35-877C-8B88EE667FF1}" type="presParOf" srcId="{77729BB5-5BDD-4404-9EDD-D6E8A8D78CFC}" destId="{6478F7D6-B1D9-4025-BA0B-2F0413DC9927}" srcOrd="0" destOrd="0" presId="urn:microsoft.com/office/officeart/2005/8/layout/orgChart1"/>
    <dgm:cxn modelId="{EF040A23-EA28-4CCF-B0B8-E09EC1082CB8}" type="presParOf" srcId="{77729BB5-5BDD-4404-9EDD-D6E8A8D78CFC}" destId="{F6BBBD6E-7744-4EE6-A0F4-1F188D8A7C84}" srcOrd="1" destOrd="0" presId="urn:microsoft.com/office/officeart/2005/8/layout/orgChart1"/>
    <dgm:cxn modelId="{C0D9CF45-A338-4CC5-B036-988EBE732D39}" type="presParOf" srcId="{5F2A5B22-623A-49FD-A055-F93CD4241C11}" destId="{4BAE666C-5245-4DE3-BBB8-5E020D8082FA}" srcOrd="1" destOrd="0" presId="urn:microsoft.com/office/officeart/2005/8/layout/orgChart1"/>
    <dgm:cxn modelId="{8E35A922-64D6-4CB7-A7FF-1F1474129B1B}" type="presParOf" srcId="{5F2A5B22-623A-49FD-A055-F93CD4241C11}" destId="{6E31D1C2-1E33-4876-8873-3D1CFD9811A8}" srcOrd="2" destOrd="0" presId="urn:microsoft.com/office/officeart/2005/8/layout/orgChart1"/>
    <dgm:cxn modelId="{F590BED2-F0F7-4C10-8C68-381F714F9074}" type="presParOf" srcId="{D1725424-681A-4F10-B589-EA234122E754}" destId="{D8147A79-21F5-472C-BBD7-0202D446963F}" srcOrd="6" destOrd="0" presId="urn:microsoft.com/office/officeart/2005/8/layout/orgChart1"/>
    <dgm:cxn modelId="{101C433D-8CE5-4C54-9482-0750A4B01107}" type="presParOf" srcId="{D1725424-681A-4F10-B589-EA234122E754}" destId="{39CC5ED7-CCFF-49D1-953D-A65B6E41F049}" srcOrd="7" destOrd="0" presId="urn:microsoft.com/office/officeart/2005/8/layout/orgChart1"/>
    <dgm:cxn modelId="{E0D1FEF2-1CFF-42F7-9A02-F280CE23A68A}" type="presParOf" srcId="{39CC5ED7-CCFF-49D1-953D-A65B6E41F049}" destId="{66C09F81-D617-4C62-A6C6-A1902EC914AE}" srcOrd="0" destOrd="0" presId="urn:microsoft.com/office/officeart/2005/8/layout/orgChart1"/>
    <dgm:cxn modelId="{94D6ADF7-DD1B-4CD9-9071-C0B4EFD649A3}" type="presParOf" srcId="{66C09F81-D617-4C62-A6C6-A1902EC914AE}" destId="{8858190F-23D9-42C8-8B66-2B9A65731BE6}" srcOrd="0" destOrd="0" presId="urn:microsoft.com/office/officeart/2005/8/layout/orgChart1"/>
    <dgm:cxn modelId="{01573F08-623F-4FB4-91F3-15C24F1FDF44}" type="presParOf" srcId="{66C09F81-D617-4C62-A6C6-A1902EC914AE}" destId="{E8C6B8B0-B4F2-4E53-A4E7-EA5FC11D4FC0}" srcOrd="1" destOrd="0" presId="urn:microsoft.com/office/officeart/2005/8/layout/orgChart1"/>
    <dgm:cxn modelId="{E4D2CFED-83F9-4418-BCE2-9BDE2E24FF61}" type="presParOf" srcId="{39CC5ED7-CCFF-49D1-953D-A65B6E41F049}" destId="{F04AC09C-3FEE-41FD-B43B-C05B7E472DB4}" srcOrd="1" destOrd="0" presId="urn:microsoft.com/office/officeart/2005/8/layout/orgChart1"/>
    <dgm:cxn modelId="{D0DBA144-A61C-45BD-B423-89F40C046A57}" type="presParOf" srcId="{39CC5ED7-CCFF-49D1-953D-A65B6E41F049}" destId="{961991E1-70B9-4D94-A003-90CA1BA0AE86}" srcOrd="2" destOrd="0" presId="urn:microsoft.com/office/officeart/2005/8/layout/orgChart1"/>
    <dgm:cxn modelId="{602BEF88-1A0E-478C-9F24-AF066FA23650}" type="presParOf" srcId="{D1725424-681A-4F10-B589-EA234122E754}" destId="{5BE5B569-CC25-46E5-9123-6DD612B23197}" srcOrd="8" destOrd="0" presId="urn:microsoft.com/office/officeart/2005/8/layout/orgChart1"/>
    <dgm:cxn modelId="{FE68AE0B-1338-42BB-8BCD-7FAC61B51D9C}" type="presParOf" srcId="{D1725424-681A-4F10-B589-EA234122E754}" destId="{A7E7A92A-D5E6-4AC2-BD81-C8B2AC8CBA2C}" srcOrd="9" destOrd="0" presId="urn:microsoft.com/office/officeart/2005/8/layout/orgChart1"/>
    <dgm:cxn modelId="{351A44A5-2258-4D55-85CC-BF6D6D695C35}" type="presParOf" srcId="{A7E7A92A-D5E6-4AC2-BD81-C8B2AC8CBA2C}" destId="{6F2BAAC6-C4A1-446E-BDAA-0A7C0087DC78}" srcOrd="0" destOrd="0" presId="urn:microsoft.com/office/officeart/2005/8/layout/orgChart1"/>
    <dgm:cxn modelId="{F1FAED5F-978A-44FF-9FA8-2015409DFA47}" type="presParOf" srcId="{6F2BAAC6-C4A1-446E-BDAA-0A7C0087DC78}" destId="{654EE82D-4035-4C50-9999-D98FD4E468AE}" srcOrd="0" destOrd="0" presId="urn:microsoft.com/office/officeart/2005/8/layout/orgChart1"/>
    <dgm:cxn modelId="{EB1F3B56-69A7-4B17-9ADB-3FF852833041}" type="presParOf" srcId="{6F2BAAC6-C4A1-446E-BDAA-0A7C0087DC78}" destId="{CA9787E0-102D-4C87-897D-1FAC08DC09B7}" srcOrd="1" destOrd="0" presId="urn:microsoft.com/office/officeart/2005/8/layout/orgChart1"/>
    <dgm:cxn modelId="{7AD07DF6-1869-486D-9738-366F6CF86AA8}" type="presParOf" srcId="{A7E7A92A-D5E6-4AC2-BD81-C8B2AC8CBA2C}" destId="{A1050B2C-0A08-442C-9308-D482C6A4D268}" srcOrd="1" destOrd="0" presId="urn:microsoft.com/office/officeart/2005/8/layout/orgChart1"/>
    <dgm:cxn modelId="{118518EF-55BC-464D-9FF4-A0E4B6CE6DE1}" type="presParOf" srcId="{A7E7A92A-D5E6-4AC2-BD81-C8B2AC8CBA2C}" destId="{A8C924DE-2880-4ECB-96EB-EDE8FD44DF3E}" srcOrd="2" destOrd="0" presId="urn:microsoft.com/office/officeart/2005/8/layout/orgChart1"/>
    <dgm:cxn modelId="{A3C9F784-FF3D-41B0-A18C-A6826B1921C0}" type="presParOf" srcId="{68DD94CD-9A8D-4DAA-BD95-FD8C4125A5AE}" destId="{A8F83457-51FF-4603-BD7D-E481812697FD}" srcOrd="2" destOrd="0" presId="urn:microsoft.com/office/officeart/2005/8/layout/orgChart1"/>
    <dgm:cxn modelId="{8BF9DFF8-7DB9-43FF-8DE0-898EFBB7BA15}" type="presParOf" srcId="{A8F83457-51FF-4603-BD7D-E481812697FD}" destId="{8E0A6A01-EFCA-4404-AFC7-0DA1A00FCD43}" srcOrd="0" destOrd="0" presId="urn:microsoft.com/office/officeart/2005/8/layout/orgChart1"/>
    <dgm:cxn modelId="{A59F707B-8B6A-456E-8705-C1864211103A}" type="presParOf" srcId="{A8F83457-51FF-4603-BD7D-E481812697FD}" destId="{348A56A4-F36B-4513-A963-1AAB031ECF46}" srcOrd="1" destOrd="0" presId="urn:microsoft.com/office/officeart/2005/8/layout/orgChart1"/>
    <dgm:cxn modelId="{FAEC63AD-D871-4757-86A3-96A9CD841D15}" type="presParOf" srcId="{348A56A4-F36B-4513-A963-1AAB031ECF46}" destId="{2C4E7F9D-07C1-4057-90CD-494D556004B1}" srcOrd="0" destOrd="0" presId="urn:microsoft.com/office/officeart/2005/8/layout/orgChart1"/>
    <dgm:cxn modelId="{563D6BF2-6051-4EFF-983F-09E9DC689739}" type="presParOf" srcId="{2C4E7F9D-07C1-4057-90CD-494D556004B1}" destId="{91A7CC14-1C78-4BE6-8902-5D230E1295F3}" srcOrd="0" destOrd="0" presId="urn:microsoft.com/office/officeart/2005/8/layout/orgChart1"/>
    <dgm:cxn modelId="{23371E78-4A8F-4FEB-8974-91F0F661A479}" type="presParOf" srcId="{2C4E7F9D-07C1-4057-90CD-494D556004B1}" destId="{6BAD3887-69F3-455F-BB6D-8FA8B0FEC331}" srcOrd="1" destOrd="0" presId="urn:microsoft.com/office/officeart/2005/8/layout/orgChart1"/>
    <dgm:cxn modelId="{9F1C1E9A-6615-4632-8773-586284B50E82}" type="presParOf" srcId="{348A56A4-F36B-4513-A963-1AAB031ECF46}" destId="{CFEF8CD9-643F-4287-A8F6-F8D2B9EF5E54}" srcOrd="1" destOrd="0" presId="urn:microsoft.com/office/officeart/2005/8/layout/orgChart1"/>
    <dgm:cxn modelId="{B4623C10-156F-4110-B211-BFFAA177A12E}" type="presParOf" srcId="{348A56A4-F36B-4513-A963-1AAB031ECF46}" destId="{6F66C92B-EA99-4ED0-A3AE-CA4EAD540300}" srcOrd="2" destOrd="0" presId="urn:microsoft.com/office/officeart/2005/8/layout/orgChart1"/>
    <dgm:cxn modelId="{6804CAAC-C80C-460C-A11A-903F1810464D}" type="presParOf" srcId="{C710E4DC-8765-40B4-A549-E77276FD4A63}" destId="{27545DAD-4AE4-48B2-AAFF-C1E40F591982}" srcOrd="6" destOrd="0" presId="urn:microsoft.com/office/officeart/2005/8/layout/orgChart1"/>
    <dgm:cxn modelId="{96D6E155-2225-407F-ABA1-B8130CA41639}" type="presParOf" srcId="{C710E4DC-8765-40B4-A549-E77276FD4A63}" destId="{B7EEB584-DC2B-4CAD-850D-9AAA9F79A3BD}" srcOrd="7" destOrd="0" presId="urn:microsoft.com/office/officeart/2005/8/layout/orgChart1"/>
    <dgm:cxn modelId="{052F3A7C-52A3-452C-A706-5B56B2A4DDD3}" type="presParOf" srcId="{B7EEB584-DC2B-4CAD-850D-9AAA9F79A3BD}" destId="{12AE5DD8-109A-4AE4-80BD-D4675A1EC9A3}" srcOrd="0" destOrd="0" presId="urn:microsoft.com/office/officeart/2005/8/layout/orgChart1"/>
    <dgm:cxn modelId="{1C8852A2-E2D5-4084-B11C-96518989C0E6}" type="presParOf" srcId="{12AE5DD8-109A-4AE4-80BD-D4675A1EC9A3}" destId="{334A5D24-EB37-4EA5-BD11-67598DDAB926}" srcOrd="0" destOrd="0" presId="urn:microsoft.com/office/officeart/2005/8/layout/orgChart1"/>
    <dgm:cxn modelId="{5276F4AB-4906-45D2-800E-935DA4BF32C1}" type="presParOf" srcId="{12AE5DD8-109A-4AE4-80BD-D4675A1EC9A3}" destId="{FAD4EA75-23F5-4137-A193-92816F3E82CD}" srcOrd="1" destOrd="0" presId="urn:microsoft.com/office/officeart/2005/8/layout/orgChart1"/>
    <dgm:cxn modelId="{23DC78C3-31D0-457C-BA84-294E966EC674}" type="presParOf" srcId="{B7EEB584-DC2B-4CAD-850D-9AAA9F79A3BD}" destId="{16B09CC8-E269-4B5D-99FA-A00480D0C466}" srcOrd="1" destOrd="0" presId="urn:microsoft.com/office/officeart/2005/8/layout/orgChart1"/>
    <dgm:cxn modelId="{673746BD-B5A7-494B-97FB-5056D7414D68}" type="presParOf" srcId="{B7EEB584-DC2B-4CAD-850D-9AAA9F79A3BD}" destId="{F3E15DD0-37EC-49E7-8E17-D0FF99E5801A}" srcOrd="2" destOrd="0" presId="urn:microsoft.com/office/officeart/2005/8/layout/orgChart1"/>
    <dgm:cxn modelId="{F3389C1E-9B07-4638-8242-721A43709FD3}" type="presParOf" srcId="{C710E4DC-8765-40B4-A549-E77276FD4A63}" destId="{03E3F3FB-BB8E-43B6-B383-A917EB674BAA}" srcOrd="8" destOrd="0" presId="urn:microsoft.com/office/officeart/2005/8/layout/orgChart1"/>
    <dgm:cxn modelId="{A704F178-AD4D-4977-AA50-999D6A7BE2BA}" type="presParOf" srcId="{C710E4DC-8765-40B4-A549-E77276FD4A63}" destId="{36837740-BE91-434D-9D49-C4ABECF430A4}" srcOrd="9" destOrd="0" presId="urn:microsoft.com/office/officeart/2005/8/layout/orgChart1"/>
    <dgm:cxn modelId="{12BF74D4-4E7D-4FB5-8041-2CB8C7F8D6E7}" type="presParOf" srcId="{36837740-BE91-434D-9D49-C4ABECF430A4}" destId="{F07C0EC5-8AC5-4F5F-9661-A86A06F0BBFF}" srcOrd="0" destOrd="0" presId="urn:microsoft.com/office/officeart/2005/8/layout/orgChart1"/>
    <dgm:cxn modelId="{A0AFC255-D325-41FD-B212-E1DEB6ADC00E}" type="presParOf" srcId="{F07C0EC5-8AC5-4F5F-9661-A86A06F0BBFF}" destId="{F9049AE3-AA94-47ED-ACD2-A86F112790C3}" srcOrd="0" destOrd="0" presId="urn:microsoft.com/office/officeart/2005/8/layout/orgChart1"/>
    <dgm:cxn modelId="{93E28D83-A4B9-44EF-906B-7AAABC926426}" type="presParOf" srcId="{F07C0EC5-8AC5-4F5F-9661-A86A06F0BBFF}" destId="{ECB175C3-1114-425A-86E1-1D3D78531AC4}" srcOrd="1" destOrd="0" presId="urn:microsoft.com/office/officeart/2005/8/layout/orgChart1"/>
    <dgm:cxn modelId="{BFE1D916-0146-4A3C-88E0-5A36BCB3547B}" type="presParOf" srcId="{36837740-BE91-434D-9D49-C4ABECF430A4}" destId="{29103D87-A05C-427B-A634-8DE1928C5069}" srcOrd="1" destOrd="0" presId="urn:microsoft.com/office/officeart/2005/8/layout/orgChart1"/>
    <dgm:cxn modelId="{215FC6ED-65B6-4DBA-BF3A-D7AD95614F1C}" type="presParOf" srcId="{29103D87-A05C-427B-A634-8DE1928C5069}" destId="{D809AC1C-B444-457A-ABD2-E87FD921CA64}" srcOrd="0" destOrd="0" presId="urn:microsoft.com/office/officeart/2005/8/layout/orgChart1"/>
    <dgm:cxn modelId="{934406CC-7837-42E7-A601-6C3B656E74CA}" type="presParOf" srcId="{29103D87-A05C-427B-A634-8DE1928C5069}" destId="{6DE8FB0A-EED7-4066-8243-973882E0AA27}" srcOrd="1" destOrd="0" presId="urn:microsoft.com/office/officeart/2005/8/layout/orgChart1"/>
    <dgm:cxn modelId="{976B8F9B-5DEA-4A41-8314-00A9F3C261E8}" type="presParOf" srcId="{6DE8FB0A-EED7-4066-8243-973882E0AA27}" destId="{64AD941C-2637-4D03-A769-0EB29C94C2A7}" srcOrd="0" destOrd="0" presId="urn:microsoft.com/office/officeart/2005/8/layout/orgChart1"/>
    <dgm:cxn modelId="{6B16D826-C76E-4917-B0FA-4923B518D178}" type="presParOf" srcId="{64AD941C-2637-4D03-A769-0EB29C94C2A7}" destId="{3BA92BAA-FC43-49E9-B3FE-6E335A98D05E}" srcOrd="0" destOrd="0" presId="urn:microsoft.com/office/officeart/2005/8/layout/orgChart1"/>
    <dgm:cxn modelId="{F5417403-885F-4D55-9969-FA4BB68180E1}" type="presParOf" srcId="{64AD941C-2637-4D03-A769-0EB29C94C2A7}" destId="{2481EC5D-0ED2-4733-B1AA-5FCB949CE48C}" srcOrd="1" destOrd="0" presId="urn:microsoft.com/office/officeart/2005/8/layout/orgChart1"/>
    <dgm:cxn modelId="{96AE7A93-EED6-4826-A033-AA6D3F0A4F1D}" type="presParOf" srcId="{6DE8FB0A-EED7-4066-8243-973882E0AA27}" destId="{5C7C4997-4946-4B2D-9570-9D271EE4268B}" srcOrd="1" destOrd="0" presId="urn:microsoft.com/office/officeart/2005/8/layout/orgChart1"/>
    <dgm:cxn modelId="{FF7D1BA0-D5F5-47D1-93BB-84B98D48C8AF}" type="presParOf" srcId="{6DE8FB0A-EED7-4066-8243-973882E0AA27}" destId="{58548E91-8B6B-4911-971A-A1A8C7CD6E67}" srcOrd="2" destOrd="0" presId="urn:microsoft.com/office/officeart/2005/8/layout/orgChart1"/>
    <dgm:cxn modelId="{CBB7C276-72E9-47CF-88F4-112BABC91D34}" type="presParOf" srcId="{29103D87-A05C-427B-A634-8DE1928C5069}" destId="{CD2872A2-E5D6-4E74-A6A0-053264FA1051}" srcOrd="2" destOrd="0" presId="urn:microsoft.com/office/officeart/2005/8/layout/orgChart1"/>
    <dgm:cxn modelId="{55179FE9-4E31-4DAF-BE36-555D13B080C4}" type="presParOf" srcId="{29103D87-A05C-427B-A634-8DE1928C5069}" destId="{0D7D410B-3273-419C-8488-7CE05EB52612}" srcOrd="3" destOrd="0" presId="urn:microsoft.com/office/officeart/2005/8/layout/orgChart1"/>
    <dgm:cxn modelId="{ED3206F2-C360-4AD7-B1BB-6D458C5F0196}" type="presParOf" srcId="{0D7D410B-3273-419C-8488-7CE05EB52612}" destId="{0C1DF5CD-A657-41DB-9832-F265EB3558A9}" srcOrd="0" destOrd="0" presId="urn:microsoft.com/office/officeart/2005/8/layout/orgChart1"/>
    <dgm:cxn modelId="{4190FB9B-05FA-4752-81D5-7C7CDF010AE7}" type="presParOf" srcId="{0C1DF5CD-A657-41DB-9832-F265EB3558A9}" destId="{2ABD46A5-6E42-43CF-B6F6-28DB74652869}" srcOrd="0" destOrd="0" presId="urn:microsoft.com/office/officeart/2005/8/layout/orgChart1"/>
    <dgm:cxn modelId="{A4813F29-4386-4E7B-8EDE-0AA93B722CCC}" type="presParOf" srcId="{0C1DF5CD-A657-41DB-9832-F265EB3558A9}" destId="{F1FBC4B4-F332-48F1-A0E6-353804E7B7DB}" srcOrd="1" destOrd="0" presId="urn:microsoft.com/office/officeart/2005/8/layout/orgChart1"/>
    <dgm:cxn modelId="{77061512-67D0-4CAC-9665-92CFB321261A}" type="presParOf" srcId="{0D7D410B-3273-419C-8488-7CE05EB52612}" destId="{6E0A00EC-7863-4BD3-81B5-DB672225A259}" srcOrd="1" destOrd="0" presId="urn:microsoft.com/office/officeart/2005/8/layout/orgChart1"/>
    <dgm:cxn modelId="{F747C71A-F146-4D64-A52C-39F2E8C59CD9}" type="presParOf" srcId="{0D7D410B-3273-419C-8488-7CE05EB52612}" destId="{CE539795-F432-4194-BBCB-F646040A17F2}" srcOrd="2" destOrd="0" presId="urn:microsoft.com/office/officeart/2005/8/layout/orgChart1"/>
    <dgm:cxn modelId="{9F5FB7AF-C38A-419B-9898-86DD72A5B2E6}" type="presParOf" srcId="{29103D87-A05C-427B-A634-8DE1928C5069}" destId="{5A715E0F-97E0-4207-AA05-328A60AC646A}" srcOrd="4" destOrd="0" presId="urn:microsoft.com/office/officeart/2005/8/layout/orgChart1"/>
    <dgm:cxn modelId="{24343FD8-4D68-4803-A48F-BCE7C99F3A86}" type="presParOf" srcId="{29103D87-A05C-427B-A634-8DE1928C5069}" destId="{3936952F-2F06-4C71-94EB-D7EC486CA4B9}" srcOrd="5" destOrd="0" presId="urn:microsoft.com/office/officeart/2005/8/layout/orgChart1"/>
    <dgm:cxn modelId="{7C986B2E-3601-46B9-AEE0-9F7B2AF21325}" type="presParOf" srcId="{3936952F-2F06-4C71-94EB-D7EC486CA4B9}" destId="{D22C5B84-E942-41AC-B427-4C32611210A6}" srcOrd="0" destOrd="0" presId="urn:microsoft.com/office/officeart/2005/8/layout/orgChart1"/>
    <dgm:cxn modelId="{B0A3F627-F8D1-4AD5-B0D9-D04CEA2B70EE}" type="presParOf" srcId="{D22C5B84-E942-41AC-B427-4C32611210A6}" destId="{F5A4BC3E-9DCF-4122-AF21-082FEE41DFC9}" srcOrd="0" destOrd="0" presId="urn:microsoft.com/office/officeart/2005/8/layout/orgChart1"/>
    <dgm:cxn modelId="{8F6E621F-F0CF-40F6-BA27-D5D65F0A3B45}" type="presParOf" srcId="{D22C5B84-E942-41AC-B427-4C32611210A6}" destId="{F26F47A3-2C2A-468E-A936-1BD4DB978BC9}" srcOrd="1" destOrd="0" presId="urn:microsoft.com/office/officeart/2005/8/layout/orgChart1"/>
    <dgm:cxn modelId="{54260AEF-4F19-42E1-931E-B8F3555D322D}" type="presParOf" srcId="{3936952F-2F06-4C71-94EB-D7EC486CA4B9}" destId="{D9197BAB-E3BA-4AEE-ADB0-A03CBAC03779}" srcOrd="1" destOrd="0" presId="urn:microsoft.com/office/officeart/2005/8/layout/orgChart1"/>
    <dgm:cxn modelId="{34853EFB-6003-4C23-855C-17F738A50006}" type="presParOf" srcId="{3936952F-2F06-4C71-94EB-D7EC486CA4B9}" destId="{CB9B850A-723F-4C6D-8CBA-AABBD0F66E79}" srcOrd="2" destOrd="0" presId="urn:microsoft.com/office/officeart/2005/8/layout/orgChart1"/>
    <dgm:cxn modelId="{39B54ED8-1B7B-4986-8656-620FA0D8B781}" type="presParOf" srcId="{29103D87-A05C-427B-A634-8DE1928C5069}" destId="{611237D3-86FA-433D-AD92-B5253ABBDA05}" srcOrd="6" destOrd="0" presId="urn:microsoft.com/office/officeart/2005/8/layout/orgChart1"/>
    <dgm:cxn modelId="{4AA570AF-91ED-4F49-889F-1AA2783ACF31}" type="presParOf" srcId="{29103D87-A05C-427B-A634-8DE1928C5069}" destId="{B54B86F0-CA93-4A29-B371-A3C52FF24FD7}" srcOrd="7" destOrd="0" presId="urn:microsoft.com/office/officeart/2005/8/layout/orgChart1"/>
    <dgm:cxn modelId="{3588A729-F4D8-46CE-BAF8-380BB72ADBD9}" type="presParOf" srcId="{B54B86F0-CA93-4A29-B371-A3C52FF24FD7}" destId="{B01F03B9-BB0D-4BFA-B047-16394698FC69}" srcOrd="0" destOrd="0" presId="urn:microsoft.com/office/officeart/2005/8/layout/orgChart1"/>
    <dgm:cxn modelId="{D4D8B8EA-0401-440D-B483-951063581017}" type="presParOf" srcId="{B01F03B9-BB0D-4BFA-B047-16394698FC69}" destId="{205C7C17-88D1-4F0F-B777-28EF742DD1AB}" srcOrd="0" destOrd="0" presId="urn:microsoft.com/office/officeart/2005/8/layout/orgChart1"/>
    <dgm:cxn modelId="{A50A022E-496C-4AA8-9559-5FEA35EDB718}" type="presParOf" srcId="{B01F03B9-BB0D-4BFA-B047-16394698FC69}" destId="{0573CC48-85B2-45A2-86BA-21885C4ADD81}" srcOrd="1" destOrd="0" presId="urn:microsoft.com/office/officeart/2005/8/layout/orgChart1"/>
    <dgm:cxn modelId="{6D97FC2F-D807-41A0-AD12-BE908A435378}" type="presParOf" srcId="{B54B86F0-CA93-4A29-B371-A3C52FF24FD7}" destId="{33DFF954-51DF-4CFA-958B-DAA3939D9CA7}" srcOrd="1" destOrd="0" presId="urn:microsoft.com/office/officeart/2005/8/layout/orgChart1"/>
    <dgm:cxn modelId="{D5F9AF5C-4249-43B5-9498-585048446084}" type="presParOf" srcId="{B54B86F0-CA93-4A29-B371-A3C52FF24FD7}" destId="{53D56D3B-C68A-419A-8C38-F575D79782C5}" srcOrd="2" destOrd="0" presId="urn:microsoft.com/office/officeart/2005/8/layout/orgChart1"/>
    <dgm:cxn modelId="{34662EF2-B662-445C-B69D-6D8A6083DB88}" type="presParOf" srcId="{29103D87-A05C-427B-A634-8DE1928C5069}" destId="{35AF4657-D266-4507-848C-5C6949FA45E5}" srcOrd="8" destOrd="0" presId="urn:microsoft.com/office/officeart/2005/8/layout/orgChart1"/>
    <dgm:cxn modelId="{BD70C34F-5201-468F-9D46-F2503467BC4E}" type="presParOf" srcId="{29103D87-A05C-427B-A634-8DE1928C5069}" destId="{5CDAAC8E-B3D6-4C81-8C49-448CAE051618}" srcOrd="9" destOrd="0" presId="urn:microsoft.com/office/officeart/2005/8/layout/orgChart1"/>
    <dgm:cxn modelId="{174C5FDF-79BF-4405-930E-B5F47520B6B8}" type="presParOf" srcId="{5CDAAC8E-B3D6-4C81-8C49-448CAE051618}" destId="{E81581FD-751C-4096-9590-E9969FB81F6F}" srcOrd="0" destOrd="0" presId="urn:microsoft.com/office/officeart/2005/8/layout/orgChart1"/>
    <dgm:cxn modelId="{768CB1A6-7A7F-4D3F-B604-059C0F8D3596}" type="presParOf" srcId="{E81581FD-751C-4096-9590-E9969FB81F6F}" destId="{1F1FD178-0295-45D9-9E99-BFD811BD367B}" srcOrd="0" destOrd="0" presId="urn:microsoft.com/office/officeart/2005/8/layout/orgChart1"/>
    <dgm:cxn modelId="{42861F73-A114-4129-A524-C473C1B52027}" type="presParOf" srcId="{E81581FD-751C-4096-9590-E9969FB81F6F}" destId="{9AAC193D-64B6-4BFE-B8CE-9EE31432856A}" srcOrd="1" destOrd="0" presId="urn:microsoft.com/office/officeart/2005/8/layout/orgChart1"/>
    <dgm:cxn modelId="{68D48BE5-7853-4E5F-BC70-4BD2547B5727}" type="presParOf" srcId="{5CDAAC8E-B3D6-4C81-8C49-448CAE051618}" destId="{8DE430F0-8DE9-415D-B9B6-53532E857F91}" srcOrd="1" destOrd="0" presId="urn:microsoft.com/office/officeart/2005/8/layout/orgChart1"/>
    <dgm:cxn modelId="{A3C260A5-1BFC-4B39-A744-4EEC2EEAD4DF}" type="presParOf" srcId="{5CDAAC8E-B3D6-4C81-8C49-448CAE051618}" destId="{721F4276-86C2-4E2A-8E69-C1F0655A6AD9}" srcOrd="2" destOrd="0" presId="urn:microsoft.com/office/officeart/2005/8/layout/orgChart1"/>
    <dgm:cxn modelId="{4A3E5197-7D81-45B8-8870-575B75A28715}" type="presParOf" srcId="{36837740-BE91-434D-9D49-C4ABECF430A4}" destId="{ECB406A8-4484-4DF0-B0BF-673B2951B697}" srcOrd="2" destOrd="0" presId="urn:microsoft.com/office/officeart/2005/8/layout/orgChart1"/>
    <dgm:cxn modelId="{A5D505D5-26CD-46DF-8449-5C6480D06839}" type="presParOf" srcId="{ECB406A8-4484-4DF0-B0BF-673B2951B697}" destId="{19C93C9F-812C-4397-89BD-A627F3C2E21E}" srcOrd="0" destOrd="0" presId="urn:microsoft.com/office/officeart/2005/8/layout/orgChart1"/>
    <dgm:cxn modelId="{A40920DE-3C5B-4259-872B-02CD813D878C}" type="presParOf" srcId="{ECB406A8-4484-4DF0-B0BF-673B2951B697}" destId="{8CC7C5C8-B2C9-47CA-A774-E96A5D7A9B19}" srcOrd="1" destOrd="0" presId="urn:microsoft.com/office/officeart/2005/8/layout/orgChart1"/>
    <dgm:cxn modelId="{F7B54E4E-652D-43EA-BE63-A7E25875A445}" type="presParOf" srcId="{8CC7C5C8-B2C9-47CA-A774-E96A5D7A9B19}" destId="{F1BD3F97-CF00-4B6E-8795-87650D0B1F5E}" srcOrd="0" destOrd="0" presId="urn:microsoft.com/office/officeart/2005/8/layout/orgChart1"/>
    <dgm:cxn modelId="{BE332F5E-A72F-4534-9068-D6576F8CC8BA}" type="presParOf" srcId="{F1BD3F97-CF00-4B6E-8795-87650D0B1F5E}" destId="{45F35C51-3D4F-4071-B011-CF308C89CD58}" srcOrd="0" destOrd="0" presId="urn:microsoft.com/office/officeart/2005/8/layout/orgChart1"/>
    <dgm:cxn modelId="{64776879-7CC4-4026-B296-C4DF3EF0BECF}" type="presParOf" srcId="{F1BD3F97-CF00-4B6E-8795-87650D0B1F5E}" destId="{8131FC61-5F1A-4644-83D8-E2C111F879B7}" srcOrd="1" destOrd="0" presId="urn:microsoft.com/office/officeart/2005/8/layout/orgChart1"/>
    <dgm:cxn modelId="{5735CD27-0142-4959-9237-A1FBC37E3049}" type="presParOf" srcId="{8CC7C5C8-B2C9-47CA-A774-E96A5D7A9B19}" destId="{763A31EB-5A8A-46EF-A64D-EA9A9FE9962E}" srcOrd="1" destOrd="0" presId="urn:microsoft.com/office/officeart/2005/8/layout/orgChart1"/>
    <dgm:cxn modelId="{02F46714-6C57-4391-BCF8-B244415FE14F}" type="presParOf" srcId="{8CC7C5C8-B2C9-47CA-A774-E96A5D7A9B19}" destId="{64E53DB0-2433-43B8-B148-E3A892C4979C}" srcOrd="2" destOrd="0" presId="urn:microsoft.com/office/officeart/2005/8/layout/orgChart1"/>
    <dgm:cxn modelId="{046B32BA-9816-4501-AFFC-0488A2904A84}" type="presParOf" srcId="{C710E4DC-8765-40B4-A549-E77276FD4A63}" destId="{1936E430-3136-4159-88A0-5DE91F31B9BD}" srcOrd="10" destOrd="0" presId="urn:microsoft.com/office/officeart/2005/8/layout/orgChart1"/>
    <dgm:cxn modelId="{090D4F65-5B71-43F6-A131-080E12C5CED7}" type="presParOf" srcId="{C710E4DC-8765-40B4-A549-E77276FD4A63}" destId="{ED3DB04F-7E28-4654-B9BA-063A14968B51}" srcOrd="11" destOrd="0" presId="urn:microsoft.com/office/officeart/2005/8/layout/orgChart1"/>
    <dgm:cxn modelId="{6F7C1AC6-2218-4F06-A30B-B470D25E498E}" type="presParOf" srcId="{ED3DB04F-7E28-4654-B9BA-063A14968B51}" destId="{4DA845EB-9F28-4BA9-9C84-9485CC7F94BF}" srcOrd="0" destOrd="0" presId="urn:microsoft.com/office/officeart/2005/8/layout/orgChart1"/>
    <dgm:cxn modelId="{AC18DFF8-4903-493B-A5C9-D060561365AC}" type="presParOf" srcId="{4DA845EB-9F28-4BA9-9C84-9485CC7F94BF}" destId="{54E4DB3F-E863-47C0-B343-AD06D06E3A06}" srcOrd="0" destOrd="0" presId="urn:microsoft.com/office/officeart/2005/8/layout/orgChart1"/>
    <dgm:cxn modelId="{A7C48942-5AD2-411C-A508-598849572EE8}" type="presParOf" srcId="{4DA845EB-9F28-4BA9-9C84-9485CC7F94BF}" destId="{8E5AF792-338C-405A-AB91-F58D4AFF791B}" srcOrd="1" destOrd="0" presId="urn:microsoft.com/office/officeart/2005/8/layout/orgChart1"/>
    <dgm:cxn modelId="{869AE512-D4AB-4C8E-864C-378EAF44F0FB}" type="presParOf" srcId="{ED3DB04F-7E28-4654-B9BA-063A14968B51}" destId="{C623E699-A83D-4F64-938C-B6F54C9B901E}" srcOrd="1" destOrd="0" presId="urn:microsoft.com/office/officeart/2005/8/layout/orgChart1"/>
    <dgm:cxn modelId="{C24942BD-6D96-4270-9840-31C1DF3A5F30}" type="presParOf" srcId="{ED3DB04F-7E28-4654-B9BA-063A14968B51}" destId="{94C110C0-871D-43DC-8EFA-FF7B8B33E286}" srcOrd="2" destOrd="0" presId="urn:microsoft.com/office/officeart/2005/8/layout/orgChart1"/>
    <dgm:cxn modelId="{298CCBFF-876E-465F-B12D-D4F31DB2DD87}" type="presParOf" srcId="{C64EF7CF-9D36-4242-BF0F-15F063078280}" destId="{55D7BD86-BBFC-4873-A512-023AEF160CA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6A4A1B-D7FB-4F5F-8483-5F741AAB4337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035DF03-F6B1-46CC-8E66-7813F1C2E77C}">
      <dgm:prSet phldrT="[Text]" custT="1"/>
      <dgm:spPr/>
      <dgm:t>
        <a:bodyPr/>
        <a:lstStyle/>
        <a:p>
          <a:r>
            <a:rPr lang="en-US" sz="1000" b="1" dirty="0">
              <a:latin typeface="Gill Sans" panose="020B0602020204020204" pitchFamily="34" charset="0"/>
            </a:rPr>
            <a:t>Tenancy Services</a:t>
          </a:r>
        </a:p>
        <a:p>
          <a:endParaRPr lang="en-US" sz="1000" dirty="0">
            <a:latin typeface="Gill Sans" panose="020B0602020204020204" pitchFamily="34" charset="0"/>
          </a:endParaRPr>
        </a:p>
        <a:p>
          <a:r>
            <a:rPr lang="en-US" sz="1000" dirty="0">
              <a:latin typeface="Gill Sans" panose="020B0602020204020204" pitchFamily="34" charset="0"/>
            </a:rPr>
            <a:t>Head of Tenancy Services</a:t>
          </a:r>
        </a:p>
      </dgm:t>
    </dgm:pt>
    <dgm:pt modelId="{582B68DF-7531-4804-81AA-BBF014B3DE14}" type="parTrans" cxnId="{1CB4CCCF-160F-4137-B486-BD8B2695FA56}">
      <dgm:prSet/>
      <dgm:spPr/>
      <dgm:t>
        <a:bodyPr/>
        <a:lstStyle/>
        <a:p>
          <a:endParaRPr lang="en-US"/>
        </a:p>
      </dgm:t>
    </dgm:pt>
    <dgm:pt modelId="{34FC473F-26D9-48D4-8BB1-F9C153944FB9}" type="sibTrans" cxnId="{1CB4CCCF-160F-4137-B486-BD8B2695FA56}">
      <dgm:prSet/>
      <dgm:spPr/>
      <dgm:t>
        <a:bodyPr/>
        <a:lstStyle/>
        <a:p>
          <a:endParaRPr lang="en-US"/>
        </a:p>
      </dgm:t>
    </dgm:pt>
    <dgm:pt modelId="{1EFF3B84-CD2F-4572-B50B-25868A0D36EF}">
      <dgm:prSet custT="1"/>
      <dgm:spPr/>
      <dgm:t>
        <a:bodyPr/>
        <a:lstStyle/>
        <a:p>
          <a:r>
            <a:rPr lang="en-US" sz="1000" b="1" dirty="0">
              <a:latin typeface="Gill Sans" panose="020B0602020204020204" pitchFamily="34" charset="0"/>
            </a:rPr>
            <a:t>Caretaking Services</a:t>
          </a:r>
        </a:p>
        <a:p>
          <a:r>
            <a:rPr lang="en-US" sz="1000" dirty="0">
              <a:latin typeface="Gill Sans" panose="020B0602020204020204" pitchFamily="34" charset="0"/>
            </a:rPr>
            <a:t>Estate &amp; Ranger Services</a:t>
          </a:r>
        </a:p>
        <a:p>
          <a:r>
            <a:rPr lang="en-US" sz="1000" dirty="0">
              <a:latin typeface="Gill Sans" panose="020B0602020204020204" pitchFamily="34" charset="0"/>
            </a:rPr>
            <a:t>Service Manager</a:t>
          </a:r>
        </a:p>
      </dgm:t>
    </dgm:pt>
    <dgm:pt modelId="{BAB6C1DB-E475-4CB6-922A-39A1F8BD7896}" type="parTrans" cxnId="{153742BE-F1C4-4091-9F8A-DC884BC0B3CE}">
      <dgm:prSet/>
      <dgm:spPr/>
      <dgm:t>
        <a:bodyPr/>
        <a:lstStyle/>
        <a:p>
          <a:endParaRPr lang="en-US"/>
        </a:p>
      </dgm:t>
    </dgm:pt>
    <dgm:pt modelId="{0DCC5686-8008-42E7-B5CB-3F22062390DD}" type="sibTrans" cxnId="{153742BE-F1C4-4091-9F8A-DC884BC0B3CE}">
      <dgm:prSet/>
      <dgm:spPr/>
      <dgm:t>
        <a:bodyPr/>
        <a:lstStyle/>
        <a:p>
          <a:endParaRPr lang="en-US"/>
        </a:p>
      </dgm:t>
    </dgm:pt>
    <dgm:pt modelId="{41727401-79E7-4430-AC1E-67D833D42863}">
      <dgm:prSet custT="1"/>
      <dgm:spPr/>
      <dgm:t>
        <a:bodyPr/>
        <a:lstStyle/>
        <a:p>
          <a:r>
            <a:rPr lang="en-US" sz="1000" b="1" dirty="0">
              <a:latin typeface="Gill Sans" panose="020B0602020204020204" pitchFamily="34" charset="0"/>
            </a:rPr>
            <a:t>Income Services</a:t>
          </a:r>
        </a:p>
        <a:p>
          <a:r>
            <a:rPr lang="en-US" sz="1000" dirty="0">
              <a:latin typeface="Gill Sans" panose="020B0602020204020204" pitchFamily="34" charset="0"/>
            </a:rPr>
            <a:t>Head of Income Maximisation</a:t>
          </a:r>
        </a:p>
        <a:p>
          <a:endParaRPr lang="en-US" sz="1000" dirty="0">
            <a:latin typeface="Gill Sans" panose="020B0602020204020204" pitchFamily="34" charset="0"/>
          </a:endParaRPr>
        </a:p>
      </dgm:t>
    </dgm:pt>
    <dgm:pt modelId="{4356DF17-48D9-473C-ADDB-73DAB9A581E5}" type="parTrans" cxnId="{8741A4FA-0018-4CAD-8578-7D13ED18A907}">
      <dgm:prSet/>
      <dgm:spPr/>
      <dgm:t>
        <a:bodyPr/>
        <a:lstStyle/>
        <a:p>
          <a:endParaRPr lang="en-US"/>
        </a:p>
      </dgm:t>
    </dgm:pt>
    <dgm:pt modelId="{97D666BD-6DA4-470E-9056-DEA3549EBE2C}" type="sibTrans" cxnId="{8741A4FA-0018-4CAD-8578-7D13ED18A907}">
      <dgm:prSet/>
      <dgm:spPr/>
      <dgm:t>
        <a:bodyPr/>
        <a:lstStyle/>
        <a:p>
          <a:endParaRPr lang="en-US"/>
        </a:p>
      </dgm:t>
    </dgm:pt>
    <dgm:pt modelId="{86087538-B294-4F23-B4AB-EE239AE0B32B}">
      <dgm:prSet custT="1"/>
      <dgm:spPr/>
      <dgm:t>
        <a:bodyPr/>
        <a:lstStyle/>
        <a:p>
          <a:r>
            <a:rPr lang="en-GB" sz="1000" dirty="0">
              <a:latin typeface="Gill Sans" panose="020B0602020204020204" pitchFamily="34" charset="0"/>
            </a:rPr>
            <a:t>Tenancy Services</a:t>
          </a:r>
        </a:p>
        <a:p>
          <a:r>
            <a:rPr lang="en-GB" sz="1000" dirty="0">
              <a:latin typeface="Gill Sans" panose="020B0602020204020204" pitchFamily="34" charset="0"/>
            </a:rPr>
            <a:t>Senior Operations Manager</a:t>
          </a:r>
        </a:p>
        <a:p>
          <a:endParaRPr lang="en-GB" sz="1000" dirty="0">
            <a:latin typeface="Gill Sans" panose="020B0602020204020204" pitchFamily="34" charset="0"/>
          </a:endParaRPr>
        </a:p>
      </dgm:t>
    </dgm:pt>
    <dgm:pt modelId="{BC029BC2-F518-4F39-A2CD-17B7128D4C47}" type="parTrans" cxnId="{E309C0C3-B0D6-4F89-84DE-AC9D0C9BDF5D}">
      <dgm:prSet/>
      <dgm:spPr/>
      <dgm:t>
        <a:bodyPr/>
        <a:lstStyle/>
        <a:p>
          <a:endParaRPr lang="en-US"/>
        </a:p>
      </dgm:t>
    </dgm:pt>
    <dgm:pt modelId="{8A6C22B6-7B38-48D0-8824-DCEF806FB5B6}" type="sibTrans" cxnId="{E309C0C3-B0D6-4F89-84DE-AC9D0C9BDF5D}">
      <dgm:prSet/>
      <dgm:spPr/>
      <dgm:t>
        <a:bodyPr/>
        <a:lstStyle/>
        <a:p>
          <a:endParaRPr lang="en-US"/>
        </a:p>
      </dgm:t>
    </dgm:pt>
    <dgm:pt modelId="{D52368E5-184A-4243-BCD4-6DB8D1C3FEBB}">
      <dgm:prSet custT="1"/>
      <dgm:spPr/>
      <dgm:t>
        <a:bodyPr/>
        <a:lstStyle/>
        <a:p>
          <a:r>
            <a:rPr lang="en-GB" sz="900" dirty="0">
              <a:latin typeface="Gill Sans" panose="020B0602020204020204" pitchFamily="34" charset="0"/>
            </a:rPr>
            <a:t>Tenancy Services</a:t>
          </a:r>
        </a:p>
        <a:p>
          <a:r>
            <a:rPr lang="en-GB" sz="900" dirty="0">
              <a:latin typeface="Gill Sans" panose="020B0602020204020204" pitchFamily="34" charset="0"/>
            </a:rPr>
            <a:t>Tenancy Support Manager</a:t>
          </a:r>
        </a:p>
        <a:p>
          <a:r>
            <a:rPr lang="en-GB" sz="900" dirty="0">
              <a:latin typeface="Gill Sans" panose="020B0602020204020204" pitchFamily="34" charset="0"/>
            </a:rPr>
            <a:t>(18) </a:t>
          </a:r>
        </a:p>
      </dgm:t>
    </dgm:pt>
    <dgm:pt modelId="{43342270-346A-4539-8DE4-8B94142D8E26}" type="parTrans" cxnId="{4E456552-4434-4810-A089-FCF96E677079}">
      <dgm:prSet/>
      <dgm:spPr/>
      <dgm:t>
        <a:bodyPr/>
        <a:lstStyle/>
        <a:p>
          <a:endParaRPr lang="en-GB"/>
        </a:p>
      </dgm:t>
    </dgm:pt>
    <dgm:pt modelId="{755A17AB-19E7-4EEE-9DB6-915A784A19D4}" type="sibTrans" cxnId="{4E456552-4434-4810-A089-FCF96E677079}">
      <dgm:prSet/>
      <dgm:spPr/>
      <dgm:t>
        <a:bodyPr/>
        <a:lstStyle/>
        <a:p>
          <a:endParaRPr lang="en-GB"/>
        </a:p>
      </dgm:t>
    </dgm:pt>
    <dgm:pt modelId="{EC34C4B0-37D8-499E-BF95-79EA06A06B60}">
      <dgm:prSet custT="1"/>
      <dgm:spPr/>
      <dgm:t>
        <a:bodyPr/>
        <a:lstStyle/>
        <a:p>
          <a:r>
            <a:rPr lang="en-GB" sz="900" dirty="0">
              <a:latin typeface="Gill Sans" panose="020B0602020204020204" pitchFamily="34" charset="0"/>
            </a:rPr>
            <a:t>Tenancy Services Central/East</a:t>
          </a:r>
        </a:p>
        <a:p>
          <a:r>
            <a:rPr lang="en-GB" sz="900" dirty="0">
              <a:latin typeface="Gill Sans" panose="020B0602020204020204" pitchFamily="34" charset="0"/>
            </a:rPr>
            <a:t>Operations Manager</a:t>
          </a:r>
        </a:p>
        <a:p>
          <a:r>
            <a:rPr lang="en-GB" sz="900" dirty="0">
              <a:latin typeface="Gill Sans" panose="020B0602020204020204" pitchFamily="34" charset="0"/>
            </a:rPr>
            <a:t>(16)</a:t>
          </a:r>
        </a:p>
      </dgm:t>
    </dgm:pt>
    <dgm:pt modelId="{098FF3D7-01E5-4394-AD87-85B13EA0D281}" type="parTrans" cxnId="{858E2510-9194-49F2-9625-F5755550EBEF}">
      <dgm:prSet/>
      <dgm:spPr/>
      <dgm:t>
        <a:bodyPr/>
        <a:lstStyle/>
        <a:p>
          <a:endParaRPr lang="en-GB"/>
        </a:p>
      </dgm:t>
    </dgm:pt>
    <dgm:pt modelId="{64ABF8FB-1CBF-44C6-A652-070C5FF7C6BB}" type="sibTrans" cxnId="{858E2510-9194-49F2-9625-F5755550EBEF}">
      <dgm:prSet/>
      <dgm:spPr/>
      <dgm:t>
        <a:bodyPr/>
        <a:lstStyle/>
        <a:p>
          <a:endParaRPr lang="en-GB"/>
        </a:p>
      </dgm:t>
    </dgm:pt>
    <dgm:pt modelId="{E8657704-5DE5-4F48-A95A-48014E9EF68E}">
      <dgm:prSet custT="1"/>
      <dgm:spPr/>
      <dgm:t>
        <a:bodyPr/>
        <a:lstStyle/>
        <a:p>
          <a:r>
            <a:rPr lang="en-GB" sz="1000" dirty="0">
              <a:latin typeface="Gill Sans" panose="020B0602020204020204" pitchFamily="34" charset="0"/>
            </a:rPr>
            <a:t>Income Services</a:t>
          </a:r>
        </a:p>
        <a:p>
          <a:r>
            <a:rPr lang="en-GB" sz="1000" dirty="0">
              <a:latin typeface="Gill Sans" panose="020B0602020204020204" pitchFamily="34" charset="0"/>
            </a:rPr>
            <a:t>Operations Manager</a:t>
          </a:r>
        </a:p>
        <a:p>
          <a:r>
            <a:rPr lang="en-GB" sz="1000" dirty="0">
              <a:latin typeface="Gill Sans" panose="020B0602020204020204" pitchFamily="34" charset="0"/>
            </a:rPr>
            <a:t>(43)</a:t>
          </a:r>
        </a:p>
      </dgm:t>
    </dgm:pt>
    <dgm:pt modelId="{8B265634-D166-4860-B5F2-DE23ECF1EEA5}" type="parTrans" cxnId="{BCF94CBB-7BD7-49F9-85A8-7D97EAA4583C}">
      <dgm:prSet/>
      <dgm:spPr/>
      <dgm:t>
        <a:bodyPr/>
        <a:lstStyle/>
        <a:p>
          <a:endParaRPr lang="en-GB"/>
        </a:p>
      </dgm:t>
    </dgm:pt>
    <dgm:pt modelId="{B4E65979-66D8-4903-83C9-705284AE6459}" type="sibTrans" cxnId="{BCF94CBB-7BD7-49F9-85A8-7D97EAA4583C}">
      <dgm:prSet/>
      <dgm:spPr/>
      <dgm:t>
        <a:bodyPr/>
        <a:lstStyle/>
        <a:p>
          <a:endParaRPr lang="en-GB"/>
        </a:p>
      </dgm:t>
    </dgm:pt>
    <dgm:pt modelId="{51C55682-E2F2-40E5-9E15-F1C88CB57C26}">
      <dgm:prSet custT="1"/>
      <dgm:spPr/>
      <dgm:t>
        <a:bodyPr/>
        <a:lstStyle/>
        <a:p>
          <a:r>
            <a:rPr lang="en-GB" sz="1000" dirty="0">
              <a:latin typeface="Gill Sans" panose="020B0602020204020204" pitchFamily="34" charset="0"/>
            </a:rPr>
            <a:t>Home Ownership</a:t>
          </a:r>
        </a:p>
        <a:p>
          <a:r>
            <a:rPr lang="en-GB" sz="1000" dirty="0">
              <a:latin typeface="Gill Sans" panose="020B0602020204020204" pitchFamily="34" charset="0"/>
            </a:rPr>
            <a:t>Home Ownership Manager</a:t>
          </a:r>
        </a:p>
        <a:p>
          <a:r>
            <a:rPr lang="en-GB" sz="1000" dirty="0">
              <a:latin typeface="Gill Sans" panose="020B0602020204020204" pitchFamily="34" charset="0"/>
            </a:rPr>
            <a:t>(23)</a:t>
          </a:r>
        </a:p>
      </dgm:t>
    </dgm:pt>
    <dgm:pt modelId="{BAF96547-E4BE-4B48-984B-E392B802494A}" type="parTrans" cxnId="{3DA1864B-BDDC-4786-B355-C3AA76C002E9}">
      <dgm:prSet/>
      <dgm:spPr/>
      <dgm:t>
        <a:bodyPr/>
        <a:lstStyle/>
        <a:p>
          <a:endParaRPr lang="en-GB"/>
        </a:p>
      </dgm:t>
    </dgm:pt>
    <dgm:pt modelId="{F36D7117-A60E-4D0C-99BC-E147A863A324}" type="sibTrans" cxnId="{3DA1864B-BDDC-4786-B355-C3AA76C002E9}">
      <dgm:prSet/>
      <dgm:spPr/>
      <dgm:t>
        <a:bodyPr/>
        <a:lstStyle/>
        <a:p>
          <a:endParaRPr lang="en-GB"/>
        </a:p>
      </dgm:t>
    </dgm:pt>
    <dgm:pt modelId="{4CAFD243-61E7-476E-AB24-37B3C1A4E945}">
      <dgm:prSet custT="1"/>
      <dgm:spPr/>
      <dgm:t>
        <a:bodyPr/>
        <a:lstStyle/>
        <a:p>
          <a:r>
            <a:rPr lang="en-GB" sz="1000" dirty="0">
              <a:latin typeface="Gill Sans" panose="020B0602020204020204" pitchFamily="34" charset="0"/>
            </a:rPr>
            <a:t>FTA Manager</a:t>
          </a:r>
        </a:p>
        <a:p>
          <a:r>
            <a:rPr lang="en-GB" sz="1000" dirty="0">
              <a:latin typeface="Gill Sans" panose="020B0602020204020204" pitchFamily="34" charset="0"/>
            </a:rPr>
            <a:t>(4)</a:t>
          </a:r>
        </a:p>
      </dgm:t>
    </dgm:pt>
    <dgm:pt modelId="{96F67E67-958A-428F-9DFA-2920E4E1734F}" type="parTrans" cxnId="{3F0CA3AC-B8A5-4FC3-B9A9-D936919B3A31}">
      <dgm:prSet/>
      <dgm:spPr/>
      <dgm:t>
        <a:bodyPr/>
        <a:lstStyle/>
        <a:p>
          <a:endParaRPr lang="en-GB"/>
        </a:p>
      </dgm:t>
    </dgm:pt>
    <dgm:pt modelId="{FBB0C00D-0EF9-4551-BE1A-C32175DF5C42}" type="sibTrans" cxnId="{3F0CA3AC-B8A5-4FC3-B9A9-D936919B3A31}">
      <dgm:prSet/>
      <dgm:spPr/>
      <dgm:t>
        <a:bodyPr/>
        <a:lstStyle/>
        <a:p>
          <a:endParaRPr lang="en-GB"/>
        </a:p>
      </dgm:t>
    </dgm:pt>
    <dgm:pt modelId="{FAF07909-00DC-4D5B-9812-8773B03C4BAA}">
      <dgm:prSet custT="1"/>
      <dgm:spPr/>
      <dgm:t>
        <a:bodyPr/>
        <a:lstStyle/>
        <a:p>
          <a:r>
            <a:rPr lang="en-GB" sz="900" dirty="0">
              <a:latin typeface="Gill Sans" panose="020B0602020204020204" pitchFamily="34" charset="0"/>
            </a:rPr>
            <a:t>Unlawful Occupation Manager </a:t>
          </a:r>
        </a:p>
        <a:p>
          <a:r>
            <a:rPr lang="en-GB" sz="900" dirty="0">
              <a:latin typeface="Gill Sans" panose="020B0602020204020204" pitchFamily="34" charset="0"/>
            </a:rPr>
            <a:t>(5.5)</a:t>
          </a:r>
        </a:p>
      </dgm:t>
    </dgm:pt>
    <dgm:pt modelId="{3F5B9CE7-77A0-4770-8180-4165F5CCA443}" type="sibTrans" cxnId="{24C73D50-0EDD-4991-85E2-196A885A6B34}">
      <dgm:prSet/>
      <dgm:spPr/>
      <dgm:t>
        <a:bodyPr/>
        <a:lstStyle/>
        <a:p>
          <a:endParaRPr lang="en-GB"/>
        </a:p>
      </dgm:t>
    </dgm:pt>
    <dgm:pt modelId="{8C089BB9-C6D3-467C-A72D-6B21BB889E32}" type="parTrans" cxnId="{24C73D50-0EDD-4991-85E2-196A885A6B34}">
      <dgm:prSet/>
      <dgm:spPr/>
      <dgm:t>
        <a:bodyPr/>
        <a:lstStyle/>
        <a:p>
          <a:endParaRPr lang="en-GB"/>
        </a:p>
      </dgm:t>
    </dgm:pt>
    <dgm:pt modelId="{3373B2E9-7229-4726-A315-706AFC647275}">
      <dgm:prSet custT="1"/>
      <dgm:spPr/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  <a:ea typeface="+mn-ea"/>
              <a:cs typeface="+mn-cs"/>
            </a:rPr>
            <a:t>Tenancy Services</a:t>
          </a:r>
        </a:p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  <a:ea typeface="+mn-ea"/>
              <a:cs typeface="+mn-cs"/>
            </a:rPr>
            <a:t>West &amp; South Operations Manager (16)</a:t>
          </a:r>
        </a:p>
      </dgm:t>
    </dgm:pt>
    <dgm:pt modelId="{3924825F-D603-4562-84AD-170F188DD20D}" type="sibTrans" cxnId="{C5F93A6B-F454-4CFF-A8DD-10DA18BC3658}">
      <dgm:prSet/>
      <dgm:spPr/>
      <dgm:t>
        <a:bodyPr/>
        <a:lstStyle/>
        <a:p>
          <a:endParaRPr lang="en-GB"/>
        </a:p>
      </dgm:t>
    </dgm:pt>
    <dgm:pt modelId="{0F5FA73B-D9F5-47CE-8E1E-279C2675437B}" type="parTrans" cxnId="{C5F93A6B-F454-4CFF-A8DD-10DA18BC3658}">
      <dgm:prSet/>
      <dgm:spPr/>
      <dgm:t>
        <a:bodyPr/>
        <a:lstStyle/>
        <a:p>
          <a:endParaRPr lang="en-GB"/>
        </a:p>
      </dgm:t>
    </dgm:pt>
    <dgm:pt modelId="{F5339632-436A-4487-BE09-FDEC4868767C}">
      <dgm:prSet custT="1"/>
      <dgm:spPr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6350" tIns="6350" rIns="6350" bIns="6350" numCol="1" spcCol="1270" anchor="ctr" anchorCtr="0"/>
        <a:lstStyle/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 err="1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Thistlebrook</a:t>
          </a:r>
          <a:r>
            <a:rPr lang="en-GB" sz="10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 Site Manager (1)</a:t>
          </a:r>
        </a:p>
      </dgm:t>
    </dgm:pt>
    <dgm:pt modelId="{89B44292-3C20-45E6-AC64-8B61B57CF1BB}" type="parTrans" cxnId="{CC481BC8-3F76-4BC7-B1BD-CBEA50B99A54}">
      <dgm:prSet/>
      <dgm:spPr/>
      <dgm:t>
        <a:bodyPr/>
        <a:lstStyle/>
        <a:p>
          <a:endParaRPr lang="en-GB"/>
        </a:p>
      </dgm:t>
    </dgm:pt>
    <dgm:pt modelId="{FA7543EC-8475-4885-9D61-319A2A5748AE}" type="sibTrans" cxnId="{CC481BC8-3F76-4BC7-B1BD-CBEA50B99A54}">
      <dgm:prSet/>
      <dgm:spPr/>
      <dgm:t>
        <a:bodyPr/>
        <a:lstStyle/>
        <a:p>
          <a:endParaRPr lang="en-GB"/>
        </a:p>
      </dgm:t>
    </dgm:pt>
    <dgm:pt modelId="{2A0DCB9A-5224-446D-BEEC-0D40F60452CF}">
      <dgm:prSet custT="1"/>
      <dgm:spPr/>
      <dgm:t>
        <a:bodyPr/>
        <a:lstStyle/>
        <a:p>
          <a:r>
            <a:rPr lang="en-GB" sz="1000" dirty="0">
              <a:latin typeface="Gill Sans" panose="020B0602020204020204" pitchFamily="34" charset="0"/>
            </a:rPr>
            <a:t>Sheltered Manager </a:t>
          </a:r>
        </a:p>
        <a:p>
          <a:r>
            <a:rPr lang="en-GB" sz="1000" dirty="0">
              <a:latin typeface="Gill Sans" panose="020B0602020204020204" pitchFamily="34" charset="0"/>
            </a:rPr>
            <a:t>(19)</a:t>
          </a:r>
        </a:p>
      </dgm:t>
    </dgm:pt>
    <dgm:pt modelId="{A279B197-2998-4224-9580-DD606FB80E9F}" type="parTrans" cxnId="{84E211A9-D26D-48E0-9C94-C7361B4DFA84}">
      <dgm:prSet/>
      <dgm:spPr/>
      <dgm:t>
        <a:bodyPr/>
        <a:lstStyle/>
        <a:p>
          <a:endParaRPr lang="en-GB"/>
        </a:p>
      </dgm:t>
    </dgm:pt>
    <dgm:pt modelId="{B7B01179-E94C-4022-A877-822C80A914F8}" type="sibTrans" cxnId="{84E211A9-D26D-48E0-9C94-C7361B4DFA84}">
      <dgm:prSet/>
      <dgm:spPr/>
      <dgm:t>
        <a:bodyPr/>
        <a:lstStyle/>
        <a:p>
          <a:endParaRPr lang="en-GB"/>
        </a:p>
      </dgm:t>
    </dgm:pt>
    <dgm:pt modelId="{0ED5E4D1-D31F-4AE9-849A-0F2A8834C1A5}">
      <dgm:prSet custT="1"/>
      <dgm:spPr/>
      <dgm:t>
        <a:bodyPr/>
        <a:lstStyle/>
        <a:p>
          <a:r>
            <a:rPr lang="en-GB" sz="1000" dirty="0">
              <a:latin typeface="Gill Sans" panose="020B0602020204020204" pitchFamily="34" charset="0"/>
            </a:rPr>
            <a:t>Caretaking Manager (192.5)</a:t>
          </a:r>
        </a:p>
      </dgm:t>
    </dgm:pt>
    <dgm:pt modelId="{7D78B883-6575-4D69-A442-972B258E2412}" type="parTrans" cxnId="{87039271-0FCA-4AAE-876E-51663568BF99}">
      <dgm:prSet/>
      <dgm:spPr/>
      <dgm:t>
        <a:bodyPr/>
        <a:lstStyle/>
        <a:p>
          <a:endParaRPr lang="en-GB"/>
        </a:p>
      </dgm:t>
    </dgm:pt>
    <dgm:pt modelId="{1FE45685-AAB2-4A92-AB26-D80589C96E0B}" type="sibTrans" cxnId="{87039271-0FCA-4AAE-876E-51663568BF99}">
      <dgm:prSet/>
      <dgm:spPr/>
      <dgm:t>
        <a:bodyPr/>
        <a:lstStyle/>
        <a:p>
          <a:endParaRPr lang="en-GB"/>
        </a:p>
      </dgm:t>
    </dgm:pt>
    <dgm:pt modelId="{0F719453-87C9-400A-9CFC-78280708C9D7}">
      <dgm:prSet custT="1"/>
      <dgm:spPr/>
      <dgm:t>
        <a:bodyPr/>
        <a:lstStyle/>
        <a:p>
          <a:r>
            <a:rPr lang="en-GB" sz="1000" dirty="0">
              <a:latin typeface="Gill Sans" panose="020B0602020204020204" pitchFamily="34" charset="0"/>
            </a:rPr>
            <a:t>Casework &amp; IT Support Manager </a:t>
          </a:r>
        </a:p>
        <a:p>
          <a:r>
            <a:rPr lang="en-GB" sz="1000" dirty="0">
              <a:latin typeface="Gill Sans" panose="020B0602020204020204" pitchFamily="34" charset="0"/>
            </a:rPr>
            <a:t>(2)</a:t>
          </a:r>
        </a:p>
      </dgm:t>
    </dgm:pt>
    <dgm:pt modelId="{0AF034E4-CC52-4C05-9E3F-A28CB01B9F40}" type="parTrans" cxnId="{EA538290-D796-46CE-AE29-7B6B8C7086C9}">
      <dgm:prSet/>
      <dgm:spPr/>
      <dgm:t>
        <a:bodyPr/>
        <a:lstStyle/>
        <a:p>
          <a:endParaRPr lang="en-GB"/>
        </a:p>
      </dgm:t>
    </dgm:pt>
    <dgm:pt modelId="{86C9C151-02A3-4653-A522-0DD580A7FE83}" type="sibTrans" cxnId="{EA538290-D796-46CE-AE29-7B6B8C7086C9}">
      <dgm:prSet/>
      <dgm:spPr/>
      <dgm:t>
        <a:bodyPr/>
        <a:lstStyle/>
        <a:p>
          <a:endParaRPr lang="en-GB"/>
        </a:p>
      </dgm:t>
    </dgm:pt>
    <dgm:pt modelId="{BD81B212-1582-4890-8546-47519C0FD2FB}">
      <dgm:prSet custT="1"/>
      <dgm:spPr/>
      <dgm:t>
        <a:bodyPr/>
        <a:lstStyle/>
        <a:p>
          <a:r>
            <a:rPr lang="en-GB" sz="1000" dirty="0">
              <a:latin typeface="Gill Sans" panose="020B0602020204020204" pitchFamily="34" charset="0"/>
            </a:rPr>
            <a:t>Mobile Team Manager (55.5)</a:t>
          </a:r>
        </a:p>
      </dgm:t>
    </dgm:pt>
    <dgm:pt modelId="{CDF98679-36AC-423D-9674-496D5349E1CD}" type="parTrans" cxnId="{F62A4B0B-BB62-4560-A7DC-F90036D5460B}">
      <dgm:prSet/>
      <dgm:spPr/>
      <dgm:t>
        <a:bodyPr/>
        <a:lstStyle/>
        <a:p>
          <a:endParaRPr lang="en-GB"/>
        </a:p>
      </dgm:t>
    </dgm:pt>
    <dgm:pt modelId="{7834480E-0AC6-4191-9650-9E66670FDD58}" type="sibTrans" cxnId="{F62A4B0B-BB62-4560-A7DC-F90036D5460B}">
      <dgm:prSet/>
      <dgm:spPr/>
      <dgm:t>
        <a:bodyPr/>
        <a:lstStyle/>
        <a:p>
          <a:endParaRPr lang="en-GB"/>
        </a:p>
      </dgm:t>
    </dgm:pt>
    <dgm:pt modelId="{37A901B2-EC56-4963-B363-4EB11B35B2F6}" type="pres">
      <dgm:prSet presAssocID="{376A4A1B-D7FB-4F5F-8483-5F741AAB43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4EF7CF-9D36-4242-BF0F-15F063078280}" type="pres">
      <dgm:prSet presAssocID="{A035DF03-F6B1-46CC-8E66-7813F1C2E77C}" presName="hierRoot1" presStyleCnt="0">
        <dgm:presLayoutVars>
          <dgm:hierBranch val="init"/>
        </dgm:presLayoutVars>
      </dgm:prSet>
      <dgm:spPr/>
    </dgm:pt>
    <dgm:pt modelId="{5B2CBD4B-A9DC-461B-939A-F15D288A5CEA}" type="pres">
      <dgm:prSet presAssocID="{A035DF03-F6B1-46CC-8E66-7813F1C2E77C}" presName="rootComposite1" presStyleCnt="0"/>
      <dgm:spPr/>
    </dgm:pt>
    <dgm:pt modelId="{463F69FB-DAB0-4F14-92F4-C5745E3A400B}" type="pres">
      <dgm:prSet presAssocID="{A035DF03-F6B1-46CC-8E66-7813F1C2E77C}" presName="rootText1" presStyleLbl="node0" presStyleIdx="0" presStyleCnt="3" custScaleX="136348" custScaleY="146835" custLinFactNeighborX="8060" custLinFactNeighborY="-1937">
        <dgm:presLayoutVars>
          <dgm:chPref val="3"/>
        </dgm:presLayoutVars>
      </dgm:prSet>
      <dgm:spPr/>
    </dgm:pt>
    <dgm:pt modelId="{932405E9-6CC1-4909-BD77-39E42EBAFC1B}" type="pres">
      <dgm:prSet presAssocID="{A035DF03-F6B1-46CC-8E66-7813F1C2E77C}" presName="rootConnector1" presStyleLbl="node1" presStyleIdx="0" presStyleCnt="0"/>
      <dgm:spPr/>
    </dgm:pt>
    <dgm:pt modelId="{C710E4DC-8765-40B4-A549-E77276FD4A63}" type="pres">
      <dgm:prSet presAssocID="{A035DF03-F6B1-46CC-8E66-7813F1C2E77C}" presName="hierChild2" presStyleCnt="0"/>
      <dgm:spPr/>
    </dgm:pt>
    <dgm:pt modelId="{0FF96822-FFB5-420F-BC8C-BCC1142E9811}" type="pres">
      <dgm:prSet presAssocID="{BAB6C1DB-E475-4CB6-922A-39A1F8BD7896}" presName="Name37" presStyleLbl="parChTrans1D2" presStyleIdx="0" presStyleCnt="3"/>
      <dgm:spPr/>
    </dgm:pt>
    <dgm:pt modelId="{1E2F3F1C-D1B0-4122-868F-739F5C318F24}" type="pres">
      <dgm:prSet presAssocID="{1EFF3B84-CD2F-4572-B50B-25868A0D36EF}" presName="hierRoot2" presStyleCnt="0">
        <dgm:presLayoutVars>
          <dgm:hierBranch val="init"/>
        </dgm:presLayoutVars>
      </dgm:prSet>
      <dgm:spPr/>
    </dgm:pt>
    <dgm:pt modelId="{A70CC5C2-F93A-457F-8BC6-B3789D1C83FC}" type="pres">
      <dgm:prSet presAssocID="{1EFF3B84-CD2F-4572-B50B-25868A0D36EF}" presName="rootComposite" presStyleCnt="0"/>
      <dgm:spPr/>
    </dgm:pt>
    <dgm:pt modelId="{5897DF8E-86A3-4331-9F1A-5196E54ED120}" type="pres">
      <dgm:prSet presAssocID="{1EFF3B84-CD2F-4572-B50B-25868A0D36EF}" presName="rootText" presStyleLbl="node2" presStyleIdx="0" presStyleCnt="3" custScaleX="120944" custScaleY="145430" custLinFactNeighborX="-69560" custLinFactNeighborY="22890">
        <dgm:presLayoutVars>
          <dgm:chPref val="3"/>
        </dgm:presLayoutVars>
      </dgm:prSet>
      <dgm:spPr/>
    </dgm:pt>
    <dgm:pt modelId="{EE42A69E-3DC3-4E06-94F2-2525893422AE}" type="pres">
      <dgm:prSet presAssocID="{1EFF3B84-CD2F-4572-B50B-25868A0D36EF}" presName="rootConnector" presStyleLbl="node2" presStyleIdx="0" presStyleCnt="3"/>
      <dgm:spPr/>
    </dgm:pt>
    <dgm:pt modelId="{76DDFAB8-178E-455E-9F10-C4C1A77A736F}" type="pres">
      <dgm:prSet presAssocID="{1EFF3B84-CD2F-4572-B50B-25868A0D36EF}" presName="hierChild4" presStyleCnt="0"/>
      <dgm:spPr/>
    </dgm:pt>
    <dgm:pt modelId="{E264581D-7FE5-4A52-9793-F60C1A8C7F71}" type="pres">
      <dgm:prSet presAssocID="{7D78B883-6575-4D69-A442-972B258E2412}" presName="Name37" presStyleLbl="parChTrans1D3" presStyleIdx="0" presStyleCnt="10"/>
      <dgm:spPr/>
    </dgm:pt>
    <dgm:pt modelId="{FD3133FD-236B-447D-BA8A-6BF20331ED0A}" type="pres">
      <dgm:prSet presAssocID="{0ED5E4D1-D31F-4AE9-849A-0F2A8834C1A5}" presName="hierRoot2" presStyleCnt="0">
        <dgm:presLayoutVars>
          <dgm:hierBranch val="init"/>
        </dgm:presLayoutVars>
      </dgm:prSet>
      <dgm:spPr/>
    </dgm:pt>
    <dgm:pt modelId="{BAF811A5-AFE6-4265-A075-49D546702281}" type="pres">
      <dgm:prSet presAssocID="{0ED5E4D1-D31F-4AE9-849A-0F2A8834C1A5}" presName="rootComposite" presStyleCnt="0"/>
      <dgm:spPr/>
    </dgm:pt>
    <dgm:pt modelId="{3650B9BE-DB9E-49E9-8854-C11564839FD4}" type="pres">
      <dgm:prSet presAssocID="{0ED5E4D1-D31F-4AE9-849A-0F2A8834C1A5}" presName="rootText" presStyleLbl="node3" presStyleIdx="0" presStyleCnt="10">
        <dgm:presLayoutVars>
          <dgm:chPref val="3"/>
        </dgm:presLayoutVars>
      </dgm:prSet>
      <dgm:spPr/>
    </dgm:pt>
    <dgm:pt modelId="{6D111AD7-D99E-4952-A091-B5DF5392DD8A}" type="pres">
      <dgm:prSet presAssocID="{0ED5E4D1-D31F-4AE9-849A-0F2A8834C1A5}" presName="rootConnector" presStyleLbl="node3" presStyleIdx="0" presStyleCnt="10"/>
      <dgm:spPr/>
    </dgm:pt>
    <dgm:pt modelId="{717BE315-6296-4776-A656-16988BCE91E8}" type="pres">
      <dgm:prSet presAssocID="{0ED5E4D1-D31F-4AE9-849A-0F2A8834C1A5}" presName="hierChild4" presStyleCnt="0"/>
      <dgm:spPr/>
    </dgm:pt>
    <dgm:pt modelId="{77C00608-9266-4D50-82E0-677A3EDCAACC}" type="pres">
      <dgm:prSet presAssocID="{0ED5E4D1-D31F-4AE9-849A-0F2A8834C1A5}" presName="hierChild5" presStyleCnt="0"/>
      <dgm:spPr/>
    </dgm:pt>
    <dgm:pt modelId="{77FBB734-ABEE-43B4-B224-EE0940B0E390}" type="pres">
      <dgm:prSet presAssocID="{CDF98679-36AC-423D-9674-496D5349E1CD}" presName="Name37" presStyleLbl="parChTrans1D3" presStyleIdx="1" presStyleCnt="10"/>
      <dgm:spPr/>
    </dgm:pt>
    <dgm:pt modelId="{EAB59A01-46EE-4EB6-894D-AAACE10A7A5B}" type="pres">
      <dgm:prSet presAssocID="{BD81B212-1582-4890-8546-47519C0FD2FB}" presName="hierRoot2" presStyleCnt="0">
        <dgm:presLayoutVars>
          <dgm:hierBranch val="init"/>
        </dgm:presLayoutVars>
      </dgm:prSet>
      <dgm:spPr/>
    </dgm:pt>
    <dgm:pt modelId="{99A17FDC-2820-4111-96DA-887D496EFD26}" type="pres">
      <dgm:prSet presAssocID="{BD81B212-1582-4890-8546-47519C0FD2FB}" presName="rootComposite" presStyleCnt="0"/>
      <dgm:spPr/>
    </dgm:pt>
    <dgm:pt modelId="{805A4A0F-C1B1-400D-95A0-20DF7BA264C5}" type="pres">
      <dgm:prSet presAssocID="{BD81B212-1582-4890-8546-47519C0FD2FB}" presName="rootText" presStyleLbl="node3" presStyleIdx="1" presStyleCnt="10">
        <dgm:presLayoutVars>
          <dgm:chPref val="3"/>
        </dgm:presLayoutVars>
      </dgm:prSet>
      <dgm:spPr/>
    </dgm:pt>
    <dgm:pt modelId="{4026D556-02E2-44FB-8785-599A8E6B0BF0}" type="pres">
      <dgm:prSet presAssocID="{BD81B212-1582-4890-8546-47519C0FD2FB}" presName="rootConnector" presStyleLbl="node3" presStyleIdx="1" presStyleCnt="10"/>
      <dgm:spPr/>
    </dgm:pt>
    <dgm:pt modelId="{571A895D-BCA1-4BAC-9801-2B20A43214B4}" type="pres">
      <dgm:prSet presAssocID="{BD81B212-1582-4890-8546-47519C0FD2FB}" presName="hierChild4" presStyleCnt="0"/>
      <dgm:spPr/>
    </dgm:pt>
    <dgm:pt modelId="{0858F290-E31F-4457-A0FB-0D3D5D569DD0}" type="pres">
      <dgm:prSet presAssocID="{BD81B212-1582-4890-8546-47519C0FD2FB}" presName="hierChild5" presStyleCnt="0"/>
      <dgm:spPr/>
    </dgm:pt>
    <dgm:pt modelId="{A7E88444-F092-4BD4-A4C6-EF5CCDFEF840}" type="pres">
      <dgm:prSet presAssocID="{0AF034E4-CC52-4C05-9E3F-A28CB01B9F40}" presName="Name37" presStyleLbl="parChTrans1D3" presStyleIdx="2" presStyleCnt="10"/>
      <dgm:spPr/>
    </dgm:pt>
    <dgm:pt modelId="{45B0B391-3C42-4DC4-AF28-CE36747F3A14}" type="pres">
      <dgm:prSet presAssocID="{0F719453-87C9-400A-9CFC-78280708C9D7}" presName="hierRoot2" presStyleCnt="0">
        <dgm:presLayoutVars>
          <dgm:hierBranch val="init"/>
        </dgm:presLayoutVars>
      </dgm:prSet>
      <dgm:spPr/>
    </dgm:pt>
    <dgm:pt modelId="{EECBD19E-EBBD-477F-B7CF-3CFD56A634F8}" type="pres">
      <dgm:prSet presAssocID="{0F719453-87C9-400A-9CFC-78280708C9D7}" presName="rootComposite" presStyleCnt="0"/>
      <dgm:spPr/>
    </dgm:pt>
    <dgm:pt modelId="{41A7EDF1-73DA-4C69-8CE6-A9982CF790F7}" type="pres">
      <dgm:prSet presAssocID="{0F719453-87C9-400A-9CFC-78280708C9D7}" presName="rootText" presStyleLbl="node3" presStyleIdx="2" presStyleCnt="10">
        <dgm:presLayoutVars>
          <dgm:chPref val="3"/>
        </dgm:presLayoutVars>
      </dgm:prSet>
      <dgm:spPr/>
    </dgm:pt>
    <dgm:pt modelId="{7CFFDCFC-334C-4CB0-B06B-797B6DD063A0}" type="pres">
      <dgm:prSet presAssocID="{0F719453-87C9-400A-9CFC-78280708C9D7}" presName="rootConnector" presStyleLbl="node3" presStyleIdx="2" presStyleCnt="10"/>
      <dgm:spPr/>
    </dgm:pt>
    <dgm:pt modelId="{8C638249-7B00-48C9-A383-EBF60E2086B2}" type="pres">
      <dgm:prSet presAssocID="{0F719453-87C9-400A-9CFC-78280708C9D7}" presName="hierChild4" presStyleCnt="0"/>
      <dgm:spPr/>
    </dgm:pt>
    <dgm:pt modelId="{D740C2AD-792C-457A-9A63-2A643AE0F326}" type="pres">
      <dgm:prSet presAssocID="{0F719453-87C9-400A-9CFC-78280708C9D7}" presName="hierChild5" presStyleCnt="0"/>
      <dgm:spPr/>
    </dgm:pt>
    <dgm:pt modelId="{D6057D91-A39F-4505-839D-B4D67FBB5558}" type="pres">
      <dgm:prSet presAssocID="{1EFF3B84-CD2F-4572-B50B-25868A0D36EF}" presName="hierChild5" presStyleCnt="0"/>
      <dgm:spPr/>
    </dgm:pt>
    <dgm:pt modelId="{9A82C8D5-79AA-414C-9C3D-765F02CE410E}" type="pres">
      <dgm:prSet presAssocID="{4356DF17-48D9-473C-ADDB-73DAB9A581E5}" presName="Name37" presStyleLbl="parChTrans1D2" presStyleIdx="1" presStyleCnt="3"/>
      <dgm:spPr/>
    </dgm:pt>
    <dgm:pt modelId="{7577D3ED-2872-4AA5-BA55-F671ABEAF31D}" type="pres">
      <dgm:prSet presAssocID="{41727401-79E7-4430-AC1E-67D833D42863}" presName="hierRoot2" presStyleCnt="0">
        <dgm:presLayoutVars>
          <dgm:hierBranch val="init"/>
        </dgm:presLayoutVars>
      </dgm:prSet>
      <dgm:spPr/>
    </dgm:pt>
    <dgm:pt modelId="{DC1D76A5-A1E6-44EB-B558-749CDDF650B0}" type="pres">
      <dgm:prSet presAssocID="{41727401-79E7-4430-AC1E-67D833D42863}" presName="rootComposite" presStyleCnt="0"/>
      <dgm:spPr/>
    </dgm:pt>
    <dgm:pt modelId="{E00F80A5-0A09-4A89-AB75-42105D0D6801}" type="pres">
      <dgm:prSet presAssocID="{41727401-79E7-4430-AC1E-67D833D42863}" presName="rootText" presStyleLbl="node2" presStyleIdx="1" presStyleCnt="3" custScaleX="130996" custScaleY="149065" custLinFactNeighborX="842" custLinFactNeighborY="24675">
        <dgm:presLayoutVars>
          <dgm:chPref val="3"/>
        </dgm:presLayoutVars>
      </dgm:prSet>
      <dgm:spPr/>
    </dgm:pt>
    <dgm:pt modelId="{E79524AA-A1F6-4730-90EC-1951BFF7B3C8}" type="pres">
      <dgm:prSet presAssocID="{41727401-79E7-4430-AC1E-67D833D42863}" presName="rootConnector" presStyleLbl="node2" presStyleIdx="1" presStyleCnt="3"/>
      <dgm:spPr/>
    </dgm:pt>
    <dgm:pt modelId="{E5E36315-74F2-4276-B2E6-FF9045340987}" type="pres">
      <dgm:prSet presAssocID="{41727401-79E7-4430-AC1E-67D833D42863}" presName="hierChild4" presStyleCnt="0"/>
      <dgm:spPr/>
    </dgm:pt>
    <dgm:pt modelId="{9B950456-72FC-4196-BF2F-54832C7F9629}" type="pres">
      <dgm:prSet presAssocID="{8B265634-D166-4860-B5F2-DE23ECF1EEA5}" presName="Name37" presStyleLbl="parChTrans1D3" presStyleIdx="3" presStyleCnt="10"/>
      <dgm:spPr/>
    </dgm:pt>
    <dgm:pt modelId="{C68030F3-3EA8-4554-B704-7E9719A8A831}" type="pres">
      <dgm:prSet presAssocID="{E8657704-5DE5-4F48-A95A-48014E9EF68E}" presName="hierRoot2" presStyleCnt="0">
        <dgm:presLayoutVars>
          <dgm:hierBranch val="init"/>
        </dgm:presLayoutVars>
      </dgm:prSet>
      <dgm:spPr/>
    </dgm:pt>
    <dgm:pt modelId="{AAAFF601-C230-4CC8-B458-1D83E9F8CA98}" type="pres">
      <dgm:prSet presAssocID="{E8657704-5DE5-4F48-A95A-48014E9EF68E}" presName="rootComposite" presStyleCnt="0"/>
      <dgm:spPr/>
    </dgm:pt>
    <dgm:pt modelId="{A9851248-F3B3-4D6F-972B-B00A63EC8BDF}" type="pres">
      <dgm:prSet presAssocID="{E8657704-5DE5-4F48-A95A-48014E9EF68E}" presName="rootText" presStyleLbl="node3" presStyleIdx="3" presStyleCnt="10" custScaleX="94848" custScaleY="121512" custLinFactNeighborX="21752" custLinFactNeighborY="20897">
        <dgm:presLayoutVars>
          <dgm:chPref val="3"/>
        </dgm:presLayoutVars>
      </dgm:prSet>
      <dgm:spPr/>
    </dgm:pt>
    <dgm:pt modelId="{9BC30BE9-6AF5-45BD-BA82-FA39103F3C7B}" type="pres">
      <dgm:prSet presAssocID="{E8657704-5DE5-4F48-A95A-48014E9EF68E}" presName="rootConnector" presStyleLbl="node3" presStyleIdx="3" presStyleCnt="10"/>
      <dgm:spPr/>
    </dgm:pt>
    <dgm:pt modelId="{496A2C0B-3549-4DB0-91F0-2BDCFDB8272A}" type="pres">
      <dgm:prSet presAssocID="{E8657704-5DE5-4F48-A95A-48014E9EF68E}" presName="hierChild4" presStyleCnt="0"/>
      <dgm:spPr/>
    </dgm:pt>
    <dgm:pt modelId="{C010739A-2A72-4D27-8CE0-D8EBFB4070CF}" type="pres">
      <dgm:prSet presAssocID="{E8657704-5DE5-4F48-A95A-48014E9EF68E}" presName="hierChild5" presStyleCnt="0"/>
      <dgm:spPr/>
    </dgm:pt>
    <dgm:pt modelId="{A5A455C8-ADE5-4957-A4E1-F3842B1F3405}" type="pres">
      <dgm:prSet presAssocID="{BAF96547-E4BE-4B48-984B-E392B802494A}" presName="Name37" presStyleLbl="parChTrans1D3" presStyleIdx="4" presStyleCnt="10"/>
      <dgm:spPr/>
    </dgm:pt>
    <dgm:pt modelId="{7A2CD6C9-8B93-44B5-8C70-F890179AD861}" type="pres">
      <dgm:prSet presAssocID="{51C55682-E2F2-40E5-9E15-F1C88CB57C26}" presName="hierRoot2" presStyleCnt="0">
        <dgm:presLayoutVars>
          <dgm:hierBranch val="init"/>
        </dgm:presLayoutVars>
      </dgm:prSet>
      <dgm:spPr/>
    </dgm:pt>
    <dgm:pt modelId="{9A179E53-3532-4302-8B7C-6D6BF381E85F}" type="pres">
      <dgm:prSet presAssocID="{51C55682-E2F2-40E5-9E15-F1C88CB57C26}" presName="rootComposite" presStyleCnt="0"/>
      <dgm:spPr/>
    </dgm:pt>
    <dgm:pt modelId="{319BC29C-D911-4BBC-9413-27977107C9D3}" type="pres">
      <dgm:prSet presAssocID="{51C55682-E2F2-40E5-9E15-F1C88CB57C26}" presName="rootText" presStyleLbl="node3" presStyleIdx="4" presStyleCnt="10" custScaleX="94118" custScaleY="132649" custLinFactNeighborX="21752" custLinFactNeighborY="20897">
        <dgm:presLayoutVars>
          <dgm:chPref val="3"/>
        </dgm:presLayoutVars>
      </dgm:prSet>
      <dgm:spPr/>
    </dgm:pt>
    <dgm:pt modelId="{CB0C1380-C858-4274-AE98-10D5D6417662}" type="pres">
      <dgm:prSet presAssocID="{51C55682-E2F2-40E5-9E15-F1C88CB57C26}" presName="rootConnector" presStyleLbl="node3" presStyleIdx="4" presStyleCnt="10"/>
      <dgm:spPr/>
    </dgm:pt>
    <dgm:pt modelId="{5001BE9B-6F29-4579-AB40-3790B8AD92D4}" type="pres">
      <dgm:prSet presAssocID="{51C55682-E2F2-40E5-9E15-F1C88CB57C26}" presName="hierChild4" presStyleCnt="0"/>
      <dgm:spPr/>
    </dgm:pt>
    <dgm:pt modelId="{321F3914-EC06-4EB3-8DE5-025652326DED}" type="pres">
      <dgm:prSet presAssocID="{51C55682-E2F2-40E5-9E15-F1C88CB57C26}" presName="hierChild5" presStyleCnt="0"/>
      <dgm:spPr/>
    </dgm:pt>
    <dgm:pt modelId="{72C91B86-90ED-4B48-BA64-5568879E0E39}" type="pres">
      <dgm:prSet presAssocID="{96F67E67-958A-428F-9DFA-2920E4E1734F}" presName="Name37" presStyleLbl="parChTrans1D3" presStyleIdx="5" presStyleCnt="10"/>
      <dgm:spPr/>
    </dgm:pt>
    <dgm:pt modelId="{D5558590-E9E1-4A2D-9BE0-DAEC1FA11E22}" type="pres">
      <dgm:prSet presAssocID="{4CAFD243-61E7-476E-AB24-37B3C1A4E945}" presName="hierRoot2" presStyleCnt="0">
        <dgm:presLayoutVars>
          <dgm:hierBranch val="init"/>
        </dgm:presLayoutVars>
      </dgm:prSet>
      <dgm:spPr/>
    </dgm:pt>
    <dgm:pt modelId="{BBF2E59E-D7B5-45FF-A20E-BD8AE0AE0237}" type="pres">
      <dgm:prSet presAssocID="{4CAFD243-61E7-476E-AB24-37B3C1A4E945}" presName="rootComposite" presStyleCnt="0"/>
      <dgm:spPr/>
    </dgm:pt>
    <dgm:pt modelId="{B78BA1B9-FB51-4BFE-8F0D-E10A25C4483A}" type="pres">
      <dgm:prSet presAssocID="{4CAFD243-61E7-476E-AB24-37B3C1A4E945}" presName="rootText" presStyleLbl="node3" presStyleIdx="5" presStyleCnt="10" custScaleX="92611" custScaleY="138390" custLinFactNeighborX="20451" custLinFactNeighborY="24586">
        <dgm:presLayoutVars>
          <dgm:chPref val="3"/>
        </dgm:presLayoutVars>
      </dgm:prSet>
      <dgm:spPr/>
    </dgm:pt>
    <dgm:pt modelId="{D896B9B2-89B5-4B91-857C-75C7E4E4578B}" type="pres">
      <dgm:prSet presAssocID="{4CAFD243-61E7-476E-AB24-37B3C1A4E945}" presName="rootConnector" presStyleLbl="node3" presStyleIdx="5" presStyleCnt="10"/>
      <dgm:spPr/>
    </dgm:pt>
    <dgm:pt modelId="{7F355E7C-9C70-4865-BF40-E59BA0584494}" type="pres">
      <dgm:prSet presAssocID="{4CAFD243-61E7-476E-AB24-37B3C1A4E945}" presName="hierChild4" presStyleCnt="0"/>
      <dgm:spPr/>
    </dgm:pt>
    <dgm:pt modelId="{2D74C8D5-1F47-4268-87E7-08C0B1E87973}" type="pres">
      <dgm:prSet presAssocID="{4CAFD243-61E7-476E-AB24-37B3C1A4E945}" presName="hierChild5" presStyleCnt="0"/>
      <dgm:spPr/>
    </dgm:pt>
    <dgm:pt modelId="{0FCE42A6-D9AD-4A4E-8E85-4629AEDD6F28}" type="pres">
      <dgm:prSet presAssocID="{41727401-79E7-4430-AC1E-67D833D42863}" presName="hierChild5" presStyleCnt="0"/>
      <dgm:spPr/>
    </dgm:pt>
    <dgm:pt modelId="{EB4167F0-85E1-4307-9FC7-E83526DC3C9E}" type="pres">
      <dgm:prSet presAssocID="{BC029BC2-F518-4F39-A2CD-17B7128D4C47}" presName="Name37" presStyleLbl="parChTrans1D2" presStyleIdx="2" presStyleCnt="3"/>
      <dgm:spPr/>
    </dgm:pt>
    <dgm:pt modelId="{4C9169F9-5A40-468D-93ED-398892C21215}" type="pres">
      <dgm:prSet presAssocID="{86087538-B294-4F23-B4AB-EE239AE0B32B}" presName="hierRoot2" presStyleCnt="0">
        <dgm:presLayoutVars>
          <dgm:hierBranch val="init"/>
        </dgm:presLayoutVars>
      </dgm:prSet>
      <dgm:spPr/>
    </dgm:pt>
    <dgm:pt modelId="{3BA3FDEF-CD77-4D13-B297-C7636793C8B1}" type="pres">
      <dgm:prSet presAssocID="{86087538-B294-4F23-B4AB-EE239AE0B32B}" presName="rootComposite" presStyleCnt="0"/>
      <dgm:spPr/>
    </dgm:pt>
    <dgm:pt modelId="{A5440FF4-2DFC-4E58-9C27-7ACDE8104342}" type="pres">
      <dgm:prSet presAssocID="{86087538-B294-4F23-B4AB-EE239AE0B32B}" presName="rootText" presStyleLbl="node2" presStyleIdx="2" presStyleCnt="3" custScaleX="131174" custScaleY="141112" custLinFactNeighborX="2660" custLinFactNeighborY="24675">
        <dgm:presLayoutVars>
          <dgm:chPref val="3"/>
        </dgm:presLayoutVars>
      </dgm:prSet>
      <dgm:spPr/>
    </dgm:pt>
    <dgm:pt modelId="{A8C3E032-2008-4974-A805-4C6161E9D013}" type="pres">
      <dgm:prSet presAssocID="{86087538-B294-4F23-B4AB-EE239AE0B32B}" presName="rootConnector" presStyleLbl="node2" presStyleIdx="2" presStyleCnt="3"/>
      <dgm:spPr/>
    </dgm:pt>
    <dgm:pt modelId="{342DDAB5-F97D-4947-BC2F-76185CFCEE42}" type="pres">
      <dgm:prSet presAssocID="{86087538-B294-4F23-B4AB-EE239AE0B32B}" presName="hierChild4" presStyleCnt="0"/>
      <dgm:spPr/>
    </dgm:pt>
    <dgm:pt modelId="{1CF7487B-C25D-4C4D-9951-569CDB5DC1F7}" type="pres">
      <dgm:prSet presAssocID="{8C089BB9-C6D3-467C-A72D-6B21BB889E32}" presName="Name37" presStyleLbl="parChTrans1D3" presStyleIdx="6" presStyleCnt="10"/>
      <dgm:spPr/>
    </dgm:pt>
    <dgm:pt modelId="{A5F3AB33-55B6-4E85-A8DC-35A030DCFCDB}" type="pres">
      <dgm:prSet presAssocID="{FAF07909-00DC-4D5B-9812-8773B03C4BAA}" presName="hierRoot2" presStyleCnt="0">
        <dgm:presLayoutVars>
          <dgm:hierBranch val="init"/>
        </dgm:presLayoutVars>
      </dgm:prSet>
      <dgm:spPr/>
    </dgm:pt>
    <dgm:pt modelId="{661821E3-0299-4A58-AE7C-227956E58BA8}" type="pres">
      <dgm:prSet presAssocID="{FAF07909-00DC-4D5B-9812-8773B03C4BAA}" presName="rootComposite" presStyleCnt="0"/>
      <dgm:spPr/>
    </dgm:pt>
    <dgm:pt modelId="{6B0B7A09-9B12-40E5-8712-9E65E631576D}" type="pres">
      <dgm:prSet presAssocID="{FAF07909-00DC-4D5B-9812-8773B03C4BAA}" presName="rootText" presStyleLbl="node3" presStyleIdx="6" presStyleCnt="10" custScaleX="95051" custScaleY="110816" custLinFactNeighborX="29874" custLinFactNeighborY="13037">
        <dgm:presLayoutVars>
          <dgm:chPref val="3"/>
        </dgm:presLayoutVars>
      </dgm:prSet>
      <dgm:spPr/>
    </dgm:pt>
    <dgm:pt modelId="{77C97E72-71DB-4DE3-8100-06FD911ECED3}" type="pres">
      <dgm:prSet presAssocID="{FAF07909-00DC-4D5B-9812-8773B03C4BAA}" presName="rootConnector" presStyleLbl="node3" presStyleIdx="6" presStyleCnt="10"/>
      <dgm:spPr/>
    </dgm:pt>
    <dgm:pt modelId="{4708E843-8A0E-4F69-8A67-39C0B38487F6}" type="pres">
      <dgm:prSet presAssocID="{FAF07909-00DC-4D5B-9812-8773B03C4BAA}" presName="hierChild4" presStyleCnt="0"/>
      <dgm:spPr/>
    </dgm:pt>
    <dgm:pt modelId="{4DA1F839-A000-442C-9620-793EF17053C0}" type="pres">
      <dgm:prSet presAssocID="{FAF07909-00DC-4D5B-9812-8773B03C4BAA}" presName="hierChild5" presStyleCnt="0"/>
      <dgm:spPr/>
    </dgm:pt>
    <dgm:pt modelId="{C062EA79-BF25-4FC4-972F-19BC9363DE89}" type="pres">
      <dgm:prSet presAssocID="{43342270-346A-4539-8DE4-8B94142D8E26}" presName="Name37" presStyleLbl="parChTrans1D3" presStyleIdx="7" presStyleCnt="10"/>
      <dgm:spPr/>
    </dgm:pt>
    <dgm:pt modelId="{D9F47FE5-C65B-408F-B5DB-D24C1647D6A2}" type="pres">
      <dgm:prSet presAssocID="{D52368E5-184A-4243-BCD4-6DB8D1C3FEBB}" presName="hierRoot2" presStyleCnt="0">
        <dgm:presLayoutVars>
          <dgm:hierBranch val="init"/>
        </dgm:presLayoutVars>
      </dgm:prSet>
      <dgm:spPr/>
    </dgm:pt>
    <dgm:pt modelId="{0160E6E2-7E1E-4F98-A71F-DAC902992160}" type="pres">
      <dgm:prSet presAssocID="{D52368E5-184A-4243-BCD4-6DB8D1C3FEBB}" presName="rootComposite" presStyleCnt="0"/>
      <dgm:spPr/>
    </dgm:pt>
    <dgm:pt modelId="{8E8A6512-4B8A-4F76-A3ED-F5217BEE030A}" type="pres">
      <dgm:prSet presAssocID="{D52368E5-184A-4243-BCD4-6DB8D1C3FEBB}" presName="rootText" presStyleLbl="node3" presStyleIdx="7" presStyleCnt="10" custScaleX="96988" custScaleY="120060" custLinFactNeighborX="27651" custLinFactNeighborY="5564">
        <dgm:presLayoutVars>
          <dgm:chPref val="3"/>
        </dgm:presLayoutVars>
      </dgm:prSet>
      <dgm:spPr/>
    </dgm:pt>
    <dgm:pt modelId="{D144BF62-1791-4FCF-BBB3-0FDBB18C84CB}" type="pres">
      <dgm:prSet presAssocID="{D52368E5-184A-4243-BCD4-6DB8D1C3FEBB}" presName="rootConnector" presStyleLbl="node3" presStyleIdx="7" presStyleCnt="10"/>
      <dgm:spPr/>
    </dgm:pt>
    <dgm:pt modelId="{EF6E1FAD-5636-4C43-B7C5-F845BDD34AE2}" type="pres">
      <dgm:prSet presAssocID="{D52368E5-184A-4243-BCD4-6DB8D1C3FEBB}" presName="hierChild4" presStyleCnt="0"/>
      <dgm:spPr/>
    </dgm:pt>
    <dgm:pt modelId="{0F1BCE35-E643-4A21-A853-04EF0C9DA0BC}" type="pres">
      <dgm:prSet presAssocID="{D52368E5-184A-4243-BCD4-6DB8D1C3FEBB}" presName="hierChild5" presStyleCnt="0"/>
      <dgm:spPr/>
    </dgm:pt>
    <dgm:pt modelId="{50A511D9-9252-49B7-B2E8-55155375C701}" type="pres">
      <dgm:prSet presAssocID="{098FF3D7-01E5-4394-AD87-85B13EA0D281}" presName="Name37" presStyleLbl="parChTrans1D3" presStyleIdx="8" presStyleCnt="10"/>
      <dgm:spPr/>
    </dgm:pt>
    <dgm:pt modelId="{5A2E66D8-A967-4345-999B-94D9A79937C6}" type="pres">
      <dgm:prSet presAssocID="{EC34C4B0-37D8-499E-BF95-79EA06A06B60}" presName="hierRoot2" presStyleCnt="0">
        <dgm:presLayoutVars>
          <dgm:hierBranch val="init"/>
        </dgm:presLayoutVars>
      </dgm:prSet>
      <dgm:spPr/>
    </dgm:pt>
    <dgm:pt modelId="{9EA23F5A-7F46-4D00-B672-F6C100F8EC2F}" type="pres">
      <dgm:prSet presAssocID="{EC34C4B0-37D8-499E-BF95-79EA06A06B60}" presName="rootComposite" presStyleCnt="0"/>
      <dgm:spPr/>
    </dgm:pt>
    <dgm:pt modelId="{7EC6C87A-0F2F-456F-A97D-55B2002DCF89}" type="pres">
      <dgm:prSet presAssocID="{EC34C4B0-37D8-499E-BF95-79EA06A06B60}" presName="rootText" presStyleLbl="node3" presStyleIdx="8" presStyleCnt="10" custScaleX="93697" custScaleY="144209" custLinFactNeighborX="30972" custLinFactNeighborY="-9020">
        <dgm:presLayoutVars>
          <dgm:chPref val="3"/>
        </dgm:presLayoutVars>
      </dgm:prSet>
      <dgm:spPr/>
    </dgm:pt>
    <dgm:pt modelId="{FE9311E4-1E45-447C-9385-BF7F13B81C61}" type="pres">
      <dgm:prSet presAssocID="{EC34C4B0-37D8-499E-BF95-79EA06A06B60}" presName="rootConnector" presStyleLbl="node3" presStyleIdx="8" presStyleCnt="10"/>
      <dgm:spPr/>
    </dgm:pt>
    <dgm:pt modelId="{5C009F2C-20DB-43FC-ABBC-5AB343D79018}" type="pres">
      <dgm:prSet presAssocID="{EC34C4B0-37D8-499E-BF95-79EA06A06B60}" presName="hierChild4" presStyleCnt="0"/>
      <dgm:spPr/>
    </dgm:pt>
    <dgm:pt modelId="{293E8BC0-1731-4A82-840B-AB1385D2955E}" type="pres">
      <dgm:prSet presAssocID="{EC34C4B0-37D8-499E-BF95-79EA06A06B60}" presName="hierChild5" presStyleCnt="0"/>
      <dgm:spPr/>
    </dgm:pt>
    <dgm:pt modelId="{9E037A45-D0EB-44A2-A511-E27E8A893CED}" type="pres">
      <dgm:prSet presAssocID="{0F5FA73B-D9F5-47CE-8E1E-279C2675437B}" presName="Name37" presStyleLbl="parChTrans1D3" presStyleIdx="9" presStyleCnt="10"/>
      <dgm:spPr/>
    </dgm:pt>
    <dgm:pt modelId="{163CD4EA-C925-4E1B-971F-18F7AC0313DE}" type="pres">
      <dgm:prSet presAssocID="{3373B2E9-7229-4726-A315-706AFC647275}" presName="hierRoot2" presStyleCnt="0">
        <dgm:presLayoutVars>
          <dgm:hierBranch val="init"/>
        </dgm:presLayoutVars>
      </dgm:prSet>
      <dgm:spPr/>
    </dgm:pt>
    <dgm:pt modelId="{2C5ED13F-0E13-4C7D-B895-D6802312C792}" type="pres">
      <dgm:prSet presAssocID="{3373B2E9-7229-4726-A315-706AFC647275}" presName="rootComposite" presStyleCnt="0"/>
      <dgm:spPr/>
    </dgm:pt>
    <dgm:pt modelId="{F9732E2D-B03C-4694-B929-12AF70C08B43}" type="pres">
      <dgm:prSet presAssocID="{3373B2E9-7229-4726-A315-706AFC647275}" presName="rootText" presStyleLbl="node3" presStyleIdx="9" presStyleCnt="10" custScaleX="96251" custScaleY="140440" custLinFactNeighborX="31671" custLinFactNeighborY="43879">
        <dgm:presLayoutVars>
          <dgm:chPref val="3"/>
        </dgm:presLayoutVars>
      </dgm:prSet>
      <dgm:spPr>
        <a:xfrm>
          <a:off x="5734225" y="4551055"/>
          <a:ext cx="1222848" cy="636481"/>
        </a:xfrm>
        <a:prstGeom prst="rect">
          <a:avLst/>
        </a:prstGeom>
      </dgm:spPr>
    </dgm:pt>
    <dgm:pt modelId="{1EEA7610-EFB2-47F2-8159-58B86583CB8E}" type="pres">
      <dgm:prSet presAssocID="{3373B2E9-7229-4726-A315-706AFC647275}" presName="rootConnector" presStyleLbl="node3" presStyleIdx="9" presStyleCnt="10"/>
      <dgm:spPr/>
    </dgm:pt>
    <dgm:pt modelId="{056D01B8-7863-4734-A392-4432E2657D10}" type="pres">
      <dgm:prSet presAssocID="{3373B2E9-7229-4726-A315-706AFC647275}" presName="hierChild4" presStyleCnt="0"/>
      <dgm:spPr/>
    </dgm:pt>
    <dgm:pt modelId="{5141BF3F-0800-4F3C-8404-3DFCA33C3228}" type="pres">
      <dgm:prSet presAssocID="{3373B2E9-7229-4726-A315-706AFC647275}" presName="hierChild5" presStyleCnt="0"/>
      <dgm:spPr/>
    </dgm:pt>
    <dgm:pt modelId="{F6D64C65-4158-4AF9-9917-CEB03172B827}" type="pres">
      <dgm:prSet presAssocID="{86087538-B294-4F23-B4AB-EE239AE0B32B}" presName="hierChild5" presStyleCnt="0"/>
      <dgm:spPr/>
    </dgm:pt>
    <dgm:pt modelId="{55D7BD86-BBFC-4873-A512-023AEF160CAF}" type="pres">
      <dgm:prSet presAssocID="{A035DF03-F6B1-46CC-8E66-7813F1C2E77C}" presName="hierChild3" presStyleCnt="0"/>
      <dgm:spPr/>
    </dgm:pt>
    <dgm:pt modelId="{57443793-DC50-4DD4-A0C6-BA796F3E8C84}" type="pres">
      <dgm:prSet presAssocID="{F5339632-436A-4487-BE09-FDEC4868767C}" presName="hierRoot1" presStyleCnt="0">
        <dgm:presLayoutVars>
          <dgm:hierBranch val="init"/>
        </dgm:presLayoutVars>
      </dgm:prSet>
      <dgm:spPr/>
    </dgm:pt>
    <dgm:pt modelId="{8C4399D4-7C2B-4B73-95AF-9AED55FE68D2}" type="pres">
      <dgm:prSet presAssocID="{F5339632-436A-4487-BE09-FDEC4868767C}" presName="rootComposite1" presStyleCnt="0"/>
      <dgm:spPr/>
    </dgm:pt>
    <dgm:pt modelId="{AA959C56-CC73-40C3-B7E3-BEEC867E610F}" type="pres">
      <dgm:prSet presAssocID="{F5339632-436A-4487-BE09-FDEC4868767C}" presName="rootText1" presStyleLbl="node0" presStyleIdx="1" presStyleCnt="3" custScaleX="116811" custScaleY="97884" custLinFactX="100000" custLinFactY="300000" custLinFactNeighborX="105995" custLinFactNeighborY="380150">
        <dgm:presLayoutVars>
          <dgm:chPref val="3"/>
        </dgm:presLayoutVars>
      </dgm:prSet>
      <dgm:spPr>
        <a:xfrm>
          <a:off x="7231394" y="3764294"/>
          <a:ext cx="1409246" cy="590452"/>
        </a:xfrm>
        <a:prstGeom prst="rect">
          <a:avLst/>
        </a:prstGeom>
      </dgm:spPr>
    </dgm:pt>
    <dgm:pt modelId="{9D007009-E5BB-4FDA-883F-CC2F17E1F576}" type="pres">
      <dgm:prSet presAssocID="{F5339632-436A-4487-BE09-FDEC4868767C}" presName="rootConnector1" presStyleLbl="node1" presStyleIdx="0" presStyleCnt="0"/>
      <dgm:spPr/>
    </dgm:pt>
    <dgm:pt modelId="{B0C61880-270A-4D06-8183-1AEC4BA3ABF4}" type="pres">
      <dgm:prSet presAssocID="{F5339632-436A-4487-BE09-FDEC4868767C}" presName="hierChild2" presStyleCnt="0"/>
      <dgm:spPr/>
    </dgm:pt>
    <dgm:pt modelId="{4AC13249-B91F-4EFE-969B-7A835B8180FB}" type="pres">
      <dgm:prSet presAssocID="{F5339632-436A-4487-BE09-FDEC4868767C}" presName="hierChild3" presStyleCnt="0"/>
      <dgm:spPr/>
    </dgm:pt>
    <dgm:pt modelId="{3E262C2D-7A35-4767-AF02-FC025BDCC0BE}" type="pres">
      <dgm:prSet presAssocID="{2A0DCB9A-5224-446D-BEEC-0D40F60452CF}" presName="hierRoot1" presStyleCnt="0">
        <dgm:presLayoutVars>
          <dgm:hierBranch val="init"/>
        </dgm:presLayoutVars>
      </dgm:prSet>
      <dgm:spPr/>
    </dgm:pt>
    <dgm:pt modelId="{E26DDDF2-1004-4AA9-9B4D-9FCEB4F9D570}" type="pres">
      <dgm:prSet presAssocID="{2A0DCB9A-5224-446D-BEEC-0D40F60452CF}" presName="rootComposite1" presStyleCnt="0"/>
      <dgm:spPr/>
    </dgm:pt>
    <dgm:pt modelId="{E04013A2-8DA2-482D-B447-929ABB5DC506}" type="pres">
      <dgm:prSet presAssocID="{2A0DCB9A-5224-446D-BEEC-0D40F60452CF}" presName="rootText1" presStyleLbl="node0" presStyleIdx="2" presStyleCnt="3" custScaleX="115884" custScaleY="119676" custLinFactY="400000" custLinFactNeighborX="68184" custLinFactNeighborY="472398">
        <dgm:presLayoutVars>
          <dgm:chPref val="3"/>
        </dgm:presLayoutVars>
      </dgm:prSet>
      <dgm:spPr/>
    </dgm:pt>
    <dgm:pt modelId="{FD64E239-5CF3-4E16-86D6-E7F127E48186}" type="pres">
      <dgm:prSet presAssocID="{2A0DCB9A-5224-446D-BEEC-0D40F60452CF}" presName="rootConnector1" presStyleLbl="node1" presStyleIdx="0" presStyleCnt="0"/>
      <dgm:spPr/>
    </dgm:pt>
    <dgm:pt modelId="{5DF19772-B858-4D19-91B2-857D8D0C4BC6}" type="pres">
      <dgm:prSet presAssocID="{2A0DCB9A-5224-446D-BEEC-0D40F60452CF}" presName="hierChild2" presStyleCnt="0"/>
      <dgm:spPr/>
    </dgm:pt>
    <dgm:pt modelId="{8A0E4FC4-7945-4B5B-9EDA-34ADE9FE70D0}" type="pres">
      <dgm:prSet presAssocID="{2A0DCB9A-5224-446D-BEEC-0D40F60452CF}" presName="hierChild3" presStyleCnt="0"/>
      <dgm:spPr/>
    </dgm:pt>
  </dgm:ptLst>
  <dgm:cxnLst>
    <dgm:cxn modelId="{59763503-D418-4250-BC0F-DAD9CB5269B9}" type="presOf" srcId="{D52368E5-184A-4243-BCD4-6DB8D1C3FEBB}" destId="{D144BF62-1791-4FCF-BBB3-0FDBB18C84CB}" srcOrd="1" destOrd="0" presId="urn:microsoft.com/office/officeart/2005/8/layout/orgChart1"/>
    <dgm:cxn modelId="{0E95B307-E28C-4B85-A7F5-790313D46E52}" type="presOf" srcId="{43342270-346A-4539-8DE4-8B94142D8E26}" destId="{C062EA79-BF25-4FC4-972F-19BC9363DE89}" srcOrd="0" destOrd="0" presId="urn:microsoft.com/office/officeart/2005/8/layout/orgChart1"/>
    <dgm:cxn modelId="{92BAB507-045E-40E8-8E9A-1C85654B3BBA}" type="presOf" srcId="{51C55682-E2F2-40E5-9E15-F1C88CB57C26}" destId="{319BC29C-D911-4BBC-9413-27977107C9D3}" srcOrd="0" destOrd="0" presId="urn:microsoft.com/office/officeart/2005/8/layout/orgChart1"/>
    <dgm:cxn modelId="{4E5C8408-6505-401B-BCDD-1410F6714A92}" type="presOf" srcId="{3373B2E9-7229-4726-A315-706AFC647275}" destId="{1EEA7610-EFB2-47F2-8159-58B86583CB8E}" srcOrd="1" destOrd="0" presId="urn:microsoft.com/office/officeart/2005/8/layout/orgChart1"/>
    <dgm:cxn modelId="{F62A4B0B-BB62-4560-A7DC-F90036D5460B}" srcId="{1EFF3B84-CD2F-4572-B50B-25868A0D36EF}" destId="{BD81B212-1582-4890-8546-47519C0FD2FB}" srcOrd="1" destOrd="0" parTransId="{CDF98679-36AC-423D-9674-496D5349E1CD}" sibTransId="{7834480E-0AC6-4191-9650-9E66670FDD58}"/>
    <dgm:cxn modelId="{858E2510-9194-49F2-9625-F5755550EBEF}" srcId="{86087538-B294-4F23-B4AB-EE239AE0B32B}" destId="{EC34C4B0-37D8-499E-BF95-79EA06A06B60}" srcOrd="2" destOrd="0" parTransId="{098FF3D7-01E5-4394-AD87-85B13EA0D281}" sibTransId="{64ABF8FB-1CBF-44C6-A652-070C5FF7C6BB}"/>
    <dgm:cxn modelId="{623A2214-AF10-48F4-A027-434563236C38}" type="presOf" srcId="{4356DF17-48D9-473C-ADDB-73DAB9A581E5}" destId="{9A82C8D5-79AA-414C-9C3D-765F02CE410E}" srcOrd="0" destOrd="0" presId="urn:microsoft.com/office/officeart/2005/8/layout/orgChart1"/>
    <dgm:cxn modelId="{34540116-0B04-4EC7-B17C-45510F191095}" type="presOf" srcId="{D52368E5-184A-4243-BCD4-6DB8D1C3FEBB}" destId="{8E8A6512-4B8A-4F76-A3ED-F5217BEE030A}" srcOrd="0" destOrd="0" presId="urn:microsoft.com/office/officeart/2005/8/layout/orgChart1"/>
    <dgm:cxn modelId="{5CDBB72B-EA10-410F-A36E-6B75FCB16908}" type="presOf" srcId="{8C089BB9-C6D3-467C-A72D-6B21BB889E32}" destId="{1CF7487B-C25D-4C4D-9951-569CDB5DC1F7}" srcOrd="0" destOrd="0" presId="urn:microsoft.com/office/officeart/2005/8/layout/orgChart1"/>
    <dgm:cxn modelId="{CF79B42F-7C84-4F59-B0B5-83B3F4B3F667}" type="presOf" srcId="{2A0DCB9A-5224-446D-BEEC-0D40F60452CF}" destId="{FD64E239-5CF3-4E16-86D6-E7F127E48186}" srcOrd="1" destOrd="0" presId="urn:microsoft.com/office/officeart/2005/8/layout/orgChart1"/>
    <dgm:cxn modelId="{EE91D538-1C74-466B-BA2C-F968570B567B}" type="presOf" srcId="{86087538-B294-4F23-B4AB-EE239AE0B32B}" destId="{A5440FF4-2DFC-4E58-9C27-7ACDE8104342}" srcOrd="0" destOrd="0" presId="urn:microsoft.com/office/officeart/2005/8/layout/orgChart1"/>
    <dgm:cxn modelId="{34FC653A-6FCD-4F72-99DD-D6EAE979C958}" type="presOf" srcId="{0ED5E4D1-D31F-4AE9-849A-0F2A8834C1A5}" destId="{3650B9BE-DB9E-49E9-8854-C11564839FD4}" srcOrd="0" destOrd="0" presId="urn:microsoft.com/office/officeart/2005/8/layout/orgChart1"/>
    <dgm:cxn modelId="{6C4DB33A-1962-4A0B-835C-1B1813A5E65D}" type="presOf" srcId="{0F5FA73B-D9F5-47CE-8E1E-279C2675437B}" destId="{9E037A45-D0EB-44A2-A511-E27E8A893CED}" srcOrd="0" destOrd="0" presId="urn:microsoft.com/office/officeart/2005/8/layout/orgChart1"/>
    <dgm:cxn modelId="{1C9A995F-C1B7-48E8-8FBA-3D196CE6710E}" type="presOf" srcId="{96F67E67-958A-428F-9DFA-2920E4E1734F}" destId="{72C91B86-90ED-4B48-BA64-5568879E0E39}" srcOrd="0" destOrd="0" presId="urn:microsoft.com/office/officeart/2005/8/layout/orgChart1"/>
    <dgm:cxn modelId="{AEA10A45-E40D-491D-8344-00CADE0EC90C}" type="presOf" srcId="{41727401-79E7-4430-AC1E-67D833D42863}" destId="{E79524AA-A1F6-4730-90EC-1951BFF7B3C8}" srcOrd="1" destOrd="0" presId="urn:microsoft.com/office/officeart/2005/8/layout/orgChart1"/>
    <dgm:cxn modelId="{B04DF067-A596-4DA2-9352-42875AD759C3}" type="presOf" srcId="{86087538-B294-4F23-B4AB-EE239AE0B32B}" destId="{A8C3E032-2008-4974-A805-4C6161E9D013}" srcOrd="1" destOrd="0" presId="urn:microsoft.com/office/officeart/2005/8/layout/orgChart1"/>
    <dgm:cxn modelId="{335BBD6A-B1B3-4165-911B-7B7E425ABD43}" type="presOf" srcId="{7D78B883-6575-4D69-A442-972B258E2412}" destId="{E264581D-7FE5-4A52-9793-F60C1A8C7F71}" srcOrd="0" destOrd="0" presId="urn:microsoft.com/office/officeart/2005/8/layout/orgChart1"/>
    <dgm:cxn modelId="{C5F93A6B-F454-4CFF-A8DD-10DA18BC3658}" srcId="{86087538-B294-4F23-B4AB-EE239AE0B32B}" destId="{3373B2E9-7229-4726-A315-706AFC647275}" srcOrd="3" destOrd="0" parTransId="{0F5FA73B-D9F5-47CE-8E1E-279C2675437B}" sibTransId="{3924825F-D603-4562-84AD-170F188DD20D}"/>
    <dgm:cxn modelId="{3DA1864B-BDDC-4786-B355-C3AA76C002E9}" srcId="{41727401-79E7-4430-AC1E-67D833D42863}" destId="{51C55682-E2F2-40E5-9E15-F1C88CB57C26}" srcOrd="1" destOrd="0" parTransId="{BAF96547-E4BE-4B48-984B-E392B802494A}" sibTransId="{F36D7117-A60E-4D0C-99BC-E147A863A324}"/>
    <dgm:cxn modelId="{C82CCA6B-B61B-4DD1-9341-91EA3AEFEC92}" type="presOf" srcId="{BC029BC2-F518-4F39-A2CD-17B7128D4C47}" destId="{EB4167F0-85E1-4307-9FC7-E83526DC3C9E}" srcOrd="0" destOrd="0" presId="urn:microsoft.com/office/officeart/2005/8/layout/orgChart1"/>
    <dgm:cxn modelId="{E8A0DD4C-FDC9-4400-A555-85078E4DFBC9}" type="presOf" srcId="{BAF96547-E4BE-4B48-984B-E392B802494A}" destId="{A5A455C8-ADE5-4957-A4E1-F3842B1F3405}" srcOrd="0" destOrd="0" presId="urn:microsoft.com/office/officeart/2005/8/layout/orgChart1"/>
    <dgm:cxn modelId="{24C73D50-0EDD-4991-85E2-196A885A6B34}" srcId="{86087538-B294-4F23-B4AB-EE239AE0B32B}" destId="{FAF07909-00DC-4D5B-9812-8773B03C4BAA}" srcOrd="0" destOrd="0" parTransId="{8C089BB9-C6D3-467C-A72D-6B21BB889E32}" sibTransId="{3F5B9CE7-77A0-4770-8180-4165F5CCA443}"/>
    <dgm:cxn modelId="{87039271-0FCA-4AAE-876E-51663568BF99}" srcId="{1EFF3B84-CD2F-4572-B50B-25868A0D36EF}" destId="{0ED5E4D1-D31F-4AE9-849A-0F2A8834C1A5}" srcOrd="0" destOrd="0" parTransId="{7D78B883-6575-4D69-A442-972B258E2412}" sibTransId="{1FE45685-AAB2-4A92-AB26-D80589C96E0B}"/>
    <dgm:cxn modelId="{4E456552-4434-4810-A089-FCF96E677079}" srcId="{86087538-B294-4F23-B4AB-EE239AE0B32B}" destId="{D52368E5-184A-4243-BCD4-6DB8D1C3FEBB}" srcOrd="1" destOrd="0" parTransId="{43342270-346A-4539-8DE4-8B94142D8E26}" sibTransId="{755A17AB-19E7-4EEE-9DB6-915A784A19D4}"/>
    <dgm:cxn modelId="{A417AF75-8373-44A8-84A6-BFEA1E23863B}" type="presOf" srcId="{0AF034E4-CC52-4C05-9E3F-A28CB01B9F40}" destId="{A7E88444-F092-4BD4-A4C6-EF5CCDFEF840}" srcOrd="0" destOrd="0" presId="urn:microsoft.com/office/officeart/2005/8/layout/orgChart1"/>
    <dgm:cxn modelId="{173F3277-1919-4CE4-B777-A9C8DF17BB4F}" type="presOf" srcId="{BAB6C1DB-E475-4CB6-922A-39A1F8BD7896}" destId="{0FF96822-FFB5-420F-BC8C-BCC1142E9811}" srcOrd="0" destOrd="0" presId="urn:microsoft.com/office/officeart/2005/8/layout/orgChart1"/>
    <dgm:cxn modelId="{00681C78-96BF-4A29-97FF-2061AFDFFD0F}" type="presOf" srcId="{0F719453-87C9-400A-9CFC-78280708C9D7}" destId="{7CFFDCFC-334C-4CB0-B06B-797B6DD063A0}" srcOrd="1" destOrd="0" presId="urn:microsoft.com/office/officeart/2005/8/layout/orgChart1"/>
    <dgm:cxn modelId="{27345F79-E269-4686-85EF-C4E7D1CAA53D}" type="presOf" srcId="{0ED5E4D1-D31F-4AE9-849A-0F2A8834C1A5}" destId="{6D111AD7-D99E-4952-A091-B5DF5392DD8A}" srcOrd="1" destOrd="0" presId="urn:microsoft.com/office/officeart/2005/8/layout/orgChart1"/>
    <dgm:cxn modelId="{668DE479-A854-4470-9B6D-4D424F8920A3}" type="presOf" srcId="{BD81B212-1582-4890-8546-47519C0FD2FB}" destId="{4026D556-02E2-44FB-8785-599A8E6B0BF0}" srcOrd="1" destOrd="0" presId="urn:microsoft.com/office/officeart/2005/8/layout/orgChart1"/>
    <dgm:cxn modelId="{28A6C85A-828A-4087-AC28-15C8CF1DA983}" type="presOf" srcId="{FAF07909-00DC-4D5B-9812-8773B03C4BAA}" destId="{6B0B7A09-9B12-40E5-8712-9E65E631576D}" srcOrd="0" destOrd="0" presId="urn:microsoft.com/office/officeart/2005/8/layout/orgChart1"/>
    <dgm:cxn modelId="{47511B7F-77C6-4D0D-88CD-5CD31B6CB32A}" type="presOf" srcId="{BD81B212-1582-4890-8546-47519C0FD2FB}" destId="{805A4A0F-C1B1-400D-95A0-20DF7BA264C5}" srcOrd="0" destOrd="0" presId="urn:microsoft.com/office/officeart/2005/8/layout/orgChart1"/>
    <dgm:cxn modelId="{E6D53E82-B881-4ECE-8BC9-53ABF818776F}" type="presOf" srcId="{8B265634-D166-4860-B5F2-DE23ECF1EEA5}" destId="{9B950456-72FC-4196-BF2F-54832C7F9629}" srcOrd="0" destOrd="0" presId="urn:microsoft.com/office/officeart/2005/8/layout/orgChart1"/>
    <dgm:cxn modelId="{B4885987-7DCA-4E3B-99E2-B79EF76F7D89}" type="presOf" srcId="{1EFF3B84-CD2F-4572-B50B-25868A0D36EF}" destId="{5897DF8E-86A3-4331-9F1A-5196E54ED120}" srcOrd="0" destOrd="0" presId="urn:microsoft.com/office/officeart/2005/8/layout/orgChart1"/>
    <dgm:cxn modelId="{755C7789-0752-4AA1-96D7-595A18928021}" type="presOf" srcId="{3373B2E9-7229-4726-A315-706AFC647275}" destId="{F9732E2D-B03C-4694-B929-12AF70C08B43}" srcOrd="0" destOrd="0" presId="urn:microsoft.com/office/officeart/2005/8/layout/orgChart1"/>
    <dgm:cxn modelId="{1545C08A-C315-4DD8-8A0A-06A63FE0C0F5}" type="presOf" srcId="{0F719453-87C9-400A-9CFC-78280708C9D7}" destId="{41A7EDF1-73DA-4C69-8CE6-A9982CF790F7}" srcOrd="0" destOrd="0" presId="urn:microsoft.com/office/officeart/2005/8/layout/orgChart1"/>
    <dgm:cxn modelId="{2DAA0E8D-4F64-4BD0-B251-B3226367ADB0}" type="presOf" srcId="{41727401-79E7-4430-AC1E-67D833D42863}" destId="{E00F80A5-0A09-4A89-AB75-42105D0D6801}" srcOrd="0" destOrd="0" presId="urn:microsoft.com/office/officeart/2005/8/layout/orgChart1"/>
    <dgm:cxn modelId="{EA538290-D796-46CE-AE29-7B6B8C7086C9}" srcId="{1EFF3B84-CD2F-4572-B50B-25868A0D36EF}" destId="{0F719453-87C9-400A-9CFC-78280708C9D7}" srcOrd="2" destOrd="0" parTransId="{0AF034E4-CC52-4C05-9E3F-A28CB01B9F40}" sibTransId="{86C9C151-02A3-4653-A522-0DD580A7FE83}"/>
    <dgm:cxn modelId="{7F46DF93-2EA6-412A-864F-72F326E21BF8}" type="presOf" srcId="{376A4A1B-D7FB-4F5F-8483-5F741AAB4337}" destId="{37A901B2-EC56-4963-B363-4EB11B35B2F6}" srcOrd="0" destOrd="0" presId="urn:microsoft.com/office/officeart/2005/8/layout/orgChart1"/>
    <dgm:cxn modelId="{76B0C994-6D94-431C-9BA1-A23D64419346}" type="presOf" srcId="{E8657704-5DE5-4F48-A95A-48014E9EF68E}" destId="{9BC30BE9-6AF5-45BD-BA82-FA39103F3C7B}" srcOrd="1" destOrd="0" presId="urn:microsoft.com/office/officeart/2005/8/layout/orgChart1"/>
    <dgm:cxn modelId="{4757CB9C-5D02-486E-BF0E-0CCECB2AC8E6}" type="presOf" srcId="{EC34C4B0-37D8-499E-BF95-79EA06A06B60}" destId="{FE9311E4-1E45-447C-9385-BF7F13B81C61}" srcOrd="1" destOrd="0" presId="urn:microsoft.com/office/officeart/2005/8/layout/orgChart1"/>
    <dgm:cxn modelId="{716FD99E-84E2-492C-9FCD-C8DD3E09FD71}" type="presOf" srcId="{098FF3D7-01E5-4394-AD87-85B13EA0D281}" destId="{50A511D9-9252-49B7-B2E8-55155375C701}" srcOrd="0" destOrd="0" presId="urn:microsoft.com/office/officeart/2005/8/layout/orgChart1"/>
    <dgm:cxn modelId="{E15B49A0-E924-4FF0-8566-E0E1AEAE09A9}" type="presOf" srcId="{1EFF3B84-CD2F-4572-B50B-25868A0D36EF}" destId="{EE42A69E-3DC3-4E06-94F2-2525893422AE}" srcOrd="1" destOrd="0" presId="urn:microsoft.com/office/officeart/2005/8/layout/orgChart1"/>
    <dgm:cxn modelId="{FFE55CA1-EA8E-4270-BB27-88CB9B1B52B1}" type="presOf" srcId="{A035DF03-F6B1-46CC-8E66-7813F1C2E77C}" destId="{463F69FB-DAB0-4F14-92F4-C5745E3A400B}" srcOrd="0" destOrd="0" presId="urn:microsoft.com/office/officeart/2005/8/layout/orgChart1"/>
    <dgm:cxn modelId="{5B8748A2-0DB7-46DD-9C81-6BE770255C7F}" type="presOf" srcId="{A035DF03-F6B1-46CC-8E66-7813F1C2E77C}" destId="{932405E9-6CC1-4909-BD77-39E42EBAFC1B}" srcOrd="1" destOrd="0" presId="urn:microsoft.com/office/officeart/2005/8/layout/orgChart1"/>
    <dgm:cxn modelId="{84E211A9-D26D-48E0-9C94-C7361B4DFA84}" srcId="{376A4A1B-D7FB-4F5F-8483-5F741AAB4337}" destId="{2A0DCB9A-5224-446D-BEEC-0D40F60452CF}" srcOrd="2" destOrd="0" parTransId="{A279B197-2998-4224-9580-DD606FB80E9F}" sibTransId="{B7B01179-E94C-4022-A877-822C80A914F8}"/>
    <dgm:cxn modelId="{7F8E2EAA-42F9-46FE-A435-CC94F3EC9564}" type="presOf" srcId="{51C55682-E2F2-40E5-9E15-F1C88CB57C26}" destId="{CB0C1380-C858-4274-AE98-10D5D6417662}" srcOrd="1" destOrd="0" presId="urn:microsoft.com/office/officeart/2005/8/layout/orgChart1"/>
    <dgm:cxn modelId="{3F0CA3AC-B8A5-4FC3-B9A9-D936919B3A31}" srcId="{41727401-79E7-4430-AC1E-67D833D42863}" destId="{4CAFD243-61E7-476E-AB24-37B3C1A4E945}" srcOrd="2" destOrd="0" parTransId="{96F67E67-958A-428F-9DFA-2920E4E1734F}" sibTransId="{FBB0C00D-0EF9-4551-BE1A-C32175DF5C42}"/>
    <dgm:cxn modelId="{BD0E1EAE-07A8-4DC3-9598-53B397940B66}" type="presOf" srcId="{F5339632-436A-4487-BE09-FDEC4868767C}" destId="{AA959C56-CC73-40C3-B7E3-BEEC867E610F}" srcOrd="0" destOrd="0" presId="urn:microsoft.com/office/officeart/2005/8/layout/orgChart1"/>
    <dgm:cxn modelId="{81251EB4-5773-4EF3-B00B-0A4FEE554690}" type="presOf" srcId="{F5339632-436A-4487-BE09-FDEC4868767C}" destId="{9D007009-E5BB-4FDA-883F-CC2F17E1F576}" srcOrd="1" destOrd="0" presId="urn:microsoft.com/office/officeart/2005/8/layout/orgChart1"/>
    <dgm:cxn modelId="{BCF94CBB-7BD7-49F9-85A8-7D97EAA4583C}" srcId="{41727401-79E7-4430-AC1E-67D833D42863}" destId="{E8657704-5DE5-4F48-A95A-48014E9EF68E}" srcOrd="0" destOrd="0" parTransId="{8B265634-D166-4860-B5F2-DE23ECF1EEA5}" sibTransId="{B4E65979-66D8-4903-83C9-705284AE6459}"/>
    <dgm:cxn modelId="{153742BE-F1C4-4091-9F8A-DC884BC0B3CE}" srcId="{A035DF03-F6B1-46CC-8E66-7813F1C2E77C}" destId="{1EFF3B84-CD2F-4572-B50B-25868A0D36EF}" srcOrd="0" destOrd="0" parTransId="{BAB6C1DB-E475-4CB6-922A-39A1F8BD7896}" sibTransId="{0DCC5686-8008-42E7-B5CB-3F22062390DD}"/>
    <dgm:cxn modelId="{E309C0C3-B0D6-4F89-84DE-AC9D0C9BDF5D}" srcId="{A035DF03-F6B1-46CC-8E66-7813F1C2E77C}" destId="{86087538-B294-4F23-B4AB-EE239AE0B32B}" srcOrd="2" destOrd="0" parTransId="{BC029BC2-F518-4F39-A2CD-17B7128D4C47}" sibTransId="{8A6C22B6-7B38-48D0-8824-DCEF806FB5B6}"/>
    <dgm:cxn modelId="{CC481BC8-3F76-4BC7-B1BD-CBEA50B99A54}" srcId="{376A4A1B-D7FB-4F5F-8483-5F741AAB4337}" destId="{F5339632-436A-4487-BE09-FDEC4868767C}" srcOrd="1" destOrd="0" parTransId="{89B44292-3C20-45E6-AC64-8B61B57CF1BB}" sibTransId="{FA7543EC-8475-4885-9D61-319A2A5748AE}"/>
    <dgm:cxn modelId="{371E8DCB-4BFC-40A0-A3B6-7A860FC0A918}" type="presOf" srcId="{CDF98679-36AC-423D-9674-496D5349E1CD}" destId="{77FBB734-ABEE-43B4-B224-EE0940B0E390}" srcOrd="0" destOrd="0" presId="urn:microsoft.com/office/officeart/2005/8/layout/orgChart1"/>
    <dgm:cxn modelId="{A9A99ACB-01E5-4436-B912-1FA447950DCB}" type="presOf" srcId="{EC34C4B0-37D8-499E-BF95-79EA06A06B60}" destId="{7EC6C87A-0F2F-456F-A97D-55B2002DCF89}" srcOrd="0" destOrd="0" presId="urn:microsoft.com/office/officeart/2005/8/layout/orgChart1"/>
    <dgm:cxn modelId="{1CB4CCCF-160F-4137-B486-BD8B2695FA56}" srcId="{376A4A1B-D7FB-4F5F-8483-5F741AAB4337}" destId="{A035DF03-F6B1-46CC-8E66-7813F1C2E77C}" srcOrd="0" destOrd="0" parTransId="{582B68DF-7531-4804-81AA-BBF014B3DE14}" sibTransId="{34FC473F-26D9-48D4-8BB1-F9C153944FB9}"/>
    <dgm:cxn modelId="{9C2A7AD5-485A-4FF9-82D8-9A40D05A20C4}" type="presOf" srcId="{4CAFD243-61E7-476E-AB24-37B3C1A4E945}" destId="{D896B9B2-89B5-4B91-857C-75C7E4E4578B}" srcOrd="1" destOrd="0" presId="urn:microsoft.com/office/officeart/2005/8/layout/orgChart1"/>
    <dgm:cxn modelId="{DC1303E1-6E49-485C-B4DF-8B07FCE75998}" type="presOf" srcId="{4CAFD243-61E7-476E-AB24-37B3C1A4E945}" destId="{B78BA1B9-FB51-4BFE-8F0D-E10A25C4483A}" srcOrd="0" destOrd="0" presId="urn:microsoft.com/office/officeart/2005/8/layout/orgChart1"/>
    <dgm:cxn modelId="{7A54D8E2-30EA-4BB0-8C48-167D5A6FE738}" type="presOf" srcId="{2A0DCB9A-5224-446D-BEEC-0D40F60452CF}" destId="{E04013A2-8DA2-482D-B447-929ABB5DC506}" srcOrd="0" destOrd="0" presId="urn:microsoft.com/office/officeart/2005/8/layout/orgChart1"/>
    <dgm:cxn modelId="{8B0FAAF2-A361-40AE-9F30-6A565E50F555}" type="presOf" srcId="{FAF07909-00DC-4D5B-9812-8773B03C4BAA}" destId="{77C97E72-71DB-4DE3-8100-06FD911ECED3}" srcOrd="1" destOrd="0" presId="urn:microsoft.com/office/officeart/2005/8/layout/orgChart1"/>
    <dgm:cxn modelId="{3309F5F7-FAB8-4B7C-A1F9-57601300BCD9}" type="presOf" srcId="{E8657704-5DE5-4F48-A95A-48014E9EF68E}" destId="{A9851248-F3B3-4D6F-972B-B00A63EC8BDF}" srcOrd="0" destOrd="0" presId="urn:microsoft.com/office/officeart/2005/8/layout/orgChart1"/>
    <dgm:cxn modelId="{8741A4FA-0018-4CAD-8578-7D13ED18A907}" srcId="{A035DF03-F6B1-46CC-8E66-7813F1C2E77C}" destId="{41727401-79E7-4430-AC1E-67D833D42863}" srcOrd="1" destOrd="0" parTransId="{4356DF17-48D9-473C-ADDB-73DAB9A581E5}" sibTransId="{97D666BD-6DA4-470E-9056-DEA3549EBE2C}"/>
    <dgm:cxn modelId="{8232518E-E6C0-432A-84B0-0BF41ABAF6F0}" type="presParOf" srcId="{37A901B2-EC56-4963-B363-4EB11B35B2F6}" destId="{C64EF7CF-9D36-4242-BF0F-15F063078280}" srcOrd="0" destOrd="0" presId="urn:microsoft.com/office/officeart/2005/8/layout/orgChart1"/>
    <dgm:cxn modelId="{A38D8854-E172-4C5E-AC94-EFE092702E24}" type="presParOf" srcId="{C64EF7CF-9D36-4242-BF0F-15F063078280}" destId="{5B2CBD4B-A9DC-461B-939A-F15D288A5CEA}" srcOrd="0" destOrd="0" presId="urn:microsoft.com/office/officeart/2005/8/layout/orgChart1"/>
    <dgm:cxn modelId="{1888E802-F89B-42B5-A200-53D21567BD6A}" type="presParOf" srcId="{5B2CBD4B-A9DC-461B-939A-F15D288A5CEA}" destId="{463F69FB-DAB0-4F14-92F4-C5745E3A400B}" srcOrd="0" destOrd="0" presId="urn:microsoft.com/office/officeart/2005/8/layout/orgChart1"/>
    <dgm:cxn modelId="{4AED05B2-9C17-41A0-866D-4205333B1F54}" type="presParOf" srcId="{5B2CBD4B-A9DC-461B-939A-F15D288A5CEA}" destId="{932405E9-6CC1-4909-BD77-39E42EBAFC1B}" srcOrd="1" destOrd="0" presId="urn:microsoft.com/office/officeart/2005/8/layout/orgChart1"/>
    <dgm:cxn modelId="{407F42B1-BAB5-4403-AEDD-019D88463067}" type="presParOf" srcId="{C64EF7CF-9D36-4242-BF0F-15F063078280}" destId="{C710E4DC-8765-40B4-A549-E77276FD4A63}" srcOrd="1" destOrd="0" presId="urn:microsoft.com/office/officeart/2005/8/layout/orgChart1"/>
    <dgm:cxn modelId="{8D0E70B3-02A8-423D-9581-960F57F12192}" type="presParOf" srcId="{C710E4DC-8765-40B4-A549-E77276FD4A63}" destId="{0FF96822-FFB5-420F-BC8C-BCC1142E9811}" srcOrd="0" destOrd="0" presId="urn:microsoft.com/office/officeart/2005/8/layout/orgChart1"/>
    <dgm:cxn modelId="{1D2F6547-75D5-411A-AEDE-452DA209A9AC}" type="presParOf" srcId="{C710E4DC-8765-40B4-A549-E77276FD4A63}" destId="{1E2F3F1C-D1B0-4122-868F-739F5C318F24}" srcOrd="1" destOrd="0" presId="urn:microsoft.com/office/officeart/2005/8/layout/orgChart1"/>
    <dgm:cxn modelId="{93916D24-131E-4240-853C-35DF9E75106E}" type="presParOf" srcId="{1E2F3F1C-D1B0-4122-868F-739F5C318F24}" destId="{A70CC5C2-F93A-457F-8BC6-B3789D1C83FC}" srcOrd="0" destOrd="0" presId="urn:microsoft.com/office/officeart/2005/8/layout/orgChart1"/>
    <dgm:cxn modelId="{DC6C07DA-73E6-4CB0-A0D2-69CB1B5B44D6}" type="presParOf" srcId="{A70CC5C2-F93A-457F-8BC6-B3789D1C83FC}" destId="{5897DF8E-86A3-4331-9F1A-5196E54ED120}" srcOrd="0" destOrd="0" presId="urn:microsoft.com/office/officeart/2005/8/layout/orgChart1"/>
    <dgm:cxn modelId="{FF8D7B3A-DC07-48F8-8C74-BDE6C20F66B3}" type="presParOf" srcId="{A70CC5C2-F93A-457F-8BC6-B3789D1C83FC}" destId="{EE42A69E-3DC3-4E06-94F2-2525893422AE}" srcOrd="1" destOrd="0" presId="urn:microsoft.com/office/officeart/2005/8/layout/orgChart1"/>
    <dgm:cxn modelId="{99BA58DB-5F8A-42FE-9C8F-1DE6185CBA15}" type="presParOf" srcId="{1E2F3F1C-D1B0-4122-868F-739F5C318F24}" destId="{76DDFAB8-178E-455E-9F10-C4C1A77A736F}" srcOrd="1" destOrd="0" presId="urn:microsoft.com/office/officeart/2005/8/layout/orgChart1"/>
    <dgm:cxn modelId="{C4A70D0C-208C-4552-AE54-B9FB0205B33A}" type="presParOf" srcId="{76DDFAB8-178E-455E-9F10-C4C1A77A736F}" destId="{E264581D-7FE5-4A52-9793-F60C1A8C7F71}" srcOrd="0" destOrd="0" presId="urn:microsoft.com/office/officeart/2005/8/layout/orgChart1"/>
    <dgm:cxn modelId="{437CBCC5-1B15-41FA-AE0E-D7ECEF708E77}" type="presParOf" srcId="{76DDFAB8-178E-455E-9F10-C4C1A77A736F}" destId="{FD3133FD-236B-447D-BA8A-6BF20331ED0A}" srcOrd="1" destOrd="0" presId="urn:microsoft.com/office/officeart/2005/8/layout/orgChart1"/>
    <dgm:cxn modelId="{161A4322-889E-4AE9-A6BE-C3C3543890A3}" type="presParOf" srcId="{FD3133FD-236B-447D-BA8A-6BF20331ED0A}" destId="{BAF811A5-AFE6-4265-A075-49D546702281}" srcOrd="0" destOrd="0" presId="urn:microsoft.com/office/officeart/2005/8/layout/orgChart1"/>
    <dgm:cxn modelId="{91F75D43-1768-4680-A054-D63DEA733E20}" type="presParOf" srcId="{BAF811A5-AFE6-4265-A075-49D546702281}" destId="{3650B9BE-DB9E-49E9-8854-C11564839FD4}" srcOrd="0" destOrd="0" presId="urn:microsoft.com/office/officeart/2005/8/layout/orgChart1"/>
    <dgm:cxn modelId="{5F620633-770D-4AE5-A8B9-99AE71EDE604}" type="presParOf" srcId="{BAF811A5-AFE6-4265-A075-49D546702281}" destId="{6D111AD7-D99E-4952-A091-B5DF5392DD8A}" srcOrd="1" destOrd="0" presId="urn:microsoft.com/office/officeart/2005/8/layout/orgChart1"/>
    <dgm:cxn modelId="{230C9CCC-EE29-4954-94BC-FED0FB008368}" type="presParOf" srcId="{FD3133FD-236B-447D-BA8A-6BF20331ED0A}" destId="{717BE315-6296-4776-A656-16988BCE91E8}" srcOrd="1" destOrd="0" presId="urn:microsoft.com/office/officeart/2005/8/layout/orgChart1"/>
    <dgm:cxn modelId="{47AA4BA8-164C-4D6F-A0B3-FD9AC763DA99}" type="presParOf" srcId="{FD3133FD-236B-447D-BA8A-6BF20331ED0A}" destId="{77C00608-9266-4D50-82E0-677A3EDCAACC}" srcOrd="2" destOrd="0" presId="urn:microsoft.com/office/officeart/2005/8/layout/orgChart1"/>
    <dgm:cxn modelId="{32D5AA71-579C-4F52-ACE8-6D9BFB3CCB3C}" type="presParOf" srcId="{76DDFAB8-178E-455E-9F10-C4C1A77A736F}" destId="{77FBB734-ABEE-43B4-B224-EE0940B0E390}" srcOrd="2" destOrd="0" presId="urn:microsoft.com/office/officeart/2005/8/layout/orgChart1"/>
    <dgm:cxn modelId="{CEC370A9-61E8-4484-BF5F-5E0BFDFF3D1F}" type="presParOf" srcId="{76DDFAB8-178E-455E-9F10-C4C1A77A736F}" destId="{EAB59A01-46EE-4EB6-894D-AAACE10A7A5B}" srcOrd="3" destOrd="0" presId="urn:microsoft.com/office/officeart/2005/8/layout/orgChart1"/>
    <dgm:cxn modelId="{648D5B41-26E3-4134-B8DA-939E7B2251D3}" type="presParOf" srcId="{EAB59A01-46EE-4EB6-894D-AAACE10A7A5B}" destId="{99A17FDC-2820-4111-96DA-887D496EFD26}" srcOrd="0" destOrd="0" presId="urn:microsoft.com/office/officeart/2005/8/layout/orgChart1"/>
    <dgm:cxn modelId="{E20F1CBD-68AD-481C-BBBD-F8DD50945C86}" type="presParOf" srcId="{99A17FDC-2820-4111-96DA-887D496EFD26}" destId="{805A4A0F-C1B1-400D-95A0-20DF7BA264C5}" srcOrd="0" destOrd="0" presId="urn:microsoft.com/office/officeart/2005/8/layout/orgChart1"/>
    <dgm:cxn modelId="{98F81BC8-86C1-497E-AAD1-09A13BB703F5}" type="presParOf" srcId="{99A17FDC-2820-4111-96DA-887D496EFD26}" destId="{4026D556-02E2-44FB-8785-599A8E6B0BF0}" srcOrd="1" destOrd="0" presId="urn:microsoft.com/office/officeart/2005/8/layout/orgChart1"/>
    <dgm:cxn modelId="{B8E82CA1-4AB9-41FB-B7E4-7258076A6D0E}" type="presParOf" srcId="{EAB59A01-46EE-4EB6-894D-AAACE10A7A5B}" destId="{571A895D-BCA1-4BAC-9801-2B20A43214B4}" srcOrd="1" destOrd="0" presId="urn:microsoft.com/office/officeart/2005/8/layout/orgChart1"/>
    <dgm:cxn modelId="{F1D3608D-60B2-450C-A56C-48FCEF1091BE}" type="presParOf" srcId="{EAB59A01-46EE-4EB6-894D-AAACE10A7A5B}" destId="{0858F290-E31F-4457-A0FB-0D3D5D569DD0}" srcOrd="2" destOrd="0" presId="urn:microsoft.com/office/officeart/2005/8/layout/orgChart1"/>
    <dgm:cxn modelId="{8151F597-EE24-4BAA-9B12-2F4F7A870C95}" type="presParOf" srcId="{76DDFAB8-178E-455E-9F10-C4C1A77A736F}" destId="{A7E88444-F092-4BD4-A4C6-EF5CCDFEF840}" srcOrd="4" destOrd="0" presId="urn:microsoft.com/office/officeart/2005/8/layout/orgChart1"/>
    <dgm:cxn modelId="{9377D43E-978B-4420-B9A0-18EEE01F1B72}" type="presParOf" srcId="{76DDFAB8-178E-455E-9F10-C4C1A77A736F}" destId="{45B0B391-3C42-4DC4-AF28-CE36747F3A14}" srcOrd="5" destOrd="0" presId="urn:microsoft.com/office/officeart/2005/8/layout/orgChart1"/>
    <dgm:cxn modelId="{61450DB8-7BFC-46D7-8492-05D0EF3AEE53}" type="presParOf" srcId="{45B0B391-3C42-4DC4-AF28-CE36747F3A14}" destId="{EECBD19E-EBBD-477F-B7CF-3CFD56A634F8}" srcOrd="0" destOrd="0" presId="urn:microsoft.com/office/officeart/2005/8/layout/orgChart1"/>
    <dgm:cxn modelId="{D4AA2D98-C5D5-471F-BDE3-A4E22BA785BD}" type="presParOf" srcId="{EECBD19E-EBBD-477F-B7CF-3CFD56A634F8}" destId="{41A7EDF1-73DA-4C69-8CE6-A9982CF790F7}" srcOrd="0" destOrd="0" presId="urn:microsoft.com/office/officeart/2005/8/layout/orgChart1"/>
    <dgm:cxn modelId="{DCC6B734-0F27-4858-8FEE-60C360864B7D}" type="presParOf" srcId="{EECBD19E-EBBD-477F-B7CF-3CFD56A634F8}" destId="{7CFFDCFC-334C-4CB0-B06B-797B6DD063A0}" srcOrd="1" destOrd="0" presId="urn:microsoft.com/office/officeart/2005/8/layout/orgChart1"/>
    <dgm:cxn modelId="{726D0340-5EA0-473E-A685-9307EC47829B}" type="presParOf" srcId="{45B0B391-3C42-4DC4-AF28-CE36747F3A14}" destId="{8C638249-7B00-48C9-A383-EBF60E2086B2}" srcOrd="1" destOrd="0" presId="urn:microsoft.com/office/officeart/2005/8/layout/orgChart1"/>
    <dgm:cxn modelId="{F205C5CF-2E3A-4BC2-B48C-E16D3234B8A2}" type="presParOf" srcId="{45B0B391-3C42-4DC4-AF28-CE36747F3A14}" destId="{D740C2AD-792C-457A-9A63-2A643AE0F326}" srcOrd="2" destOrd="0" presId="urn:microsoft.com/office/officeart/2005/8/layout/orgChart1"/>
    <dgm:cxn modelId="{6D90A7A3-CF29-4018-8114-27A6A1F46FC6}" type="presParOf" srcId="{1E2F3F1C-D1B0-4122-868F-739F5C318F24}" destId="{D6057D91-A39F-4505-839D-B4D67FBB5558}" srcOrd="2" destOrd="0" presId="urn:microsoft.com/office/officeart/2005/8/layout/orgChart1"/>
    <dgm:cxn modelId="{2256980C-3B2C-4ED8-86C5-96B528CAC18A}" type="presParOf" srcId="{C710E4DC-8765-40B4-A549-E77276FD4A63}" destId="{9A82C8D5-79AA-414C-9C3D-765F02CE410E}" srcOrd="2" destOrd="0" presId="urn:microsoft.com/office/officeart/2005/8/layout/orgChart1"/>
    <dgm:cxn modelId="{EB80840A-DB2D-484A-A39F-7690C886ED5F}" type="presParOf" srcId="{C710E4DC-8765-40B4-A549-E77276FD4A63}" destId="{7577D3ED-2872-4AA5-BA55-F671ABEAF31D}" srcOrd="3" destOrd="0" presId="urn:microsoft.com/office/officeart/2005/8/layout/orgChart1"/>
    <dgm:cxn modelId="{698F231F-2DC0-4D70-B4F0-E13883D4E23A}" type="presParOf" srcId="{7577D3ED-2872-4AA5-BA55-F671ABEAF31D}" destId="{DC1D76A5-A1E6-44EB-B558-749CDDF650B0}" srcOrd="0" destOrd="0" presId="urn:microsoft.com/office/officeart/2005/8/layout/orgChart1"/>
    <dgm:cxn modelId="{6F1E0B41-1987-4839-98CE-782AD4899E60}" type="presParOf" srcId="{DC1D76A5-A1E6-44EB-B558-749CDDF650B0}" destId="{E00F80A5-0A09-4A89-AB75-42105D0D6801}" srcOrd="0" destOrd="0" presId="urn:microsoft.com/office/officeart/2005/8/layout/orgChart1"/>
    <dgm:cxn modelId="{0FAAD7F8-467F-48A8-998C-6DD93C96C218}" type="presParOf" srcId="{DC1D76A5-A1E6-44EB-B558-749CDDF650B0}" destId="{E79524AA-A1F6-4730-90EC-1951BFF7B3C8}" srcOrd="1" destOrd="0" presId="urn:microsoft.com/office/officeart/2005/8/layout/orgChart1"/>
    <dgm:cxn modelId="{3BD5414A-CC3D-420F-9C1C-0FC2EA736464}" type="presParOf" srcId="{7577D3ED-2872-4AA5-BA55-F671ABEAF31D}" destId="{E5E36315-74F2-4276-B2E6-FF9045340987}" srcOrd="1" destOrd="0" presId="urn:microsoft.com/office/officeart/2005/8/layout/orgChart1"/>
    <dgm:cxn modelId="{BD4BB314-4D9B-4CE3-82E5-E138046F7ECC}" type="presParOf" srcId="{E5E36315-74F2-4276-B2E6-FF9045340987}" destId="{9B950456-72FC-4196-BF2F-54832C7F9629}" srcOrd="0" destOrd="0" presId="urn:microsoft.com/office/officeart/2005/8/layout/orgChart1"/>
    <dgm:cxn modelId="{72CEC8BB-89DF-4B6B-9842-E5FD42DAEA42}" type="presParOf" srcId="{E5E36315-74F2-4276-B2E6-FF9045340987}" destId="{C68030F3-3EA8-4554-B704-7E9719A8A831}" srcOrd="1" destOrd="0" presId="urn:microsoft.com/office/officeart/2005/8/layout/orgChart1"/>
    <dgm:cxn modelId="{AB34C447-04C6-430E-94BC-4FEA88024CFE}" type="presParOf" srcId="{C68030F3-3EA8-4554-B704-7E9719A8A831}" destId="{AAAFF601-C230-4CC8-B458-1D83E9F8CA98}" srcOrd="0" destOrd="0" presId="urn:microsoft.com/office/officeart/2005/8/layout/orgChart1"/>
    <dgm:cxn modelId="{74F25340-858B-428E-90A0-FBB5E3C8FD3A}" type="presParOf" srcId="{AAAFF601-C230-4CC8-B458-1D83E9F8CA98}" destId="{A9851248-F3B3-4D6F-972B-B00A63EC8BDF}" srcOrd="0" destOrd="0" presId="urn:microsoft.com/office/officeart/2005/8/layout/orgChart1"/>
    <dgm:cxn modelId="{B4500019-2656-44B0-9D2C-4749371AB113}" type="presParOf" srcId="{AAAFF601-C230-4CC8-B458-1D83E9F8CA98}" destId="{9BC30BE9-6AF5-45BD-BA82-FA39103F3C7B}" srcOrd="1" destOrd="0" presId="urn:microsoft.com/office/officeart/2005/8/layout/orgChart1"/>
    <dgm:cxn modelId="{C43A03BF-239F-46E6-9CE2-2CC492B9D228}" type="presParOf" srcId="{C68030F3-3EA8-4554-B704-7E9719A8A831}" destId="{496A2C0B-3549-4DB0-91F0-2BDCFDB8272A}" srcOrd="1" destOrd="0" presId="urn:microsoft.com/office/officeart/2005/8/layout/orgChart1"/>
    <dgm:cxn modelId="{0DED710A-24D8-46BB-87B6-2B7C202C097A}" type="presParOf" srcId="{C68030F3-3EA8-4554-B704-7E9719A8A831}" destId="{C010739A-2A72-4D27-8CE0-D8EBFB4070CF}" srcOrd="2" destOrd="0" presId="urn:microsoft.com/office/officeart/2005/8/layout/orgChart1"/>
    <dgm:cxn modelId="{759221B0-B144-494E-8972-154D17F8679E}" type="presParOf" srcId="{E5E36315-74F2-4276-B2E6-FF9045340987}" destId="{A5A455C8-ADE5-4957-A4E1-F3842B1F3405}" srcOrd="2" destOrd="0" presId="urn:microsoft.com/office/officeart/2005/8/layout/orgChart1"/>
    <dgm:cxn modelId="{FD262FCF-30B9-4F87-A0AE-36EAFF430E7B}" type="presParOf" srcId="{E5E36315-74F2-4276-B2E6-FF9045340987}" destId="{7A2CD6C9-8B93-44B5-8C70-F890179AD861}" srcOrd="3" destOrd="0" presId="urn:microsoft.com/office/officeart/2005/8/layout/orgChart1"/>
    <dgm:cxn modelId="{DEA3182B-B7B2-46D1-B8B9-CABA31B12D60}" type="presParOf" srcId="{7A2CD6C9-8B93-44B5-8C70-F890179AD861}" destId="{9A179E53-3532-4302-8B7C-6D6BF381E85F}" srcOrd="0" destOrd="0" presId="urn:microsoft.com/office/officeart/2005/8/layout/orgChart1"/>
    <dgm:cxn modelId="{A33BEF3A-3BC9-46B1-A66C-FCC0123D5F62}" type="presParOf" srcId="{9A179E53-3532-4302-8B7C-6D6BF381E85F}" destId="{319BC29C-D911-4BBC-9413-27977107C9D3}" srcOrd="0" destOrd="0" presId="urn:microsoft.com/office/officeart/2005/8/layout/orgChart1"/>
    <dgm:cxn modelId="{F2FF9AE7-0681-4DD7-9CF7-CA6F78EB8CBB}" type="presParOf" srcId="{9A179E53-3532-4302-8B7C-6D6BF381E85F}" destId="{CB0C1380-C858-4274-AE98-10D5D6417662}" srcOrd="1" destOrd="0" presId="urn:microsoft.com/office/officeart/2005/8/layout/orgChart1"/>
    <dgm:cxn modelId="{B67276A4-FA0E-491B-935D-BA65C8516C95}" type="presParOf" srcId="{7A2CD6C9-8B93-44B5-8C70-F890179AD861}" destId="{5001BE9B-6F29-4579-AB40-3790B8AD92D4}" srcOrd="1" destOrd="0" presId="urn:microsoft.com/office/officeart/2005/8/layout/orgChart1"/>
    <dgm:cxn modelId="{40660842-BE53-42F8-93CC-DB2A77570968}" type="presParOf" srcId="{7A2CD6C9-8B93-44B5-8C70-F890179AD861}" destId="{321F3914-EC06-4EB3-8DE5-025652326DED}" srcOrd="2" destOrd="0" presId="urn:microsoft.com/office/officeart/2005/8/layout/orgChart1"/>
    <dgm:cxn modelId="{955202C6-3807-4095-9E8E-4489CDC7A336}" type="presParOf" srcId="{E5E36315-74F2-4276-B2E6-FF9045340987}" destId="{72C91B86-90ED-4B48-BA64-5568879E0E39}" srcOrd="4" destOrd="0" presId="urn:microsoft.com/office/officeart/2005/8/layout/orgChart1"/>
    <dgm:cxn modelId="{98C52B2B-B10B-40B4-9073-939B8901D8A5}" type="presParOf" srcId="{E5E36315-74F2-4276-B2E6-FF9045340987}" destId="{D5558590-E9E1-4A2D-9BE0-DAEC1FA11E22}" srcOrd="5" destOrd="0" presId="urn:microsoft.com/office/officeart/2005/8/layout/orgChart1"/>
    <dgm:cxn modelId="{0879F3DC-B3D3-4A78-B880-69F2C10A80B0}" type="presParOf" srcId="{D5558590-E9E1-4A2D-9BE0-DAEC1FA11E22}" destId="{BBF2E59E-D7B5-45FF-A20E-BD8AE0AE0237}" srcOrd="0" destOrd="0" presId="urn:microsoft.com/office/officeart/2005/8/layout/orgChart1"/>
    <dgm:cxn modelId="{18699C8B-838D-44EB-95BB-2D9327CB81ED}" type="presParOf" srcId="{BBF2E59E-D7B5-45FF-A20E-BD8AE0AE0237}" destId="{B78BA1B9-FB51-4BFE-8F0D-E10A25C4483A}" srcOrd="0" destOrd="0" presId="urn:microsoft.com/office/officeart/2005/8/layout/orgChart1"/>
    <dgm:cxn modelId="{B046E513-2986-4671-8E58-70EC410EF0F5}" type="presParOf" srcId="{BBF2E59E-D7B5-45FF-A20E-BD8AE0AE0237}" destId="{D896B9B2-89B5-4B91-857C-75C7E4E4578B}" srcOrd="1" destOrd="0" presId="urn:microsoft.com/office/officeart/2005/8/layout/orgChart1"/>
    <dgm:cxn modelId="{F812045C-DB5E-4E9D-8141-2D68D417CA2B}" type="presParOf" srcId="{D5558590-E9E1-4A2D-9BE0-DAEC1FA11E22}" destId="{7F355E7C-9C70-4865-BF40-E59BA0584494}" srcOrd="1" destOrd="0" presId="urn:microsoft.com/office/officeart/2005/8/layout/orgChart1"/>
    <dgm:cxn modelId="{5E9834A4-B0AC-48B0-BA0E-A6CB786E1F90}" type="presParOf" srcId="{D5558590-E9E1-4A2D-9BE0-DAEC1FA11E22}" destId="{2D74C8D5-1F47-4268-87E7-08C0B1E87973}" srcOrd="2" destOrd="0" presId="urn:microsoft.com/office/officeart/2005/8/layout/orgChart1"/>
    <dgm:cxn modelId="{58415DDC-A92F-477B-BFF2-EA3CCDF827E5}" type="presParOf" srcId="{7577D3ED-2872-4AA5-BA55-F671ABEAF31D}" destId="{0FCE42A6-D9AD-4A4E-8E85-4629AEDD6F28}" srcOrd="2" destOrd="0" presId="urn:microsoft.com/office/officeart/2005/8/layout/orgChart1"/>
    <dgm:cxn modelId="{70625312-04A4-4923-8891-D1DF785E9C85}" type="presParOf" srcId="{C710E4DC-8765-40B4-A549-E77276FD4A63}" destId="{EB4167F0-85E1-4307-9FC7-E83526DC3C9E}" srcOrd="4" destOrd="0" presId="urn:microsoft.com/office/officeart/2005/8/layout/orgChart1"/>
    <dgm:cxn modelId="{9DC40705-8513-43D1-866B-0AA4EFBFE5D3}" type="presParOf" srcId="{C710E4DC-8765-40B4-A549-E77276FD4A63}" destId="{4C9169F9-5A40-468D-93ED-398892C21215}" srcOrd="5" destOrd="0" presId="urn:microsoft.com/office/officeart/2005/8/layout/orgChart1"/>
    <dgm:cxn modelId="{4C9F0855-8ECE-4BBF-8356-96FC6438E645}" type="presParOf" srcId="{4C9169F9-5A40-468D-93ED-398892C21215}" destId="{3BA3FDEF-CD77-4D13-B297-C7636793C8B1}" srcOrd="0" destOrd="0" presId="urn:microsoft.com/office/officeart/2005/8/layout/orgChart1"/>
    <dgm:cxn modelId="{F1EEBCCA-19FF-493D-B93C-5299CB6D732A}" type="presParOf" srcId="{3BA3FDEF-CD77-4D13-B297-C7636793C8B1}" destId="{A5440FF4-2DFC-4E58-9C27-7ACDE8104342}" srcOrd="0" destOrd="0" presId="urn:microsoft.com/office/officeart/2005/8/layout/orgChart1"/>
    <dgm:cxn modelId="{A8C2682C-199C-480C-97C7-7F2BF583A2D2}" type="presParOf" srcId="{3BA3FDEF-CD77-4D13-B297-C7636793C8B1}" destId="{A8C3E032-2008-4974-A805-4C6161E9D013}" srcOrd="1" destOrd="0" presId="urn:microsoft.com/office/officeart/2005/8/layout/orgChart1"/>
    <dgm:cxn modelId="{6B4F2D7F-6541-4C56-B939-066801815041}" type="presParOf" srcId="{4C9169F9-5A40-468D-93ED-398892C21215}" destId="{342DDAB5-F97D-4947-BC2F-76185CFCEE42}" srcOrd="1" destOrd="0" presId="urn:microsoft.com/office/officeart/2005/8/layout/orgChart1"/>
    <dgm:cxn modelId="{96073124-E222-4102-ACEE-8C39EC44E32B}" type="presParOf" srcId="{342DDAB5-F97D-4947-BC2F-76185CFCEE42}" destId="{1CF7487B-C25D-4C4D-9951-569CDB5DC1F7}" srcOrd="0" destOrd="0" presId="urn:microsoft.com/office/officeart/2005/8/layout/orgChart1"/>
    <dgm:cxn modelId="{D0B91F69-33E4-4722-BC6D-4A4A86ACFB8A}" type="presParOf" srcId="{342DDAB5-F97D-4947-BC2F-76185CFCEE42}" destId="{A5F3AB33-55B6-4E85-A8DC-35A030DCFCDB}" srcOrd="1" destOrd="0" presId="urn:microsoft.com/office/officeart/2005/8/layout/orgChart1"/>
    <dgm:cxn modelId="{E0A55AA1-4A82-4860-89EE-D06FF2FB2340}" type="presParOf" srcId="{A5F3AB33-55B6-4E85-A8DC-35A030DCFCDB}" destId="{661821E3-0299-4A58-AE7C-227956E58BA8}" srcOrd="0" destOrd="0" presId="urn:microsoft.com/office/officeart/2005/8/layout/orgChart1"/>
    <dgm:cxn modelId="{39A9995D-54A4-400A-9FEA-2E806BBEAD89}" type="presParOf" srcId="{661821E3-0299-4A58-AE7C-227956E58BA8}" destId="{6B0B7A09-9B12-40E5-8712-9E65E631576D}" srcOrd="0" destOrd="0" presId="urn:microsoft.com/office/officeart/2005/8/layout/orgChart1"/>
    <dgm:cxn modelId="{992FA82E-397A-44DD-8A66-3733D836F7AA}" type="presParOf" srcId="{661821E3-0299-4A58-AE7C-227956E58BA8}" destId="{77C97E72-71DB-4DE3-8100-06FD911ECED3}" srcOrd="1" destOrd="0" presId="urn:microsoft.com/office/officeart/2005/8/layout/orgChart1"/>
    <dgm:cxn modelId="{A56DC9F5-4BF4-4F89-B30B-BD851E340D56}" type="presParOf" srcId="{A5F3AB33-55B6-4E85-A8DC-35A030DCFCDB}" destId="{4708E843-8A0E-4F69-8A67-39C0B38487F6}" srcOrd="1" destOrd="0" presId="urn:microsoft.com/office/officeart/2005/8/layout/orgChart1"/>
    <dgm:cxn modelId="{17EFE6F1-D173-4C3A-A73D-C76B981C2EAF}" type="presParOf" srcId="{A5F3AB33-55B6-4E85-A8DC-35A030DCFCDB}" destId="{4DA1F839-A000-442C-9620-793EF17053C0}" srcOrd="2" destOrd="0" presId="urn:microsoft.com/office/officeart/2005/8/layout/orgChart1"/>
    <dgm:cxn modelId="{67BDDACD-9841-44A0-966C-53412ACE205C}" type="presParOf" srcId="{342DDAB5-F97D-4947-BC2F-76185CFCEE42}" destId="{C062EA79-BF25-4FC4-972F-19BC9363DE89}" srcOrd="2" destOrd="0" presId="urn:microsoft.com/office/officeart/2005/8/layout/orgChart1"/>
    <dgm:cxn modelId="{88F23F50-97FA-4EF6-B1B6-D0A43D96BF46}" type="presParOf" srcId="{342DDAB5-F97D-4947-BC2F-76185CFCEE42}" destId="{D9F47FE5-C65B-408F-B5DB-D24C1647D6A2}" srcOrd="3" destOrd="0" presId="urn:microsoft.com/office/officeart/2005/8/layout/orgChart1"/>
    <dgm:cxn modelId="{3DC8E545-39A1-4499-B134-EE19D285C162}" type="presParOf" srcId="{D9F47FE5-C65B-408F-B5DB-D24C1647D6A2}" destId="{0160E6E2-7E1E-4F98-A71F-DAC902992160}" srcOrd="0" destOrd="0" presId="urn:microsoft.com/office/officeart/2005/8/layout/orgChart1"/>
    <dgm:cxn modelId="{2A1C5EB6-D996-44EB-AF96-0793FBE62F4F}" type="presParOf" srcId="{0160E6E2-7E1E-4F98-A71F-DAC902992160}" destId="{8E8A6512-4B8A-4F76-A3ED-F5217BEE030A}" srcOrd="0" destOrd="0" presId="urn:microsoft.com/office/officeart/2005/8/layout/orgChart1"/>
    <dgm:cxn modelId="{7C739C03-3E60-4A21-AC5D-B27FCF7E0E6A}" type="presParOf" srcId="{0160E6E2-7E1E-4F98-A71F-DAC902992160}" destId="{D144BF62-1791-4FCF-BBB3-0FDBB18C84CB}" srcOrd="1" destOrd="0" presId="urn:microsoft.com/office/officeart/2005/8/layout/orgChart1"/>
    <dgm:cxn modelId="{1D08BD76-FB63-45B1-9AF9-35E4663677A9}" type="presParOf" srcId="{D9F47FE5-C65B-408F-B5DB-D24C1647D6A2}" destId="{EF6E1FAD-5636-4C43-B7C5-F845BDD34AE2}" srcOrd="1" destOrd="0" presId="urn:microsoft.com/office/officeart/2005/8/layout/orgChart1"/>
    <dgm:cxn modelId="{B39F752D-0243-42BC-8BA0-E969467BCAC8}" type="presParOf" srcId="{D9F47FE5-C65B-408F-B5DB-D24C1647D6A2}" destId="{0F1BCE35-E643-4A21-A853-04EF0C9DA0BC}" srcOrd="2" destOrd="0" presId="urn:microsoft.com/office/officeart/2005/8/layout/orgChart1"/>
    <dgm:cxn modelId="{04243D5C-380F-4F2C-B64D-4DECC85BEC5B}" type="presParOf" srcId="{342DDAB5-F97D-4947-BC2F-76185CFCEE42}" destId="{50A511D9-9252-49B7-B2E8-55155375C701}" srcOrd="4" destOrd="0" presId="urn:microsoft.com/office/officeart/2005/8/layout/orgChart1"/>
    <dgm:cxn modelId="{8F98570A-9CE4-4BE8-8243-D8570B12B2A7}" type="presParOf" srcId="{342DDAB5-F97D-4947-BC2F-76185CFCEE42}" destId="{5A2E66D8-A967-4345-999B-94D9A79937C6}" srcOrd="5" destOrd="0" presId="urn:microsoft.com/office/officeart/2005/8/layout/orgChart1"/>
    <dgm:cxn modelId="{5EEC9501-A444-402D-B8FE-77FB7C14FAD4}" type="presParOf" srcId="{5A2E66D8-A967-4345-999B-94D9A79937C6}" destId="{9EA23F5A-7F46-4D00-B672-F6C100F8EC2F}" srcOrd="0" destOrd="0" presId="urn:microsoft.com/office/officeart/2005/8/layout/orgChart1"/>
    <dgm:cxn modelId="{901713BA-5DFD-4D1E-A5F5-975D334B6739}" type="presParOf" srcId="{9EA23F5A-7F46-4D00-B672-F6C100F8EC2F}" destId="{7EC6C87A-0F2F-456F-A97D-55B2002DCF89}" srcOrd="0" destOrd="0" presId="urn:microsoft.com/office/officeart/2005/8/layout/orgChart1"/>
    <dgm:cxn modelId="{6B7A51B2-3329-4EF9-AA13-9A5EBF55FD12}" type="presParOf" srcId="{9EA23F5A-7F46-4D00-B672-F6C100F8EC2F}" destId="{FE9311E4-1E45-447C-9385-BF7F13B81C61}" srcOrd="1" destOrd="0" presId="urn:microsoft.com/office/officeart/2005/8/layout/orgChart1"/>
    <dgm:cxn modelId="{20662C9A-1CC4-4548-985A-6E38B178DBB0}" type="presParOf" srcId="{5A2E66D8-A967-4345-999B-94D9A79937C6}" destId="{5C009F2C-20DB-43FC-ABBC-5AB343D79018}" srcOrd="1" destOrd="0" presId="urn:microsoft.com/office/officeart/2005/8/layout/orgChart1"/>
    <dgm:cxn modelId="{4FDFC567-D226-45E8-A1AD-3D35123F3DE2}" type="presParOf" srcId="{5A2E66D8-A967-4345-999B-94D9A79937C6}" destId="{293E8BC0-1731-4A82-840B-AB1385D2955E}" srcOrd="2" destOrd="0" presId="urn:microsoft.com/office/officeart/2005/8/layout/orgChart1"/>
    <dgm:cxn modelId="{4606BBD8-6E5B-4F00-B509-029EC65CCB19}" type="presParOf" srcId="{342DDAB5-F97D-4947-BC2F-76185CFCEE42}" destId="{9E037A45-D0EB-44A2-A511-E27E8A893CED}" srcOrd="6" destOrd="0" presId="urn:microsoft.com/office/officeart/2005/8/layout/orgChart1"/>
    <dgm:cxn modelId="{860523D4-6B4E-49CC-8357-22B11E64C0D0}" type="presParOf" srcId="{342DDAB5-F97D-4947-BC2F-76185CFCEE42}" destId="{163CD4EA-C925-4E1B-971F-18F7AC0313DE}" srcOrd="7" destOrd="0" presId="urn:microsoft.com/office/officeart/2005/8/layout/orgChart1"/>
    <dgm:cxn modelId="{3F120F9C-7543-4A11-BD24-A8C12C229B96}" type="presParOf" srcId="{163CD4EA-C925-4E1B-971F-18F7AC0313DE}" destId="{2C5ED13F-0E13-4C7D-B895-D6802312C792}" srcOrd="0" destOrd="0" presId="urn:microsoft.com/office/officeart/2005/8/layout/orgChart1"/>
    <dgm:cxn modelId="{5DFC05F5-4428-4D75-B973-E7A1A2C6654B}" type="presParOf" srcId="{2C5ED13F-0E13-4C7D-B895-D6802312C792}" destId="{F9732E2D-B03C-4694-B929-12AF70C08B43}" srcOrd="0" destOrd="0" presId="urn:microsoft.com/office/officeart/2005/8/layout/orgChart1"/>
    <dgm:cxn modelId="{47D61550-83E9-4F93-92BC-F4AE8A105383}" type="presParOf" srcId="{2C5ED13F-0E13-4C7D-B895-D6802312C792}" destId="{1EEA7610-EFB2-47F2-8159-58B86583CB8E}" srcOrd="1" destOrd="0" presId="urn:microsoft.com/office/officeart/2005/8/layout/orgChart1"/>
    <dgm:cxn modelId="{EB00EFEE-B6CC-41FB-B345-5CB963B646D3}" type="presParOf" srcId="{163CD4EA-C925-4E1B-971F-18F7AC0313DE}" destId="{056D01B8-7863-4734-A392-4432E2657D10}" srcOrd="1" destOrd="0" presId="urn:microsoft.com/office/officeart/2005/8/layout/orgChart1"/>
    <dgm:cxn modelId="{A1D5FE09-D4A2-4E89-A35D-5758115DDF10}" type="presParOf" srcId="{163CD4EA-C925-4E1B-971F-18F7AC0313DE}" destId="{5141BF3F-0800-4F3C-8404-3DFCA33C3228}" srcOrd="2" destOrd="0" presId="urn:microsoft.com/office/officeart/2005/8/layout/orgChart1"/>
    <dgm:cxn modelId="{83542DDB-A461-484C-8E49-27A601FC773A}" type="presParOf" srcId="{4C9169F9-5A40-468D-93ED-398892C21215}" destId="{F6D64C65-4158-4AF9-9917-CEB03172B827}" srcOrd="2" destOrd="0" presId="urn:microsoft.com/office/officeart/2005/8/layout/orgChart1"/>
    <dgm:cxn modelId="{298CCBFF-876E-465F-B12D-D4F31DB2DD87}" type="presParOf" srcId="{C64EF7CF-9D36-4242-BF0F-15F063078280}" destId="{55D7BD86-BBFC-4873-A512-023AEF160CAF}" srcOrd="2" destOrd="0" presId="urn:microsoft.com/office/officeart/2005/8/layout/orgChart1"/>
    <dgm:cxn modelId="{A931C25C-656D-447E-8AC7-245A814FFF69}" type="presParOf" srcId="{37A901B2-EC56-4963-B363-4EB11B35B2F6}" destId="{57443793-DC50-4DD4-A0C6-BA796F3E8C84}" srcOrd="1" destOrd="0" presId="urn:microsoft.com/office/officeart/2005/8/layout/orgChart1"/>
    <dgm:cxn modelId="{DC3E8909-BFAE-457E-B6E3-3943D23C599F}" type="presParOf" srcId="{57443793-DC50-4DD4-A0C6-BA796F3E8C84}" destId="{8C4399D4-7C2B-4B73-95AF-9AED55FE68D2}" srcOrd="0" destOrd="0" presId="urn:microsoft.com/office/officeart/2005/8/layout/orgChart1"/>
    <dgm:cxn modelId="{E241B2DA-3CC4-4548-94F0-E8577E432C6D}" type="presParOf" srcId="{8C4399D4-7C2B-4B73-95AF-9AED55FE68D2}" destId="{AA959C56-CC73-40C3-B7E3-BEEC867E610F}" srcOrd="0" destOrd="0" presId="urn:microsoft.com/office/officeart/2005/8/layout/orgChart1"/>
    <dgm:cxn modelId="{EFE02810-DE59-4069-9D7F-76FCF11C5CE7}" type="presParOf" srcId="{8C4399D4-7C2B-4B73-95AF-9AED55FE68D2}" destId="{9D007009-E5BB-4FDA-883F-CC2F17E1F576}" srcOrd="1" destOrd="0" presId="urn:microsoft.com/office/officeart/2005/8/layout/orgChart1"/>
    <dgm:cxn modelId="{41665D7F-A145-4298-BB3B-AFF6F7C5397F}" type="presParOf" srcId="{57443793-DC50-4DD4-A0C6-BA796F3E8C84}" destId="{B0C61880-270A-4D06-8183-1AEC4BA3ABF4}" srcOrd="1" destOrd="0" presId="urn:microsoft.com/office/officeart/2005/8/layout/orgChart1"/>
    <dgm:cxn modelId="{810ED1ED-0D86-427B-BECB-B9D40C9D2D66}" type="presParOf" srcId="{57443793-DC50-4DD4-A0C6-BA796F3E8C84}" destId="{4AC13249-B91F-4EFE-969B-7A835B8180FB}" srcOrd="2" destOrd="0" presId="urn:microsoft.com/office/officeart/2005/8/layout/orgChart1"/>
    <dgm:cxn modelId="{F8FFC38C-42C5-4A24-B443-D689341F1567}" type="presParOf" srcId="{37A901B2-EC56-4963-B363-4EB11B35B2F6}" destId="{3E262C2D-7A35-4767-AF02-FC025BDCC0BE}" srcOrd="2" destOrd="0" presId="urn:microsoft.com/office/officeart/2005/8/layout/orgChart1"/>
    <dgm:cxn modelId="{CD4BDE85-84E7-4453-9ADE-0C599DEE5E6A}" type="presParOf" srcId="{3E262C2D-7A35-4767-AF02-FC025BDCC0BE}" destId="{E26DDDF2-1004-4AA9-9B4D-9FCEB4F9D570}" srcOrd="0" destOrd="0" presId="urn:microsoft.com/office/officeart/2005/8/layout/orgChart1"/>
    <dgm:cxn modelId="{57C4A04A-779D-45AF-A734-2F9F5A73B12A}" type="presParOf" srcId="{E26DDDF2-1004-4AA9-9B4D-9FCEB4F9D570}" destId="{E04013A2-8DA2-482D-B447-929ABB5DC506}" srcOrd="0" destOrd="0" presId="urn:microsoft.com/office/officeart/2005/8/layout/orgChart1"/>
    <dgm:cxn modelId="{E49DC8B7-6796-41DD-B038-53A1E6FC73F4}" type="presParOf" srcId="{E26DDDF2-1004-4AA9-9B4D-9FCEB4F9D570}" destId="{FD64E239-5CF3-4E16-86D6-E7F127E48186}" srcOrd="1" destOrd="0" presId="urn:microsoft.com/office/officeart/2005/8/layout/orgChart1"/>
    <dgm:cxn modelId="{89A8A1FA-0CFD-4847-B2D8-EB85921F81CB}" type="presParOf" srcId="{3E262C2D-7A35-4767-AF02-FC025BDCC0BE}" destId="{5DF19772-B858-4D19-91B2-857D8D0C4BC6}" srcOrd="1" destOrd="0" presId="urn:microsoft.com/office/officeart/2005/8/layout/orgChart1"/>
    <dgm:cxn modelId="{63EA68E6-B4A7-40A7-9695-46EA26CE8296}" type="presParOf" srcId="{3E262C2D-7A35-4767-AF02-FC025BDCC0BE}" destId="{8A0E4FC4-7945-4B5B-9EDA-34ADE9FE70D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CCE74E-E247-4AB6-B1C0-89EDA86CE70F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30F443FD-4954-4764-ACD8-E5A263444BB7}" type="pres">
      <dgm:prSet presAssocID="{D3CCE74E-E247-4AB6-B1C0-89EDA86CE7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D37E4B43-E088-445D-B5F8-1FE28E5BC76E}" type="presOf" srcId="{D3CCE74E-E247-4AB6-B1C0-89EDA86CE70F}" destId="{30F443FD-4954-4764-ACD8-E5A263444BB7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6A4A1B-D7FB-4F5F-8483-5F741AAB4337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035DF03-F6B1-46CC-8E66-7813F1C2E77C}">
      <dgm:prSet phldrT="[Text]" custT="1"/>
      <dgm:spPr/>
      <dgm:t>
        <a:bodyPr/>
        <a:lstStyle/>
        <a:p>
          <a:r>
            <a:rPr lang="en-US" sz="1000" dirty="0">
              <a:latin typeface="Gill Sans" panose="020B0602020204020204" pitchFamily="34" charset="0"/>
            </a:rPr>
            <a:t>Head of Housing Inclusion and Support Services</a:t>
          </a:r>
        </a:p>
        <a:p>
          <a:endParaRPr lang="en-US" sz="1000" dirty="0">
            <a:latin typeface="Gill Sans" panose="020B0602020204020204" pitchFamily="34" charset="0"/>
          </a:endParaRPr>
        </a:p>
      </dgm:t>
    </dgm:pt>
    <dgm:pt modelId="{582B68DF-7531-4804-81AA-BBF014B3DE14}" type="parTrans" cxnId="{1CB4CCCF-160F-4137-B486-BD8B2695FA56}">
      <dgm:prSet/>
      <dgm:spPr/>
      <dgm:t>
        <a:bodyPr/>
        <a:lstStyle/>
        <a:p>
          <a:endParaRPr lang="en-US"/>
        </a:p>
      </dgm:t>
    </dgm:pt>
    <dgm:pt modelId="{34FC473F-26D9-48D4-8BB1-F9C153944FB9}" type="sibTrans" cxnId="{1CB4CCCF-160F-4137-B486-BD8B2695FA56}">
      <dgm:prSet/>
      <dgm:spPr/>
      <dgm:t>
        <a:bodyPr/>
        <a:lstStyle/>
        <a:p>
          <a:endParaRPr lang="en-US"/>
        </a:p>
      </dgm:t>
    </dgm:pt>
    <dgm:pt modelId="{41727401-79E7-4430-AC1E-67D833D42863}">
      <dgm:prSet custT="1"/>
      <dgm:spPr/>
      <dgm:t>
        <a:bodyPr/>
        <a:lstStyle/>
        <a:p>
          <a:r>
            <a:rPr lang="en-GB" sz="900" dirty="0">
              <a:effectLst/>
              <a:latin typeface="Gill Sans" panose="020B0602020204020204" pitchFamily="34" charset="0"/>
              <a:cs typeface="Calibri" panose="020F0502020204030204" pitchFamily="34" charset="0"/>
            </a:rPr>
            <a:t>Allocations and Temporary Accommodation Services Manager</a:t>
          </a:r>
        </a:p>
        <a:p>
          <a:endParaRPr lang="en-US" sz="900" dirty="0">
            <a:latin typeface="Gill Sans" panose="020B0602020204020204" pitchFamily="34" charset="0"/>
          </a:endParaRPr>
        </a:p>
      </dgm:t>
    </dgm:pt>
    <dgm:pt modelId="{4356DF17-48D9-473C-ADDB-73DAB9A581E5}" type="parTrans" cxnId="{8741A4FA-0018-4CAD-8578-7D13ED18A907}">
      <dgm:prSet/>
      <dgm:spPr/>
      <dgm:t>
        <a:bodyPr/>
        <a:lstStyle/>
        <a:p>
          <a:endParaRPr lang="en-US"/>
        </a:p>
      </dgm:t>
    </dgm:pt>
    <dgm:pt modelId="{97D666BD-6DA4-470E-9056-DEA3549EBE2C}" type="sibTrans" cxnId="{8741A4FA-0018-4CAD-8578-7D13ED18A907}">
      <dgm:prSet/>
      <dgm:spPr/>
      <dgm:t>
        <a:bodyPr/>
        <a:lstStyle/>
        <a:p>
          <a:endParaRPr lang="en-US"/>
        </a:p>
      </dgm:t>
    </dgm:pt>
    <dgm:pt modelId="{D6BDE016-3763-43AF-AB1C-00021506AED0}">
      <dgm:prSet custT="1"/>
      <dgm:spPr/>
      <dgm:t>
        <a:bodyPr/>
        <a:lstStyle/>
        <a:p>
          <a:r>
            <a:rPr lang="en-US" sz="900" dirty="0">
              <a:latin typeface="Gill Sans" panose="020B0602020204020204" pitchFamily="34" charset="0"/>
            </a:rPr>
            <a:t>Head of Disability and Home Improvement Team Manager</a:t>
          </a:r>
        </a:p>
        <a:p>
          <a:endParaRPr lang="en-US" sz="900" b="0" dirty="0">
            <a:latin typeface="Gill Sans" panose="020B0602020204020204" pitchFamily="34" charset="0"/>
          </a:endParaRPr>
        </a:p>
      </dgm:t>
    </dgm:pt>
    <dgm:pt modelId="{E02A587F-61EF-4946-9942-2BCC169F7BCC}" type="parTrans" cxnId="{AEA49590-F3DB-464C-944F-81B6CD773DE5}">
      <dgm:prSet/>
      <dgm:spPr/>
      <dgm:t>
        <a:bodyPr/>
        <a:lstStyle/>
        <a:p>
          <a:endParaRPr lang="en-US"/>
        </a:p>
      </dgm:t>
    </dgm:pt>
    <dgm:pt modelId="{62501F55-AD3D-493C-B501-522ED0CE0467}" type="sibTrans" cxnId="{AEA49590-F3DB-464C-944F-81B6CD773DE5}">
      <dgm:prSet/>
      <dgm:spPr/>
      <dgm:t>
        <a:bodyPr/>
        <a:lstStyle/>
        <a:p>
          <a:endParaRPr lang="en-US"/>
        </a:p>
      </dgm:t>
    </dgm:pt>
    <dgm:pt modelId="{86087538-B294-4F23-B4AB-EE239AE0B32B}">
      <dgm:prSet custT="1"/>
      <dgm:spPr/>
      <dgm:t>
        <a:bodyPr/>
        <a:lstStyle/>
        <a:p>
          <a:r>
            <a:rPr lang="en-US" sz="900" dirty="0">
              <a:latin typeface="Gill Sans" panose="020B0602020204020204" pitchFamily="34" charset="0"/>
            </a:rPr>
            <a:t>Housing Inclusion Service Manager</a:t>
          </a:r>
        </a:p>
        <a:p>
          <a:endParaRPr lang="en-GB" sz="900" dirty="0">
            <a:latin typeface="Gill Sans" panose="020B0602020204020204" pitchFamily="34" charset="0"/>
          </a:endParaRPr>
        </a:p>
      </dgm:t>
    </dgm:pt>
    <dgm:pt modelId="{BC029BC2-F518-4F39-A2CD-17B7128D4C47}" type="parTrans" cxnId="{E309C0C3-B0D6-4F89-84DE-AC9D0C9BDF5D}">
      <dgm:prSet/>
      <dgm:spPr/>
      <dgm:t>
        <a:bodyPr/>
        <a:lstStyle/>
        <a:p>
          <a:endParaRPr lang="en-US"/>
        </a:p>
      </dgm:t>
    </dgm:pt>
    <dgm:pt modelId="{8A6C22B6-7B38-48D0-8824-DCEF806FB5B6}" type="sibTrans" cxnId="{E309C0C3-B0D6-4F89-84DE-AC9D0C9BDF5D}">
      <dgm:prSet/>
      <dgm:spPr/>
      <dgm:t>
        <a:bodyPr/>
        <a:lstStyle/>
        <a:p>
          <a:endParaRPr lang="en-US"/>
        </a:p>
      </dgm:t>
    </dgm:pt>
    <dgm:pt modelId="{D52368E5-184A-4243-BCD4-6DB8D1C3FEBB}">
      <dgm:prSet custT="1"/>
      <dgm:spPr/>
      <dgm:t>
        <a:bodyPr/>
        <a:lstStyle/>
        <a:p>
          <a:r>
            <a:rPr lang="en-GB" sz="900" dirty="0">
              <a:latin typeface="Gill Sans" panose="020B0602020204020204" pitchFamily="34" charset="0"/>
            </a:rPr>
            <a:t>Housing Inclusion Pathway Manager – Discharge Navigator</a:t>
          </a:r>
        </a:p>
        <a:p>
          <a:r>
            <a:rPr lang="en-GB" sz="900" dirty="0">
              <a:latin typeface="Gill Sans" panose="020B0602020204020204" pitchFamily="34" charset="0"/>
            </a:rPr>
            <a:t>(36)</a:t>
          </a:r>
        </a:p>
      </dgm:t>
    </dgm:pt>
    <dgm:pt modelId="{43342270-346A-4539-8DE4-8B94142D8E26}" type="parTrans" cxnId="{4E456552-4434-4810-A089-FCF96E677079}">
      <dgm:prSet/>
      <dgm:spPr/>
      <dgm:t>
        <a:bodyPr/>
        <a:lstStyle/>
        <a:p>
          <a:endParaRPr lang="en-GB"/>
        </a:p>
      </dgm:t>
    </dgm:pt>
    <dgm:pt modelId="{755A17AB-19E7-4EEE-9DB6-915A784A19D4}" type="sibTrans" cxnId="{4E456552-4434-4810-A089-FCF96E677079}">
      <dgm:prSet/>
      <dgm:spPr/>
      <dgm:t>
        <a:bodyPr/>
        <a:lstStyle/>
        <a:p>
          <a:endParaRPr lang="en-GB"/>
        </a:p>
      </dgm:t>
    </dgm:pt>
    <dgm:pt modelId="{EC34C4B0-37D8-499E-BF95-79EA06A06B60}">
      <dgm:prSet custT="1"/>
      <dgm:spPr/>
      <dgm:t>
        <a:bodyPr/>
        <a:lstStyle/>
        <a:p>
          <a:r>
            <a:rPr lang="en-GB" sz="900" dirty="0">
              <a:latin typeface="Gill Sans" panose="020B0602020204020204" pitchFamily="34" charset="0"/>
            </a:rPr>
            <a:t>Performance, Policy and Commissioning Manager</a:t>
          </a:r>
        </a:p>
        <a:p>
          <a:r>
            <a:rPr lang="en-GB" sz="900" dirty="0">
              <a:latin typeface="Gill Sans" panose="020B0602020204020204" pitchFamily="34" charset="0"/>
            </a:rPr>
            <a:t>(20)</a:t>
          </a:r>
        </a:p>
      </dgm:t>
    </dgm:pt>
    <dgm:pt modelId="{098FF3D7-01E5-4394-AD87-85B13EA0D281}" type="parTrans" cxnId="{858E2510-9194-49F2-9625-F5755550EBEF}">
      <dgm:prSet/>
      <dgm:spPr/>
      <dgm:t>
        <a:bodyPr/>
        <a:lstStyle/>
        <a:p>
          <a:endParaRPr lang="en-GB"/>
        </a:p>
      </dgm:t>
    </dgm:pt>
    <dgm:pt modelId="{64ABF8FB-1CBF-44C6-A652-070C5FF7C6BB}" type="sibTrans" cxnId="{858E2510-9194-49F2-9625-F5755550EBEF}">
      <dgm:prSet/>
      <dgm:spPr/>
      <dgm:t>
        <a:bodyPr/>
        <a:lstStyle/>
        <a:p>
          <a:endParaRPr lang="en-GB"/>
        </a:p>
      </dgm:t>
    </dgm:pt>
    <dgm:pt modelId="{E8657704-5DE5-4F48-A95A-48014E9EF68E}">
      <dgm:prSet custT="1"/>
      <dgm:spPr/>
      <dgm:t>
        <a:bodyPr/>
        <a:lstStyle/>
        <a:p>
          <a:r>
            <a:rPr lang="en-GB" sz="900" dirty="0">
              <a:latin typeface="Gill Sans" panose="020B0602020204020204" pitchFamily="34" charset="0"/>
            </a:rPr>
            <a:t>Moving On Support Team Manager</a:t>
          </a:r>
        </a:p>
        <a:p>
          <a:r>
            <a:rPr lang="en-GB" sz="900" dirty="0">
              <a:latin typeface="Gill Sans" panose="020B0602020204020204" pitchFamily="34" charset="0"/>
            </a:rPr>
            <a:t> (15)</a:t>
          </a:r>
        </a:p>
      </dgm:t>
    </dgm:pt>
    <dgm:pt modelId="{8B265634-D166-4860-B5F2-DE23ECF1EEA5}" type="parTrans" cxnId="{BCF94CBB-7BD7-49F9-85A8-7D97EAA4583C}">
      <dgm:prSet/>
      <dgm:spPr/>
      <dgm:t>
        <a:bodyPr/>
        <a:lstStyle/>
        <a:p>
          <a:endParaRPr lang="en-GB"/>
        </a:p>
      </dgm:t>
    </dgm:pt>
    <dgm:pt modelId="{B4E65979-66D8-4903-83C9-705284AE6459}" type="sibTrans" cxnId="{BCF94CBB-7BD7-49F9-85A8-7D97EAA4583C}">
      <dgm:prSet/>
      <dgm:spPr/>
      <dgm:t>
        <a:bodyPr/>
        <a:lstStyle/>
        <a:p>
          <a:endParaRPr lang="en-GB"/>
        </a:p>
      </dgm:t>
    </dgm:pt>
    <dgm:pt modelId="{51C55682-E2F2-40E5-9E15-F1C88CB57C26}">
      <dgm:prSet custT="1"/>
      <dgm:spPr/>
      <dgm:t>
        <a:bodyPr/>
        <a:lstStyle/>
        <a:p>
          <a:r>
            <a:rPr lang="en-GB" sz="900" dirty="0">
              <a:latin typeface="Gill Sans" panose="020B0602020204020204" pitchFamily="34" charset="0"/>
            </a:rPr>
            <a:t>Principal Allocations Manager</a:t>
          </a:r>
        </a:p>
        <a:p>
          <a:r>
            <a:rPr lang="en-GB" sz="900" dirty="0">
              <a:latin typeface="Gill Sans" panose="020B0602020204020204" pitchFamily="34" charset="0"/>
            </a:rPr>
            <a:t>(9)</a:t>
          </a:r>
        </a:p>
      </dgm:t>
    </dgm:pt>
    <dgm:pt modelId="{BAF96547-E4BE-4B48-984B-E392B802494A}" type="parTrans" cxnId="{3DA1864B-BDDC-4786-B355-C3AA76C002E9}">
      <dgm:prSet/>
      <dgm:spPr/>
      <dgm:t>
        <a:bodyPr/>
        <a:lstStyle/>
        <a:p>
          <a:endParaRPr lang="en-GB"/>
        </a:p>
      </dgm:t>
    </dgm:pt>
    <dgm:pt modelId="{F36D7117-A60E-4D0C-99BC-E147A863A324}" type="sibTrans" cxnId="{3DA1864B-BDDC-4786-B355-C3AA76C002E9}">
      <dgm:prSet/>
      <dgm:spPr/>
      <dgm:t>
        <a:bodyPr/>
        <a:lstStyle/>
        <a:p>
          <a:endParaRPr lang="en-GB"/>
        </a:p>
      </dgm:t>
    </dgm:pt>
    <dgm:pt modelId="{4CAFD243-61E7-476E-AB24-37B3C1A4E945}">
      <dgm:prSet custT="1"/>
      <dgm:spPr/>
      <dgm:t>
        <a:bodyPr/>
        <a:lstStyle/>
        <a:p>
          <a:r>
            <a:rPr lang="en-GB" sz="900" dirty="0">
              <a:latin typeface="Gill Sans" panose="020B0602020204020204" pitchFamily="34" charset="0"/>
            </a:rPr>
            <a:t>Temporary Accommodation Manager</a:t>
          </a:r>
        </a:p>
        <a:p>
          <a:r>
            <a:rPr lang="en-GB" sz="900" dirty="0">
              <a:latin typeface="Gill Sans" panose="020B0602020204020204" pitchFamily="34" charset="0"/>
            </a:rPr>
            <a:t>(29)</a:t>
          </a:r>
        </a:p>
      </dgm:t>
    </dgm:pt>
    <dgm:pt modelId="{96F67E67-958A-428F-9DFA-2920E4E1734F}" type="parTrans" cxnId="{3F0CA3AC-B8A5-4FC3-B9A9-D936919B3A31}">
      <dgm:prSet/>
      <dgm:spPr/>
      <dgm:t>
        <a:bodyPr/>
        <a:lstStyle/>
        <a:p>
          <a:endParaRPr lang="en-GB"/>
        </a:p>
      </dgm:t>
    </dgm:pt>
    <dgm:pt modelId="{FBB0C00D-0EF9-4551-BE1A-C32175DF5C42}" type="sibTrans" cxnId="{3F0CA3AC-B8A5-4FC3-B9A9-D936919B3A31}">
      <dgm:prSet/>
      <dgm:spPr/>
      <dgm:t>
        <a:bodyPr/>
        <a:lstStyle/>
        <a:p>
          <a:endParaRPr lang="en-GB"/>
        </a:p>
      </dgm:t>
    </dgm:pt>
    <dgm:pt modelId="{FAF07909-00DC-4D5B-9812-8773B03C4BAA}">
      <dgm:prSet custT="1"/>
      <dgm:spPr/>
      <dgm:t>
        <a:bodyPr/>
        <a:lstStyle/>
        <a:p>
          <a:r>
            <a:rPr lang="en-GB" sz="900" dirty="0">
              <a:latin typeface="Gill Sans" panose="020B0602020204020204" pitchFamily="34" charset="0"/>
            </a:rPr>
            <a:t>Housing Inclusion Pathway Manager</a:t>
          </a:r>
        </a:p>
        <a:p>
          <a:r>
            <a:rPr lang="en-GB" sz="900" dirty="0">
              <a:latin typeface="Gill Sans" panose="020B0602020204020204" pitchFamily="34" charset="0"/>
            </a:rPr>
            <a:t> (36)</a:t>
          </a:r>
        </a:p>
      </dgm:t>
    </dgm:pt>
    <dgm:pt modelId="{3F5B9CE7-77A0-4770-8180-4165F5CCA443}" type="sibTrans" cxnId="{24C73D50-0EDD-4991-85E2-196A885A6B34}">
      <dgm:prSet/>
      <dgm:spPr/>
      <dgm:t>
        <a:bodyPr/>
        <a:lstStyle/>
        <a:p>
          <a:endParaRPr lang="en-GB"/>
        </a:p>
      </dgm:t>
    </dgm:pt>
    <dgm:pt modelId="{8C089BB9-C6D3-467C-A72D-6B21BB889E32}" type="parTrans" cxnId="{24C73D50-0EDD-4991-85E2-196A885A6B34}">
      <dgm:prSet/>
      <dgm:spPr/>
      <dgm:t>
        <a:bodyPr/>
        <a:lstStyle/>
        <a:p>
          <a:endParaRPr lang="en-GB"/>
        </a:p>
      </dgm:t>
    </dgm:pt>
    <dgm:pt modelId="{83C6DF0F-91FE-4CB2-A6FB-A5306A48EB63}" type="asst">
      <dgm:prSet custT="1"/>
      <dgm:spPr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6350" tIns="6350" rIns="6350" bIns="6350" numCol="1" spcCol="1270" anchor="ctr" anchorCtr="0"/>
        <a:lstStyle/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Casework Support Officer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>
            <a:solidFill>
              <a:prstClr val="white"/>
            </a:solidFill>
            <a:latin typeface="Gill Sans" panose="020B0602020204020204" pitchFamily="34" charset="0"/>
            <a:ea typeface="+mn-ea"/>
            <a:cs typeface="+mn-cs"/>
          </a:endParaRPr>
        </a:p>
      </dgm:t>
    </dgm:pt>
    <dgm:pt modelId="{D2AC7D51-FFB0-455F-B364-5FD092EC3DE7}" type="parTrans" cxnId="{339A1951-852E-41EB-88A3-FD45492DB6CB}">
      <dgm:prSet/>
      <dgm:spPr/>
      <dgm:t>
        <a:bodyPr/>
        <a:lstStyle/>
        <a:p>
          <a:endParaRPr lang="en-GB"/>
        </a:p>
      </dgm:t>
    </dgm:pt>
    <dgm:pt modelId="{11B80F49-F8BC-4463-A8A9-C8065796E69F}" type="sibTrans" cxnId="{339A1951-852E-41EB-88A3-FD45492DB6CB}">
      <dgm:prSet/>
      <dgm:spPr/>
      <dgm:t>
        <a:bodyPr/>
        <a:lstStyle/>
        <a:p>
          <a:endParaRPr lang="en-GB"/>
        </a:p>
      </dgm:t>
    </dgm:pt>
    <dgm:pt modelId="{60303A59-72A4-4131-B5D7-FEE5A95035D1}">
      <dgm:prSet custT="1"/>
      <dgm:spPr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Home Improvement Manager</a:t>
          </a:r>
        </a:p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(13)</a:t>
          </a:r>
        </a:p>
      </dgm:t>
    </dgm:pt>
    <dgm:pt modelId="{73A2547F-72B5-4592-ADDD-BCCAFB29D310}" type="parTrans" cxnId="{A87891C0-82EF-4E29-8107-D32E14BCB937}">
      <dgm:prSet/>
      <dgm:spPr/>
      <dgm:t>
        <a:bodyPr/>
        <a:lstStyle/>
        <a:p>
          <a:endParaRPr lang="en-GB"/>
        </a:p>
      </dgm:t>
    </dgm:pt>
    <dgm:pt modelId="{D74963C6-D21F-4A4E-9763-884B261B8979}" type="sibTrans" cxnId="{A87891C0-82EF-4E29-8107-D32E14BCB937}">
      <dgm:prSet/>
      <dgm:spPr/>
      <dgm:t>
        <a:bodyPr/>
        <a:lstStyle/>
        <a:p>
          <a:endParaRPr lang="en-GB"/>
        </a:p>
      </dgm:t>
    </dgm:pt>
    <dgm:pt modelId="{5CBBA7AF-7628-4BCB-B25A-5D82346CCAB4}">
      <dgm:prSet custT="1"/>
      <dgm:spPr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Housing Occupational Therapy Manager</a:t>
          </a:r>
        </a:p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(5)</a:t>
          </a:r>
        </a:p>
      </dgm:t>
    </dgm:pt>
    <dgm:pt modelId="{0CD815EF-8BBE-4970-8186-B5733FAAA826}" type="parTrans" cxnId="{8FCD9898-25D4-4B5B-A009-C5219EC759A4}">
      <dgm:prSet/>
      <dgm:spPr/>
      <dgm:t>
        <a:bodyPr/>
        <a:lstStyle/>
        <a:p>
          <a:endParaRPr lang="en-GB"/>
        </a:p>
      </dgm:t>
    </dgm:pt>
    <dgm:pt modelId="{12C7FF1A-3A4B-4662-BBC1-65E049307E78}" type="sibTrans" cxnId="{8FCD9898-25D4-4B5B-A009-C5219EC759A4}">
      <dgm:prSet/>
      <dgm:spPr/>
      <dgm:t>
        <a:bodyPr/>
        <a:lstStyle/>
        <a:p>
          <a:endParaRPr lang="en-GB"/>
        </a:p>
      </dgm:t>
    </dgm:pt>
    <dgm:pt modelId="{7067579D-3A0E-4543-BA2A-D95B243DC45C}">
      <dgm:prSet custT="1"/>
      <dgm:spPr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Senior Building Surveyor</a:t>
          </a:r>
        </a:p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(10)</a:t>
          </a:r>
        </a:p>
      </dgm:t>
    </dgm:pt>
    <dgm:pt modelId="{843FF769-2A8E-4D78-9E5A-26CD8742E29B}" type="parTrans" cxnId="{4C9C2525-17F0-4744-B873-2F4400B3CEF0}">
      <dgm:prSet/>
      <dgm:spPr/>
      <dgm:t>
        <a:bodyPr/>
        <a:lstStyle/>
        <a:p>
          <a:endParaRPr lang="en-GB"/>
        </a:p>
      </dgm:t>
    </dgm:pt>
    <dgm:pt modelId="{F04FFB24-355C-428C-A110-48284468CF62}" type="sibTrans" cxnId="{4C9C2525-17F0-4744-B873-2F4400B3CEF0}">
      <dgm:prSet/>
      <dgm:spPr/>
      <dgm:t>
        <a:bodyPr/>
        <a:lstStyle/>
        <a:p>
          <a:endParaRPr lang="en-GB"/>
        </a:p>
      </dgm:t>
    </dgm:pt>
    <dgm:pt modelId="{D6E9B926-A698-462C-9396-3DBA98E4DBB1}">
      <dgm:prSet custT="1"/>
      <dgm:spPr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Senior Building Surveyor (4)</a:t>
          </a:r>
        </a:p>
      </dgm:t>
    </dgm:pt>
    <dgm:pt modelId="{747F104B-B8C3-4494-B439-FA5F112E99CE}" type="parTrans" cxnId="{DFCAF1BB-53EF-420A-AF32-BC82917B9C1F}">
      <dgm:prSet/>
      <dgm:spPr/>
      <dgm:t>
        <a:bodyPr/>
        <a:lstStyle/>
        <a:p>
          <a:endParaRPr lang="en-GB"/>
        </a:p>
      </dgm:t>
    </dgm:pt>
    <dgm:pt modelId="{596F5191-6F12-438D-990F-9D350916E077}" type="sibTrans" cxnId="{DFCAF1BB-53EF-420A-AF32-BC82917B9C1F}">
      <dgm:prSet/>
      <dgm:spPr/>
      <dgm:t>
        <a:bodyPr/>
        <a:lstStyle/>
        <a:p>
          <a:endParaRPr lang="en-GB"/>
        </a:p>
      </dgm:t>
    </dgm:pt>
    <dgm:pt modelId="{37A901B2-EC56-4963-B363-4EB11B35B2F6}" type="pres">
      <dgm:prSet presAssocID="{376A4A1B-D7FB-4F5F-8483-5F741AAB43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4EF7CF-9D36-4242-BF0F-15F063078280}" type="pres">
      <dgm:prSet presAssocID="{A035DF03-F6B1-46CC-8E66-7813F1C2E77C}" presName="hierRoot1" presStyleCnt="0">
        <dgm:presLayoutVars>
          <dgm:hierBranch val="init"/>
        </dgm:presLayoutVars>
      </dgm:prSet>
      <dgm:spPr/>
    </dgm:pt>
    <dgm:pt modelId="{5B2CBD4B-A9DC-461B-939A-F15D288A5CEA}" type="pres">
      <dgm:prSet presAssocID="{A035DF03-F6B1-46CC-8E66-7813F1C2E77C}" presName="rootComposite1" presStyleCnt="0"/>
      <dgm:spPr/>
    </dgm:pt>
    <dgm:pt modelId="{463F69FB-DAB0-4F14-92F4-C5745E3A400B}" type="pres">
      <dgm:prSet presAssocID="{A035DF03-F6B1-46CC-8E66-7813F1C2E77C}" presName="rootText1" presStyleLbl="node0" presStyleIdx="0" presStyleCnt="1" custScaleX="122980" custScaleY="96504" custLinFactNeighborX="8060" custLinFactNeighborY="-1937">
        <dgm:presLayoutVars>
          <dgm:chPref val="3"/>
        </dgm:presLayoutVars>
      </dgm:prSet>
      <dgm:spPr/>
    </dgm:pt>
    <dgm:pt modelId="{932405E9-6CC1-4909-BD77-39E42EBAFC1B}" type="pres">
      <dgm:prSet presAssocID="{A035DF03-F6B1-46CC-8E66-7813F1C2E77C}" presName="rootConnector1" presStyleLbl="node1" presStyleIdx="0" presStyleCnt="0"/>
      <dgm:spPr/>
    </dgm:pt>
    <dgm:pt modelId="{C710E4DC-8765-40B4-A549-E77276FD4A63}" type="pres">
      <dgm:prSet presAssocID="{A035DF03-F6B1-46CC-8E66-7813F1C2E77C}" presName="hierChild2" presStyleCnt="0"/>
      <dgm:spPr/>
    </dgm:pt>
    <dgm:pt modelId="{9A82C8D5-79AA-414C-9C3D-765F02CE410E}" type="pres">
      <dgm:prSet presAssocID="{4356DF17-48D9-473C-ADDB-73DAB9A581E5}" presName="Name37" presStyleLbl="parChTrans1D2" presStyleIdx="0" presStyleCnt="4"/>
      <dgm:spPr/>
    </dgm:pt>
    <dgm:pt modelId="{7577D3ED-2872-4AA5-BA55-F671ABEAF31D}" type="pres">
      <dgm:prSet presAssocID="{41727401-79E7-4430-AC1E-67D833D42863}" presName="hierRoot2" presStyleCnt="0">
        <dgm:presLayoutVars>
          <dgm:hierBranch val="init"/>
        </dgm:presLayoutVars>
      </dgm:prSet>
      <dgm:spPr/>
    </dgm:pt>
    <dgm:pt modelId="{DC1D76A5-A1E6-44EB-B558-749CDDF650B0}" type="pres">
      <dgm:prSet presAssocID="{41727401-79E7-4430-AC1E-67D833D42863}" presName="rootComposite" presStyleCnt="0"/>
      <dgm:spPr/>
    </dgm:pt>
    <dgm:pt modelId="{E00F80A5-0A09-4A89-AB75-42105D0D6801}" type="pres">
      <dgm:prSet presAssocID="{41727401-79E7-4430-AC1E-67D833D42863}" presName="rootText" presStyleLbl="node2" presStyleIdx="0" presStyleCnt="3" custScaleX="113052" custScaleY="122154" custLinFactNeighborX="-76836" custLinFactNeighborY="22131">
        <dgm:presLayoutVars>
          <dgm:chPref val="3"/>
        </dgm:presLayoutVars>
      </dgm:prSet>
      <dgm:spPr/>
    </dgm:pt>
    <dgm:pt modelId="{E79524AA-A1F6-4730-90EC-1951BFF7B3C8}" type="pres">
      <dgm:prSet presAssocID="{41727401-79E7-4430-AC1E-67D833D42863}" presName="rootConnector" presStyleLbl="node2" presStyleIdx="0" presStyleCnt="3"/>
      <dgm:spPr/>
    </dgm:pt>
    <dgm:pt modelId="{E5E36315-74F2-4276-B2E6-FF9045340987}" type="pres">
      <dgm:prSet presAssocID="{41727401-79E7-4430-AC1E-67D833D42863}" presName="hierChild4" presStyleCnt="0"/>
      <dgm:spPr/>
    </dgm:pt>
    <dgm:pt modelId="{9B950456-72FC-4196-BF2F-54832C7F9629}" type="pres">
      <dgm:prSet presAssocID="{8B265634-D166-4860-B5F2-DE23ECF1EEA5}" presName="Name37" presStyleLbl="parChTrans1D3" presStyleIdx="0" presStyleCnt="10"/>
      <dgm:spPr/>
    </dgm:pt>
    <dgm:pt modelId="{C68030F3-3EA8-4554-B704-7E9719A8A831}" type="pres">
      <dgm:prSet presAssocID="{E8657704-5DE5-4F48-A95A-48014E9EF68E}" presName="hierRoot2" presStyleCnt="0">
        <dgm:presLayoutVars>
          <dgm:hierBranch val="init"/>
        </dgm:presLayoutVars>
      </dgm:prSet>
      <dgm:spPr/>
    </dgm:pt>
    <dgm:pt modelId="{AAAFF601-C230-4CC8-B458-1D83E9F8CA98}" type="pres">
      <dgm:prSet presAssocID="{E8657704-5DE5-4F48-A95A-48014E9EF68E}" presName="rootComposite" presStyleCnt="0"/>
      <dgm:spPr/>
    </dgm:pt>
    <dgm:pt modelId="{A9851248-F3B3-4D6F-972B-B00A63EC8BDF}" type="pres">
      <dgm:prSet presAssocID="{E8657704-5DE5-4F48-A95A-48014E9EF68E}" presName="rootText" presStyleLbl="node3" presStyleIdx="0" presStyleCnt="10" custScaleX="105588" custScaleY="110247" custLinFactNeighborX="-64222" custLinFactNeighborY="23589">
        <dgm:presLayoutVars>
          <dgm:chPref val="3"/>
        </dgm:presLayoutVars>
      </dgm:prSet>
      <dgm:spPr/>
    </dgm:pt>
    <dgm:pt modelId="{9BC30BE9-6AF5-45BD-BA82-FA39103F3C7B}" type="pres">
      <dgm:prSet presAssocID="{E8657704-5DE5-4F48-A95A-48014E9EF68E}" presName="rootConnector" presStyleLbl="node3" presStyleIdx="0" presStyleCnt="10"/>
      <dgm:spPr/>
    </dgm:pt>
    <dgm:pt modelId="{496A2C0B-3549-4DB0-91F0-2BDCFDB8272A}" type="pres">
      <dgm:prSet presAssocID="{E8657704-5DE5-4F48-A95A-48014E9EF68E}" presName="hierChild4" presStyleCnt="0"/>
      <dgm:spPr/>
    </dgm:pt>
    <dgm:pt modelId="{C010739A-2A72-4D27-8CE0-D8EBFB4070CF}" type="pres">
      <dgm:prSet presAssocID="{E8657704-5DE5-4F48-A95A-48014E9EF68E}" presName="hierChild5" presStyleCnt="0"/>
      <dgm:spPr/>
    </dgm:pt>
    <dgm:pt modelId="{A5A455C8-ADE5-4957-A4E1-F3842B1F3405}" type="pres">
      <dgm:prSet presAssocID="{BAF96547-E4BE-4B48-984B-E392B802494A}" presName="Name37" presStyleLbl="parChTrans1D3" presStyleIdx="1" presStyleCnt="10"/>
      <dgm:spPr/>
    </dgm:pt>
    <dgm:pt modelId="{7A2CD6C9-8B93-44B5-8C70-F890179AD861}" type="pres">
      <dgm:prSet presAssocID="{51C55682-E2F2-40E5-9E15-F1C88CB57C26}" presName="hierRoot2" presStyleCnt="0">
        <dgm:presLayoutVars>
          <dgm:hierBranch val="init"/>
        </dgm:presLayoutVars>
      </dgm:prSet>
      <dgm:spPr/>
    </dgm:pt>
    <dgm:pt modelId="{9A179E53-3532-4302-8B7C-6D6BF381E85F}" type="pres">
      <dgm:prSet presAssocID="{51C55682-E2F2-40E5-9E15-F1C88CB57C26}" presName="rootComposite" presStyleCnt="0"/>
      <dgm:spPr/>
    </dgm:pt>
    <dgm:pt modelId="{319BC29C-D911-4BBC-9413-27977107C9D3}" type="pres">
      <dgm:prSet presAssocID="{51C55682-E2F2-40E5-9E15-F1C88CB57C26}" presName="rootText" presStyleLbl="node3" presStyleIdx="1" presStyleCnt="10" custScaleX="103328" custScaleY="110247" custLinFactNeighborX="-63039" custLinFactNeighborY="15108">
        <dgm:presLayoutVars>
          <dgm:chPref val="3"/>
        </dgm:presLayoutVars>
      </dgm:prSet>
      <dgm:spPr/>
    </dgm:pt>
    <dgm:pt modelId="{CB0C1380-C858-4274-AE98-10D5D6417662}" type="pres">
      <dgm:prSet presAssocID="{51C55682-E2F2-40E5-9E15-F1C88CB57C26}" presName="rootConnector" presStyleLbl="node3" presStyleIdx="1" presStyleCnt="10"/>
      <dgm:spPr/>
    </dgm:pt>
    <dgm:pt modelId="{5001BE9B-6F29-4579-AB40-3790B8AD92D4}" type="pres">
      <dgm:prSet presAssocID="{51C55682-E2F2-40E5-9E15-F1C88CB57C26}" presName="hierChild4" presStyleCnt="0"/>
      <dgm:spPr/>
    </dgm:pt>
    <dgm:pt modelId="{321F3914-EC06-4EB3-8DE5-025652326DED}" type="pres">
      <dgm:prSet presAssocID="{51C55682-E2F2-40E5-9E15-F1C88CB57C26}" presName="hierChild5" presStyleCnt="0"/>
      <dgm:spPr/>
    </dgm:pt>
    <dgm:pt modelId="{72C91B86-90ED-4B48-BA64-5568879E0E39}" type="pres">
      <dgm:prSet presAssocID="{96F67E67-958A-428F-9DFA-2920E4E1734F}" presName="Name37" presStyleLbl="parChTrans1D3" presStyleIdx="2" presStyleCnt="10"/>
      <dgm:spPr/>
    </dgm:pt>
    <dgm:pt modelId="{D5558590-E9E1-4A2D-9BE0-DAEC1FA11E22}" type="pres">
      <dgm:prSet presAssocID="{4CAFD243-61E7-476E-AB24-37B3C1A4E945}" presName="hierRoot2" presStyleCnt="0">
        <dgm:presLayoutVars>
          <dgm:hierBranch val="init"/>
        </dgm:presLayoutVars>
      </dgm:prSet>
      <dgm:spPr/>
    </dgm:pt>
    <dgm:pt modelId="{BBF2E59E-D7B5-45FF-A20E-BD8AE0AE0237}" type="pres">
      <dgm:prSet presAssocID="{4CAFD243-61E7-476E-AB24-37B3C1A4E945}" presName="rootComposite" presStyleCnt="0"/>
      <dgm:spPr/>
    </dgm:pt>
    <dgm:pt modelId="{B78BA1B9-FB51-4BFE-8F0D-E10A25C4483A}" type="pres">
      <dgm:prSet presAssocID="{4CAFD243-61E7-476E-AB24-37B3C1A4E945}" presName="rootText" presStyleLbl="node3" presStyleIdx="2" presStyleCnt="10" custScaleX="104460" custScaleY="105430" custLinFactNeighborX="-64352" custLinFactNeighborY="464">
        <dgm:presLayoutVars>
          <dgm:chPref val="3"/>
        </dgm:presLayoutVars>
      </dgm:prSet>
      <dgm:spPr/>
    </dgm:pt>
    <dgm:pt modelId="{D896B9B2-89B5-4B91-857C-75C7E4E4578B}" type="pres">
      <dgm:prSet presAssocID="{4CAFD243-61E7-476E-AB24-37B3C1A4E945}" presName="rootConnector" presStyleLbl="node3" presStyleIdx="2" presStyleCnt="10"/>
      <dgm:spPr/>
    </dgm:pt>
    <dgm:pt modelId="{7F355E7C-9C70-4865-BF40-E59BA0584494}" type="pres">
      <dgm:prSet presAssocID="{4CAFD243-61E7-476E-AB24-37B3C1A4E945}" presName="hierChild4" presStyleCnt="0"/>
      <dgm:spPr/>
    </dgm:pt>
    <dgm:pt modelId="{2D74C8D5-1F47-4268-87E7-08C0B1E87973}" type="pres">
      <dgm:prSet presAssocID="{4CAFD243-61E7-476E-AB24-37B3C1A4E945}" presName="hierChild5" presStyleCnt="0"/>
      <dgm:spPr/>
    </dgm:pt>
    <dgm:pt modelId="{0FCE42A6-D9AD-4A4E-8E85-4629AEDD6F28}" type="pres">
      <dgm:prSet presAssocID="{41727401-79E7-4430-AC1E-67D833D42863}" presName="hierChild5" presStyleCnt="0"/>
      <dgm:spPr/>
    </dgm:pt>
    <dgm:pt modelId="{087D300B-CF85-4C97-AED8-91000BA5A68B}" type="pres">
      <dgm:prSet presAssocID="{E02A587F-61EF-4946-9942-2BCC169F7BCC}" presName="Name37" presStyleLbl="parChTrans1D2" presStyleIdx="1" presStyleCnt="4"/>
      <dgm:spPr/>
    </dgm:pt>
    <dgm:pt modelId="{03A45432-0E43-46AD-AE31-7C6EC0F74B98}" type="pres">
      <dgm:prSet presAssocID="{D6BDE016-3763-43AF-AB1C-00021506AED0}" presName="hierRoot2" presStyleCnt="0">
        <dgm:presLayoutVars>
          <dgm:hierBranch val="init"/>
        </dgm:presLayoutVars>
      </dgm:prSet>
      <dgm:spPr/>
    </dgm:pt>
    <dgm:pt modelId="{E3527482-E362-48D8-8BFB-EE0D2B38017C}" type="pres">
      <dgm:prSet presAssocID="{D6BDE016-3763-43AF-AB1C-00021506AED0}" presName="rootComposite" presStyleCnt="0"/>
      <dgm:spPr/>
    </dgm:pt>
    <dgm:pt modelId="{E751DEAC-54ED-4E16-8C1A-EACDEE666B85}" type="pres">
      <dgm:prSet presAssocID="{D6BDE016-3763-43AF-AB1C-00021506AED0}" presName="rootText" presStyleLbl="node2" presStyleIdx="1" presStyleCnt="3" custScaleX="113664" custScaleY="118418" custLinFactNeighborX="-2564" custLinFactNeighborY="21378">
        <dgm:presLayoutVars>
          <dgm:chPref val="3"/>
        </dgm:presLayoutVars>
      </dgm:prSet>
      <dgm:spPr/>
    </dgm:pt>
    <dgm:pt modelId="{F35163EB-50FB-4F8C-8F0E-013FF123D7F9}" type="pres">
      <dgm:prSet presAssocID="{D6BDE016-3763-43AF-AB1C-00021506AED0}" presName="rootConnector" presStyleLbl="node2" presStyleIdx="1" presStyleCnt="3"/>
      <dgm:spPr/>
    </dgm:pt>
    <dgm:pt modelId="{BCA3F90E-828F-4B2B-876E-3F75A90F1D7F}" type="pres">
      <dgm:prSet presAssocID="{D6BDE016-3763-43AF-AB1C-00021506AED0}" presName="hierChild4" presStyleCnt="0"/>
      <dgm:spPr/>
    </dgm:pt>
    <dgm:pt modelId="{DA97A06A-6FAC-4257-A02A-8F5B041036AC}" type="pres">
      <dgm:prSet presAssocID="{73A2547F-72B5-4592-ADDD-BCCAFB29D310}" presName="Name37" presStyleLbl="parChTrans1D3" presStyleIdx="3" presStyleCnt="10"/>
      <dgm:spPr/>
    </dgm:pt>
    <dgm:pt modelId="{2DB33DB9-10B6-4566-8080-DAEF8EF2FD45}" type="pres">
      <dgm:prSet presAssocID="{60303A59-72A4-4131-B5D7-FEE5A95035D1}" presName="hierRoot2" presStyleCnt="0">
        <dgm:presLayoutVars>
          <dgm:hierBranch val="init"/>
        </dgm:presLayoutVars>
      </dgm:prSet>
      <dgm:spPr/>
    </dgm:pt>
    <dgm:pt modelId="{9EEFB897-38B9-454A-BFBD-ABA3D3DE3510}" type="pres">
      <dgm:prSet presAssocID="{60303A59-72A4-4131-B5D7-FEE5A95035D1}" presName="rootComposite" presStyleCnt="0"/>
      <dgm:spPr/>
    </dgm:pt>
    <dgm:pt modelId="{B351D1D1-22FC-4665-9A41-E0AEF18CCBA4}" type="pres">
      <dgm:prSet presAssocID="{60303A59-72A4-4131-B5D7-FEE5A95035D1}" presName="rootText" presStyleLbl="node3" presStyleIdx="3" presStyleCnt="10" custScaleX="99683" custScaleY="110172" custLinFactNeighborX="9143" custLinFactNeighborY="16652">
        <dgm:presLayoutVars>
          <dgm:chPref val="3"/>
        </dgm:presLayoutVars>
      </dgm:prSet>
      <dgm:spPr>
        <a:xfrm>
          <a:off x="3554001" y="3099442"/>
          <a:ext cx="1198521" cy="599260"/>
        </a:xfrm>
        <a:prstGeom prst="rect">
          <a:avLst/>
        </a:prstGeom>
      </dgm:spPr>
    </dgm:pt>
    <dgm:pt modelId="{B5B391F2-8561-4B56-AD3B-FF9C8E5B42D7}" type="pres">
      <dgm:prSet presAssocID="{60303A59-72A4-4131-B5D7-FEE5A95035D1}" presName="rootConnector" presStyleLbl="node3" presStyleIdx="3" presStyleCnt="10"/>
      <dgm:spPr/>
    </dgm:pt>
    <dgm:pt modelId="{FDF00FC2-253C-4BCC-81B4-9C45931744FA}" type="pres">
      <dgm:prSet presAssocID="{60303A59-72A4-4131-B5D7-FEE5A95035D1}" presName="hierChild4" presStyleCnt="0"/>
      <dgm:spPr/>
    </dgm:pt>
    <dgm:pt modelId="{5A8AF16F-7ADE-4C11-AA89-88393164D2D6}" type="pres">
      <dgm:prSet presAssocID="{60303A59-72A4-4131-B5D7-FEE5A95035D1}" presName="hierChild5" presStyleCnt="0"/>
      <dgm:spPr/>
    </dgm:pt>
    <dgm:pt modelId="{32554741-9517-444B-BCD2-EB7E52BB0E0C}" type="pres">
      <dgm:prSet presAssocID="{0CD815EF-8BBE-4970-8186-B5733FAAA826}" presName="Name37" presStyleLbl="parChTrans1D3" presStyleIdx="4" presStyleCnt="10"/>
      <dgm:spPr/>
    </dgm:pt>
    <dgm:pt modelId="{E3F07DF3-45EC-475D-B1BF-9EB42825D1AA}" type="pres">
      <dgm:prSet presAssocID="{5CBBA7AF-7628-4BCB-B25A-5D82346CCAB4}" presName="hierRoot2" presStyleCnt="0">
        <dgm:presLayoutVars>
          <dgm:hierBranch val="init"/>
        </dgm:presLayoutVars>
      </dgm:prSet>
      <dgm:spPr/>
    </dgm:pt>
    <dgm:pt modelId="{5B2F4A2C-29B3-4D7F-AEEF-639AB2EA132B}" type="pres">
      <dgm:prSet presAssocID="{5CBBA7AF-7628-4BCB-B25A-5D82346CCAB4}" presName="rootComposite" presStyleCnt="0"/>
      <dgm:spPr/>
    </dgm:pt>
    <dgm:pt modelId="{8B294B81-8C3C-489B-A4B6-A6BA5822D9E0}" type="pres">
      <dgm:prSet presAssocID="{5CBBA7AF-7628-4BCB-B25A-5D82346CCAB4}" presName="rootText" presStyleLbl="node3" presStyleIdx="4" presStyleCnt="10" custLinFactNeighborX="9143" custLinFactNeighborY="6575">
        <dgm:presLayoutVars>
          <dgm:chPref val="3"/>
        </dgm:presLayoutVars>
      </dgm:prSet>
      <dgm:spPr>
        <a:xfrm>
          <a:off x="3554001" y="3950392"/>
          <a:ext cx="1198521" cy="599260"/>
        </a:xfrm>
        <a:prstGeom prst="rect">
          <a:avLst/>
        </a:prstGeom>
      </dgm:spPr>
    </dgm:pt>
    <dgm:pt modelId="{08F7ACEB-629D-45D0-B139-EFEE7E4BA218}" type="pres">
      <dgm:prSet presAssocID="{5CBBA7AF-7628-4BCB-B25A-5D82346CCAB4}" presName="rootConnector" presStyleLbl="node3" presStyleIdx="4" presStyleCnt="10"/>
      <dgm:spPr/>
    </dgm:pt>
    <dgm:pt modelId="{25F3061D-5C07-46FE-B7F9-09FC5BD71EB2}" type="pres">
      <dgm:prSet presAssocID="{5CBBA7AF-7628-4BCB-B25A-5D82346CCAB4}" presName="hierChild4" presStyleCnt="0"/>
      <dgm:spPr/>
    </dgm:pt>
    <dgm:pt modelId="{8D489CE7-8160-4D80-8725-F2CDAC5078CA}" type="pres">
      <dgm:prSet presAssocID="{5CBBA7AF-7628-4BCB-B25A-5D82346CCAB4}" presName="hierChild5" presStyleCnt="0"/>
      <dgm:spPr/>
    </dgm:pt>
    <dgm:pt modelId="{F7AB9FDC-99E0-4DF8-85A6-2D89A4E95A4A}" type="pres">
      <dgm:prSet presAssocID="{843FF769-2A8E-4D78-9E5A-26CD8742E29B}" presName="Name37" presStyleLbl="parChTrans1D3" presStyleIdx="5" presStyleCnt="10"/>
      <dgm:spPr/>
    </dgm:pt>
    <dgm:pt modelId="{4818BD63-6123-4105-9B83-95CC324415B2}" type="pres">
      <dgm:prSet presAssocID="{7067579D-3A0E-4543-BA2A-D95B243DC45C}" presName="hierRoot2" presStyleCnt="0">
        <dgm:presLayoutVars>
          <dgm:hierBranch val="init"/>
        </dgm:presLayoutVars>
      </dgm:prSet>
      <dgm:spPr/>
    </dgm:pt>
    <dgm:pt modelId="{6C7A541D-97A3-43AC-A4CF-91F07A9B98C1}" type="pres">
      <dgm:prSet presAssocID="{7067579D-3A0E-4543-BA2A-D95B243DC45C}" presName="rootComposite" presStyleCnt="0"/>
      <dgm:spPr/>
    </dgm:pt>
    <dgm:pt modelId="{9B6E1FAE-3749-4E87-BDA3-8858CDCD550A}" type="pres">
      <dgm:prSet presAssocID="{7067579D-3A0E-4543-BA2A-D95B243DC45C}" presName="rootText" presStyleLbl="node3" presStyleIdx="5" presStyleCnt="10" custLinFactNeighborX="9354" custLinFactNeighborY="5570">
        <dgm:presLayoutVars>
          <dgm:chPref val="3"/>
        </dgm:presLayoutVars>
      </dgm:prSet>
      <dgm:spPr>
        <a:xfrm>
          <a:off x="3600396" y="4801343"/>
          <a:ext cx="1198521" cy="599260"/>
        </a:xfrm>
        <a:prstGeom prst="rect">
          <a:avLst/>
        </a:prstGeom>
      </dgm:spPr>
    </dgm:pt>
    <dgm:pt modelId="{93365BE4-BEBD-4B22-98BE-2C1F5BF26791}" type="pres">
      <dgm:prSet presAssocID="{7067579D-3A0E-4543-BA2A-D95B243DC45C}" presName="rootConnector" presStyleLbl="node3" presStyleIdx="5" presStyleCnt="10"/>
      <dgm:spPr/>
    </dgm:pt>
    <dgm:pt modelId="{DF4DCF8D-6F7F-4FCD-904E-A72ED3139AD8}" type="pres">
      <dgm:prSet presAssocID="{7067579D-3A0E-4543-BA2A-D95B243DC45C}" presName="hierChild4" presStyleCnt="0"/>
      <dgm:spPr/>
    </dgm:pt>
    <dgm:pt modelId="{83C75A79-7401-48F5-A07F-3042B9150D3E}" type="pres">
      <dgm:prSet presAssocID="{7067579D-3A0E-4543-BA2A-D95B243DC45C}" presName="hierChild5" presStyleCnt="0"/>
      <dgm:spPr/>
    </dgm:pt>
    <dgm:pt modelId="{B713AF3B-C999-465B-9A7B-A31F955913C3}" type="pres">
      <dgm:prSet presAssocID="{747F104B-B8C3-4494-B439-FA5F112E99CE}" presName="Name37" presStyleLbl="parChTrans1D3" presStyleIdx="6" presStyleCnt="10"/>
      <dgm:spPr/>
    </dgm:pt>
    <dgm:pt modelId="{349D7925-F8E1-4868-BF48-0582A7AC3E41}" type="pres">
      <dgm:prSet presAssocID="{D6E9B926-A698-462C-9396-3DBA98E4DBB1}" presName="hierRoot2" presStyleCnt="0">
        <dgm:presLayoutVars>
          <dgm:hierBranch val="init"/>
        </dgm:presLayoutVars>
      </dgm:prSet>
      <dgm:spPr/>
    </dgm:pt>
    <dgm:pt modelId="{DA624DDD-7757-441A-A0A6-7D1D0D5D05DA}" type="pres">
      <dgm:prSet presAssocID="{D6E9B926-A698-462C-9396-3DBA98E4DBB1}" presName="rootComposite" presStyleCnt="0"/>
      <dgm:spPr/>
    </dgm:pt>
    <dgm:pt modelId="{2FFD3AF6-346F-4AB8-9391-DF12BF45112E}" type="pres">
      <dgm:prSet presAssocID="{D6E9B926-A698-462C-9396-3DBA98E4DBB1}" presName="rootText" presStyleLbl="node3" presStyleIdx="6" presStyleCnt="10" custLinFactNeighborX="9732">
        <dgm:presLayoutVars>
          <dgm:chPref val="3"/>
        </dgm:presLayoutVars>
      </dgm:prSet>
      <dgm:spPr/>
    </dgm:pt>
    <dgm:pt modelId="{4A59DCD6-6A64-4CD6-8C38-E7D30605907A}" type="pres">
      <dgm:prSet presAssocID="{D6E9B926-A698-462C-9396-3DBA98E4DBB1}" presName="rootConnector" presStyleLbl="node3" presStyleIdx="6" presStyleCnt="10"/>
      <dgm:spPr/>
    </dgm:pt>
    <dgm:pt modelId="{CB372477-0F57-494D-97C5-9145351F505F}" type="pres">
      <dgm:prSet presAssocID="{D6E9B926-A698-462C-9396-3DBA98E4DBB1}" presName="hierChild4" presStyleCnt="0"/>
      <dgm:spPr/>
    </dgm:pt>
    <dgm:pt modelId="{D891C166-5F6B-4448-8B48-A8B33CA889FB}" type="pres">
      <dgm:prSet presAssocID="{D6E9B926-A698-462C-9396-3DBA98E4DBB1}" presName="hierChild5" presStyleCnt="0"/>
      <dgm:spPr/>
    </dgm:pt>
    <dgm:pt modelId="{6383C1C2-8555-4D4F-A680-2F130FE0621E}" type="pres">
      <dgm:prSet presAssocID="{D6BDE016-3763-43AF-AB1C-00021506AED0}" presName="hierChild5" presStyleCnt="0"/>
      <dgm:spPr/>
    </dgm:pt>
    <dgm:pt modelId="{EB4167F0-85E1-4307-9FC7-E83526DC3C9E}" type="pres">
      <dgm:prSet presAssocID="{BC029BC2-F518-4F39-A2CD-17B7128D4C47}" presName="Name37" presStyleLbl="parChTrans1D2" presStyleIdx="2" presStyleCnt="4"/>
      <dgm:spPr/>
    </dgm:pt>
    <dgm:pt modelId="{4C9169F9-5A40-468D-93ED-398892C21215}" type="pres">
      <dgm:prSet presAssocID="{86087538-B294-4F23-B4AB-EE239AE0B32B}" presName="hierRoot2" presStyleCnt="0">
        <dgm:presLayoutVars>
          <dgm:hierBranch val="init"/>
        </dgm:presLayoutVars>
      </dgm:prSet>
      <dgm:spPr/>
    </dgm:pt>
    <dgm:pt modelId="{3BA3FDEF-CD77-4D13-B297-C7636793C8B1}" type="pres">
      <dgm:prSet presAssocID="{86087538-B294-4F23-B4AB-EE239AE0B32B}" presName="rootComposite" presStyleCnt="0"/>
      <dgm:spPr/>
    </dgm:pt>
    <dgm:pt modelId="{A5440FF4-2DFC-4E58-9C27-7ACDE8104342}" type="pres">
      <dgm:prSet presAssocID="{86087538-B294-4F23-B4AB-EE239AE0B32B}" presName="rootText" presStyleLbl="node2" presStyleIdx="2" presStyleCnt="3" custScaleX="113206" custScaleY="115636" custLinFactNeighborX="64292" custLinFactNeighborY="21595">
        <dgm:presLayoutVars>
          <dgm:chPref val="3"/>
        </dgm:presLayoutVars>
      </dgm:prSet>
      <dgm:spPr/>
    </dgm:pt>
    <dgm:pt modelId="{A8C3E032-2008-4974-A805-4C6161E9D013}" type="pres">
      <dgm:prSet presAssocID="{86087538-B294-4F23-B4AB-EE239AE0B32B}" presName="rootConnector" presStyleLbl="node2" presStyleIdx="2" presStyleCnt="3"/>
      <dgm:spPr/>
    </dgm:pt>
    <dgm:pt modelId="{342DDAB5-F97D-4947-BC2F-76185CFCEE42}" type="pres">
      <dgm:prSet presAssocID="{86087538-B294-4F23-B4AB-EE239AE0B32B}" presName="hierChild4" presStyleCnt="0"/>
      <dgm:spPr/>
    </dgm:pt>
    <dgm:pt modelId="{1CF7487B-C25D-4C4D-9951-569CDB5DC1F7}" type="pres">
      <dgm:prSet presAssocID="{8C089BB9-C6D3-467C-A72D-6B21BB889E32}" presName="Name37" presStyleLbl="parChTrans1D3" presStyleIdx="7" presStyleCnt="10"/>
      <dgm:spPr/>
    </dgm:pt>
    <dgm:pt modelId="{A5F3AB33-55B6-4E85-A8DC-35A030DCFCDB}" type="pres">
      <dgm:prSet presAssocID="{FAF07909-00DC-4D5B-9812-8773B03C4BAA}" presName="hierRoot2" presStyleCnt="0">
        <dgm:presLayoutVars>
          <dgm:hierBranch val="init"/>
        </dgm:presLayoutVars>
      </dgm:prSet>
      <dgm:spPr/>
    </dgm:pt>
    <dgm:pt modelId="{661821E3-0299-4A58-AE7C-227956E58BA8}" type="pres">
      <dgm:prSet presAssocID="{FAF07909-00DC-4D5B-9812-8773B03C4BAA}" presName="rootComposite" presStyleCnt="0"/>
      <dgm:spPr/>
    </dgm:pt>
    <dgm:pt modelId="{6B0B7A09-9B12-40E5-8712-9E65E631576D}" type="pres">
      <dgm:prSet presAssocID="{FAF07909-00DC-4D5B-9812-8773B03C4BAA}" presName="rootText" presStyleLbl="node3" presStyleIdx="7" presStyleCnt="10" custScaleX="102890" custScaleY="107475" custLinFactNeighborX="79366" custLinFactNeighborY="24153">
        <dgm:presLayoutVars>
          <dgm:chPref val="3"/>
        </dgm:presLayoutVars>
      </dgm:prSet>
      <dgm:spPr/>
    </dgm:pt>
    <dgm:pt modelId="{77C97E72-71DB-4DE3-8100-06FD911ECED3}" type="pres">
      <dgm:prSet presAssocID="{FAF07909-00DC-4D5B-9812-8773B03C4BAA}" presName="rootConnector" presStyleLbl="node3" presStyleIdx="7" presStyleCnt="10"/>
      <dgm:spPr/>
    </dgm:pt>
    <dgm:pt modelId="{4708E843-8A0E-4F69-8A67-39C0B38487F6}" type="pres">
      <dgm:prSet presAssocID="{FAF07909-00DC-4D5B-9812-8773B03C4BAA}" presName="hierChild4" presStyleCnt="0"/>
      <dgm:spPr/>
    </dgm:pt>
    <dgm:pt modelId="{4DA1F839-A000-442C-9620-793EF17053C0}" type="pres">
      <dgm:prSet presAssocID="{FAF07909-00DC-4D5B-9812-8773B03C4BAA}" presName="hierChild5" presStyleCnt="0"/>
      <dgm:spPr/>
    </dgm:pt>
    <dgm:pt modelId="{C062EA79-BF25-4FC4-972F-19BC9363DE89}" type="pres">
      <dgm:prSet presAssocID="{43342270-346A-4539-8DE4-8B94142D8E26}" presName="Name37" presStyleLbl="parChTrans1D3" presStyleIdx="8" presStyleCnt="10"/>
      <dgm:spPr/>
    </dgm:pt>
    <dgm:pt modelId="{D9F47FE5-C65B-408F-B5DB-D24C1647D6A2}" type="pres">
      <dgm:prSet presAssocID="{D52368E5-184A-4243-BCD4-6DB8D1C3FEBB}" presName="hierRoot2" presStyleCnt="0">
        <dgm:presLayoutVars>
          <dgm:hierBranch val="init"/>
        </dgm:presLayoutVars>
      </dgm:prSet>
      <dgm:spPr/>
    </dgm:pt>
    <dgm:pt modelId="{0160E6E2-7E1E-4F98-A71F-DAC902992160}" type="pres">
      <dgm:prSet presAssocID="{D52368E5-184A-4243-BCD4-6DB8D1C3FEBB}" presName="rootComposite" presStyleCnt="0"/>
      <dgm:spPr/>
    </dgm:pt>
    <dgm:pt modelId="{8E8A6512-4B8A-4F76-A3ED-F5217BEE030A}" type="pres">
      <dgm:prSet presAssocID="{D52368E5-184A-4243-BCD4-6DB8D1C3FEBB}" presName="rootText" presStyleLbl="node3" presStyleIdx="8" presStyleCnt="10" custScaleX="107356" custScaleY="124440" custLinFactNeighborX="78971" custLinFactNeighborY="8731">
        <dgm:presLayoutVars>
          <dgm:chPref val="3"/>
        </dgm:presLayoutVars>
      </dgm:prSet>
      <dgm:spPr/>
    </dgm:pt>
    <dgm:pt modelId="{D144BF62-1791-4FCF-BBB3-0FDBB18C84CB}" type="pres">
      <dgm:prSet presAssocID="{D52368E5-184A-4243-BCD4-6DB8D1C3FEBB}" presName="rootConnector" presStyleLbl="node3" presStyleIdx="8" presStyleCnt="10"/>
      <dgm:spPr/>
    </dgm:pt>
    <dgm:pt modelId="{EF6E1FAD-5636-4C43-B7C5-F845BDD34AE2}" type="pres">
      <dgm:prSet presAssocID="{D52368E5-184A-4243-BCD4-6DB8D1C3FEBB}" presName="hierChild4" presStyleCnt="0"/>
      <dgm:spPr/>
    </dgm:pt>
    <dgm:pt modelId="{0F1BCE35-E643-4A21-A853-04EF0C9DA0BC}" type="pres">
      <dgm:prSet presAssocID="{D52368E5-184A-4243-BCD4-6DB8D1C3FEBB}" presName="hierChild5" presStyleCnt="0"/>
      <dgm:spPr/>
    </dgm:pt>
    <dgm:pt modelId="{50A511D9-9252-49B7-B2E8-55155375C701}" type="pres">
      <dgm:prSet presAssocID="{098FF3D7-01E5-4394-AD87-85B13EA0D281}" presName="Name37" presStyleLbl="parChTrans1D3" presStyleIdx="9" presStyleCnt="10"/>
      <dgm:spPr/>
    </dgm:pt>
    <dgm:pt modelId="{5A2E66D8-A967-4345-999B-94D9A79937C6}" type="pres">
      <dgm:prSet presAssocID="{EC34C4B0-37D8-499E-BF95-79EA06A06B60}" presName="hierRoot2" presStyleCnt="0">
        <dgm:presLayoutVars>
          <dgm:hierBranch val="init"/>
        </dgm:presLayoutVars>
      </dgm:prSet>
      <dgm:spPr/>
    </dgm:pt>
    <dgm:pt modelId="{9EA23F5A-7F46-4D00-B672-F6C100F8EC2F}" type="pres">
      <dgm:prSet presAssocID="{EC34C4B0-37D8-499E-BF95-79EA06A06B60}" presName="rootComposite" presStyleCnt="0"/>
      <dgm:spPr/>
    </dgm:pt>
    <dgm:pt modelId="{7EC6C87A-0F2F-456F-A97D-55B2002DCF89}" type="pres">
      <dgm:prSet presAssocID="{EC34C4B0-37D8-499E-BF95-79EA06A06B60}" presName="rootText" presStyleLbl="node3" presStyleIdx="9" presStyleCnt="10" custScaleX="107357" custScaleY="97165" custLinFactNeighborX="79359" custLinFactNeighborY="51884">
        <dgm:presLayoutVars>
          <dgm:chPref val="3"/>
        </dgm:presLayoutVars>
      </dgm:prSet>
      <dgm:spPr/>
    </dgm:pt>
    <dgm:pt modelId="{FE9311E4-1E45-447C-9385-BF7F13B81C61}" type="pres">
      <dgm:prSet presAssocID="{EC34C4B0-37D8-499E-BF95-79EA06A06B60}" presName="rootConnector" presStyleLbl="node3" presStyleIdx="9" presStyleCnt="10"/>
      <dgm:spPr/>
    </dgm:pt>
    <dgm:pt modelId="{5C009F2C-20DB-43FC-ABBC-5AB343D79018}" type="pres">
      <dgm:prSet presAssocID="{EC34C4B0-37D8-499E-BF95-79EA06A06B60}" presName="hierChild4" presStyleCnt="0"/>
      <dgm:spPr/>
    </dgm:pt>
    <dgm:pt modelId="{293E8BC0-1731-4A82-840B-AB1385D2955E}" type="pres">
      <dgm:prSet presAssocID="{EC34C4B0-37D8-499E-BF95-79EA06A06B60}" presName="hierChild5" presStyleCnt="0"/>
      <dgm:spPr/>
    </dgm:pt>
    <dgm:pt modelId="{F6D64C65-4158-4AF9-9917-CEB03172B827}" type="pres">
      <dgm:prSet presAssocID="{86087538-B294-4F23-B4AB-EE239AE0B32B}" presName="hierChild5" presStyleCnt="0"/>
      <dgm:spPr/>
    </dgm:pt>
    <dgm:pt modelId="{55D7BD86-BBFC-4873-A512-023AEF160CAF}" type="pres">
      <dgm:prSet presAssocID="{A035DF03-F6B1-46CC-8E66-7813F1C2E77C}" presName="hierChild3" presStyleCnt="0"/>
      <dgm:spPr/>
    </dgm:pt>
    <dgm:pt modelId="{F4ABA041-4304-4F9E-B380-5FEDEF980609}" type="pres">
      <dgm:prSet presAssocID="{D2AC7D51-FFB0-455F-B364-5FD092EC3DE7}" presName="Name111" presStyleLbl="parChTrans1D2" presStyleIdx="3" presStyleCnt="4"/>
      <dgm:spPr/>
    </dgm:pt>
    <dgm:pt modelId="{191C09B7-8D11-454B-AF83-B8320491CF2B}" type="pres">
      <dgm:prSet presAssocID="{83C6DF0F-91FE-4CB2-A6FB-A5306A48EB63}" presName="hierRoot3" presStyleCnt="0">
        <dgm:presLayoutVars>
          <dgm:hierBranch val="init"/>
        </dgm:presLayoutVars>
      </dgm:prSet>
      <dgm:spPr/>
    </dgm:pt>
    <dgm:pt modelId="{3B0B6755-A96D-40FE-966C-0B1AB1F88DC5}" type="pres">
      <dgm:prSet presAssocID="{83C6DF0F-91FE-4CB2-A6FB-A5306A48EB63}" presName="rootComposite3" presStyleCnt="0"/>
      <dgm:spPr/>
    </dgm:pt>
    <dgm:pt modelId="{47B11AB0-EBA6-4CEE-A5D0-DA66C5EDE791}" type="pres">
      <dgm:prSet presAssocID="{83C6DF0F-91FE-4CB2-A6FB-A5306A48EB63}" presName="rootText3" presStyleLbl="asst1" presStyleIdx="0" presStyleCnt="1" custLinFactNeighborX="-1263" custLinFactNeighborY="-8826">
        <dgm:presLayoutVars>
          <dgm:chPref val="3"/>
        </dgm:presLayoutVars>
      </dgm:prSet>
      <dgm:spPr>
        <a:xfrm>
          <a:off x="2376258" y="779625"/>
          <a:ext cx="1198521" cy="599260"/>
        </a:xfrm>
        <a:prstGeom prst="rect">
          <a:avLst/>
        </a:prstGeom>
      </dgm:spPr>
    </dgm:pt>
    <dgm:pt modelId="{5BE9B3A6-6416-471A-9CDA-93983147A120}" type="pres">
      <dgm:prSet presAssocID="{83C6DF0F-91FE-4CB2-A6FB-A5306A48EB63}" presName="rootConnector3" presStyleLbl="asst1" presStyleIdx="0" presStyleCnt="1"/>
      <dgm:spPr/>
    </dgm:pt>
    <dgm:pt modelId="{593407ED-487B-4C41-97CF-BA9EC95D3F07}" type="pres">
      <dgm:prSet presAssocID="{83C6DF0F-91FE-4CB2-A6FB-A5306A48EB63}" presName="hierChild6" presStyleCnt="0"/>
      <dgm:spPr/>
    </dgm:pt>
    <dgm:pt modelId="{F535E68A-CB5B-4E7C-92DF-BE849A197CB1}" type="pres">
      <dgm:prSet presAssocID="{83C6DF0F-91FE-4CB2-A6FB-A5306A48EB63}" presName="hierChild7" presStyleCnt="0"/>
      <dgm:spPr/>
    </dgm:pt>
  </dgm:ptLst>
  <dgm:cxnLst>
    <dgm:cxn modelId="{59763503-D418-4250-BC0F-DAD9CB5269B9}" type="presOf" srcId="{D52368E5-184A-4243-BCD4-6DB8D1C3FEBB}" destId="{D144BF62-1791-4FCF-BBB3-0FDBB18C84CB}" srcOrd="1" destOrd="0" presId="urn:microsoft.com/office/officeart/2005/8/layout/orgChart1"/>
    <dgm:cxn modelId="{0E95B307-E28C-4B85-A7F5-790313D46E52}" type="presOf" srcId="{43342270-346A-4539-8DE4-8B94142D8E26}" destId="{C062EA79-BF25-4FC4-972F-19BC9363DE89}" srcOrd="0" destOrd="0" presId="urn:microsoft.com/office/officeart/2005/8/layout/orgChart1"/>
    <dgm:cxn modelId="{92BAB507-045E-40E8-8E9A-1C85654B3BBA}" type="presOf" srcId="{51C55682-E2F2-40E5-9E15-F1C88CB57C26}" destId="{319BC29C-D911-4BBC-9413-27977107C9D3}" srcOrd="0" destOrd="0" presId="urn:microsoft.com/office/officeart/2005/8/layout/orgChart1"/>
    <dgm:cxn modelId="{858E2510-9194-49F2-9625-F5755550EBEF}" srcId="{86087538-B294-4F23-B4AB-EE239AE0B32B}" destId="{EC34C4B0-37D8-499E-BF95-79EA06A06B60}" srcOrd="2" destOrd="0" parTransId="{098FF3D7-01E5-4394-AD87-85B13EA0D281}" sibTransId="{64ABF8FB-1CBF-44C6-A652-070C5FF7C6BB}"/>
    <dgm:cxn modelId="{623A2214-AF10-48F4-A027-434563236C38}" type="presOf" srcId="{4356DF17-48D9-473C-ADDB-73DAB9A581E5}" destId="{9A82C8D5-79AA-414C-9C3D-765F02CE410E}" srcOrd="0" destOrd="0" presId="urn:microsoft.com/office/officeart/2005/8/layout/orgChart1"/>
    <dgm:cxn modelId="{34540116-0B04-4EC7-B17C-45510F191095}" type="presOf" srcId="{D52368E5-184A-4243-BCD4-6DB8D1C3FEBB}" destId="{8E8A6512-4B8A-4F76-A3ED-F5217BEE030A}" srcOrd="0" destOrd="0" presId="urn:microsoft.com/office/officeart/2005/8/layout/orgChart1"/>
    <dgm:cxn modelId="{CB9EE817-AC7D-41BA-BC84-7DDB1CE1EBCB}" type="presOf" srcId="{D2AC7D51-FFB0-455F-B364-5FD092EC3DE7}" destId="{F4ABA041-4304-4F9E-B380-5FEDEF980609}" srcOrd="0" destOrd="0" presId="urn:microsoft.com/office/officeart/2005/8/layout/orgChart1"/>
    <dgm:cxn modelId="{B04C7B18-1AFB-4688-B06D-2C8018B41F1B}" type="presOf" srcId="{0CD815EF-8BBE-4970-8186-B5733FAAA826}" destId="{32554741-9517-444B-BCD2-EB7E52BB0E0C}" srcOrd="0" destOrd="0" presId="urn:microsoft.com/office/officeart/2005/8/layout/orgChart1"/>
    <dgm:cxn modelId="{4C9C2525-17F0-4744-B873-2F4400B3CEF0}" srcId="{D6BDE016-3763-43AF-AB1C-00021506AED0}" destId="{7067579D-3A0E-4543-BA2A-D95B243DC45C}" srcOrd="2" destOrd="0" parTransId="{843FF769-2A8E-4D78-9E5A-26CD8742E29B}" sibTransId="{F04FFB24-355C-428C-A110-48284468CF62}"/>
    <dgm:cxn modelId="{5CDBB72B-EA10-410F-A36E-6B75FCB16908}" type="presOf" srcId="{8C089BB9-C6D3-467C-A72D-6B21BB889E32}" destId="{1CF7487B-C25D-4C4D-9951-569CDB5DC1F7}" srcOrd="0" destOrd="0" presId="urn:microsoft.com/office/officeart/2005/8/layout/orgChart1"/>
    <dgm:cxn modelId="{EE91D538-1C74-466B-BA2C-F968570B567B}" type="presOf" srcId="{86087538-B294-4F23-B4AB-EE239AE0B32B}" destId="{A5440FF4-2DFC-4E58-9C27-7ACDE8104342}" srcOrd="0" destOrd="0" presId="urn:microsoft.com/office/officeart/2005/8/layout/orgChart1"/>
    <dgm:cxn modelId="{FD58E140-688F-4264-B281-83CC7568A86E}" type="presOf" srcId="{73A2547F-72B5-4592-ADDD-BCCAFB29D310}" destId="{DA97A06A-6FAC-4257-A02A-8F5B041036AC}" srcOrd="0" destOrd="0" presId="urn:microsoft.com/office/officeart/2005/8/layout/orgChart1"/>
    <dgm:cxn modelId="{1C9A995F-C1B7-48E8-8FBA-3D196CE6710E}" type="presOf" srcId="{96F67E67-958A-428F-9DFA-2920E4E1734F}" destId="{72C91B86-90ED-4B48-BA64-5568879E0E39}" srcOrd="0" destOrd="0" presId="urn:microsoft.com/office/officeart/2005/8/layout/orgChart1"/>
    <dgm:cxn modelId="{F102F844-098F-489E-A66F-783768484D62}" type="presOf" srcId="{D6BDE016-3763-43AF-AB1C-00021506AED0}" destId="{F35163EB-50FB-4F8C-8F0E-013FF123D7F9}" srcOrd="1" destOrd="0" presId="urn:microsoft.com/office/officeart/2005/8/layout/orgChart1"/>
    <dgm:cxn modelId="{AEA10A45-E40D-491D-8344-00CADE0EC90C}" type="presOf" srcId="{41727401-79E7-4430-AC1E-67D833D42863}" destId="{E79524AA-A1F6-4730-90EC-1951BFF7B3C8}" srcOrd="1" destOrd="0" presId="urn:microsoft.com/office/officeart/2005/8/layout/orgChart1"/>
    <dgm:cxn modelId="{9E46EE47-1D13-4716-8FCD-58E9ACCB3795}" type="presOf" srcId="{747F104B-B8C3-4494-B439-FA5F112E99CE}" destId="{B713AF3B-C999-465B-9A7B-A31F955913C3}" srcOrd="0" destOrd="0" presId="urn:microsoft.com/office/officeart/2005/8/layout/orgChart1"/>
    <dgm:cxn modelId="{B04DF067-A596-4DA2-9352-42875AD759C3}" type="presOf" srcId="{86087538-B294-4F23-B4AB-EE239AE0B32B}" destId="{A8C3E032-2008-4974-A805-4C6161E9D013}" srcOrd="1" destOrd="0" presId="urn:microsoft.com/office/officeart/2005/8/layout/orgChart1"/>
    <dgm:cxn modelId="{2CE16A49-FB96-4133-9671-CE85A4AFACBF}" type="presOf" srcId="{D6E9B926-A698-462C-9396-3DBA98E4DBB1}" destId="{4A59DCD6-6A64-4CD6-8C38-E7D30605907A}" srcOrd="1" destOrd="0" presId="urn:microsoft.com/office/officeart/2005/8/layout/orgChart1"/>
    <dgm:cxn modelId="{3DA1864B-BDDC-4786-B355-C3AA76C002E9}" srcId="{41727401-79E7-4430-AC1E-67D833D42863}" destId="{51C55682-E2F2-40E5-9E15-F1C88CB57C26}" srcOrd="1" destOrd="0" parTransId="{BAF96547-E4BE-4B48-984B-E392B802494A}" sibTransId="{F36D7117-A60E-4D0C-99BC-E147A863A324}"/>
    <dgm:cxn modelId="{C82CCA6B-B61B-4DD1-9341-91EA3AEFEC92}" type="presOf" srcId="{BC029BC2-F518-4F39-A2CD-17B7128D4C47}" destId="{EB4167F0-85E1-4307-9FC7-E83526DC3C9E}" srcOrd="0" destOrd="0" presId="urn:microsoft.com/office/officeart/2005/8/layout/orgChart1"/>
    <dgm:cxn modelId="{E8A0DD4C-FDC9-4400-A555-85078E4DFBC9}" type="presOf" srcId="{BAF96547-E4BE-4B48-984B-E392B802494A}" destId="{A5A455C8-ADE5-4957-A4E1-F3842B1F3405}" srcOrd="0" destOrd="0" presId="urn:microsoft.com/office/officeart/2005/8/layout/orgChart1"/>
    <dgm:cxn modelId="{89154F4E-72F3-4981-8F63-4532EE6B2E4A}" type="presOf" srcId="{5CBBA7AF-7628-4BCB-B25A-5D82346CCAB4}" destId="{8B294B81-8C3C-489B-A4B6-A6BA5822D9E0}" srcOrd="0" destOrd="0" presId="urn:microsoft.com/office/officeart/2005/8/layout/orgChart1"/>
    <dgm:cxn modelId="{24C73D50-0EDD-4991-85E2-196A885A6B34}" srcId="{86087538-B294-4F23-B4AB-EE239AE0B32B}" destId="{FAF07909-00DC-4D5B-9812-8773B03C4BAA}" srcOrd="0" destOrd="0" parTransId="{8C089BB9-C6D3-467C-A72D-6B21BB889E32}" sibTransId="{3F5B9CE7-77A0-4770-8180-4165F5CCA443}"/>
    <dgm:cxn modelId="{339A1951-852E-41EB-88A3-FD45492DB6CB}" srcId="{A035DF03-F6B1-46CC-8E66-7813F1C2E77C}" destId="{83C6DF0F-91FE-4CB2-A6FB-A5306A48EB63}" srcOrd="3" destOrd="0" parTransId="{D2AC7D51-FFB0-455F-B364-5FD092EC3DE7}" sibTransId="{11B80F49-F8BC-4463-A8A9-C8065796E69F}"/>
    <dgm:cxn modelId="{4733F271-56DA-4EEF-AF64-D129571A9B1A}" type="presOf" srcId="{7067579D-3A0E-4543-BA2A-D95B243DC45C}" destId="{93365BE4-BEBD-4B22-98BE-2C1F5BF26791}" srcOrd="1" destOrd="0" presId="urn:microsoft.com/office/officeart/2005/8/layout/orgChart1"/>
    <dgm:cxn modelId="{4E456552-4434-4810-A089-FCF96E677079}" srcId="{86087538-B294-4F23-B4AB-EE239AE0B32B}" destId="{D52368E5-184A-4243-BCD4-6DB8D1C3FEBB}" srcOrd="1" destOrd="0" parTransId="{43342270-346A-4539-8DE4-8B94142D8E26}" sibTransId="{755A17AB-19E7-4EEE-9DB6-915A784A19D4}"/>
    <dgm:cxn modelId="{28A6C85A-828A-4087-AC28-15C8CF1DA983}" type="presOf" srcId="{FAF07909-00DC-4D5B-9812-8773B03C4BAA}" destId="{6B0B7A09-9B12-40E5-8712-9E65E631576D}" srcOrd="0" destOrd="0" presId="urn:microsoft.com/office/officeart/2005/8/layout/orgChart1"/>
    <dgm:cxn modelId="{51A60D7D-B351-4DEC-83A6-0E01BD117D99}" type="presOf" srcId="{D6E9B926-A698-462C-9396-3DBA98E4DBB1}" destId="{2FFD3AF6-346F-4AB8-9391-DF12BF45112E}" srcOrd="0" destOrd="0" presId="urn:microsoft.com/office/officeart/2005/8/layout/orgChart1"/>
    <dgm:cxn modelId="{E6D53E82-B881-4ECE-8BC9-53ABF818776F}" type="presOf" srcId="{8B265634-D166-4860-B5F2-DE23ECF1EEA5}" destId="{9B950456-72FC-4196-BF2F-54832C7F9629}" srcOrd="0" destOrd="0" presId="urn:microsoft.com/office/officeart/2005/8/layout/orgChart1"/>
    <dgm:cxn modelId="{AA4E4B85-31FD-4B3E-9CCB-3202E8182F6E}" type="presOf" srcId="{D6BDE016-3763-43AF-AB1C-00021506AED0}" destId="{E751DEAC-54ED-4E16-8C1A-EACDEE666B85}" srcOrd="0" destOrd="0" presId="urn:microsoft.com/office/officeart/2005/8/layout/orgChart1"/>
    <dgm:cxn modelId="{2DAA0E8D-4F64-4BD0-B251-B3226367ADB0}" type="presOf" srcId="{41727401-79E7-4430-AC1E-67D833D42863}" destId="{E00F80A5-0A09-4A89-AB75-42105D0D6801}" srcOrd="0" destOrd="0" presId="urn:microsoft.com/office/officeart/2005/8/layout/orgChart1"/>
    <dgm:cxn modelId="{AEA49590-F3DB-464C-944F-81B6CD773DE5}" srcId="{A035DF03-F6B1-46CC-8E66-7813F1C2E77C}" destId="{D6BDE016-3763-43AF-AB1C-00021506AED0}" srcOrd="1" destOrd="0" parTransId="{E02A587F-61EF-4946-9942-2BCC169F7BCC}" sibTransId="{62501F55-AD3D-493C-B501-522ED0CE0467}"/>
    <dgm:cxn modelId="{7F46DF93-2EA6-412A-864F-72F326E21BF8}" type="presOf" srcId="{376A4A1B-D7FB-4F5F-8483-5F741AAB4337}" destId="{37A901B2-EC56-4963-B363-4EB11B35B2F6}" srcOrd="0" destOrd="0" presId="urn:microsoft.com/office/officeart/2005/8/layout/orgChart1"/>
    <dgm:cxn modelId="{76B0C994-6D94-431C-9BA1-A23D64419346}" type="presOf" srcId="{E8657704-5DE5-4F48-A95A-48014E9EF68E}" destId="{9BC30BE9-6AF5-45BD-BA82-FA39103F3C7B}" srcOrd="1" destOrd="0" presId="urn:microsoft.com/office/officeart/2005/8/layout/orgChart1"/>
    <dgm:cxn modelId="{28190095-4D92-4986-AADF-CB9843263BB6}" type="presOf" srcId="{60303A59-72A4-4131-B5D7-FEE5A95035D1}" destId="{B351D1D1-22FC-4665-9A41-E0AEF18CCBA4}" srcOrd="0" destOrd="0" presId="urn:microsoft.com/office/officeart/2005/8/layout/orgChart1"/>
    <dgm:cxn modelId="{8FCD9898-25D4-4B5B-A009-C5219EC759A4}" srcId="{D6BDE016-3763-43AF-AB1C-00021506AED0}" destId="{5CBBA7AF-7628-4BCB-B25A-5D82346CCAB4}" srcOrd="1" destOrd="0" parTransId="{0CD815EF-8BBE-4970-8186-B5733FAAA826}" sibTransId="{12C7FF1A-3A4B-4662-BBC1-65E049307E78}"/>
    <dgm:cxn modelId="{0EAB519A-B6BD-47C2-B705-44E29FD63170}" type="presOf" srcId="{83C6DF0F-91FE-4CB2-A6FB-A5306A48EB63}" destId="{5BE9B3A6-6416-471A-9CDA-93983147A120}" srcOrd="1" destOrd="0" presId="urn:microsoft.com/office/officeart/2005/8/layout/orgChart1"/>
    <dgm:cxn modelId="{4757CB9C-5D02-486E-BF0E-0CCECB2AC8E6}" type="presOf" srcId="{EC34C4B0-37D8-499E-BF95-79EA06A06B60}" destId="{FE9311E4-1E45-447C-9385-BF7F13B81C61}" srcOrd="1" destOrd="0" presId="urn:microsoft.com/office/officeart/2005/8/layout/orgChart1"/>
    <dgm:cxn modelId="{716FD99E-84E2-492C-9FCD-C8DD3E09FD71}" type="presOf" srcId="{098FF3D7-01E5-4394-AD87-85B13EA0D281}" destId="{50A511D9-9252-49B7-B2E8-55155375C701}" srcOrd="0" destOrd="0" presId="urn:microsoft.com/office/officeart/2005/8/layout/orgChart1"/>
    <dgm:cxn modelId="{FFE55CA1-EA8E-4270-BB27-88CB9B1B52B1}" type="presOf" srcId="{A035DF03-F6B1-46CC-8E66-7813F1C2E77C}" destId="{463F69FB-DAB0-4F14-92F4-C5745E3A400B}" srcOrd="0" destOrd="0" presId="urn:microsoft.com/office/officeart/2005/8/layout/orgChart1"/>
    <dgm:cxn modelId="{5B8748A2-0DB7-46DD-9C81-6BE770255C7F}" type="presOf" srcId="{A035DF03-F6B1-46CC-8E66-7813F1C2E77C}" destId="{932405E9-6CC1-4909-BD77-39E42EBAFC1B}" srcOrd="1" destOrd="0" presId="urn:microsoft.com/office/officeart/2005/8/layout/orgChart1"/>
    <dgm:cxn modelId="{7F8E2EAA-42F9-46FE-A435-CC94F3EC9564}" type="presOf" srcId="{51C55682-E2F2-40E5-9E15-F1C88CB57C26}" destId="{CB0C1380-C858-4274-AE98-10D5D6417662}" srcOrd="1" destOrd="0" presId="urn:microsoft.com/office/officeart/2005/8/layout/orgChart1"/>
    <dgm:cxn modelId="{3F0CA3AC-B8A5-4FC3-B9A9-D936919B3A31}" srcId="{41727401-79E7-4430-AC1E-67D833D42863}" destId="{4CAFD243-61E7-476E-AB24-37B3C1A4E945}" srcOrd="2" destOrd="0" parTransId="{96F67E67-958A-428F-9DFA-2920E4E1734F}" sibTransId="{FBB0C00D-0EF9-4551-BE1A-C32175DF5C42}"/>
    <dgm:cxn modelId="{BCF94CBB-7BD7-49F9-85A8-7D97EAA4583C}" srcId="{41727401-79E7-4430-AC1E-67D833D42863}" destId="{E8657704-5DE5-4F48-A95A-48014E9EF68E}" srcOrd="0" destOrd="0" parTransId="{8B265634-D166-4860-B5F2-DE23ECF1EEA5}" sibTransId="{B4E65979-66D8-4903-83C9-705284AE6459}"/>
    <dgm:cxn modelId="{DFCAF1BB-53EF-420A-AF32-BC82917B9C1F}" srcId="{D6BDE016-3763-43AF-AB1C-00021506AED0}" destId="{D6E9B926-A698-462C-9396-3DBA98E4DBB1}" srcOrd="3" destOrd="0" parTransId="{747F104B-B8C3-4494-B439-FA5F112E99CE}" sibTransId="{596F5191-6F12-438D-990F-9D350916E077}"/>
    <dgm:cxn modelId="{B61C41BE-1C89-490A-88D1-45E8224DD2DD}" type="presOf" srcId="{5CBBA7AF-7628-4BCB-B25A-5D82346CCAB4}" destId="{08F7ACEB-629D-45D0-B139-EFEE7E4BA218}" srcOrd="1" destOrd="0" presId="urn:microsoft.com/office/officeart/2005/8/layout/orgChart1"/>
    <dgm:cxn modelId="{A87891C0-82EF-4E29-8107-D32E14BCB937}" srcId="{D6BDE016-3763-43AF-AB1C-00021506AED0}" destId="{60303A59-72A4-4131-B5D7-FEE5A95035D1}" srcOrd="0" destOrd="0" parTransId="{73A2547F-72B5-4592-ADDD-BCCAFB29D310}" sibTransId="{D74963C6-D21F-4A4E-9763-884B261B8979}"/>
    <dgm:cxn modelId="{4B1320C2-B528-4FC6-AD7A-52E2FDBB1E83}" type="presOf" srcId="{60303A59-72A4-4131-B5D7-FEE5A95035D1}" destId="{B5B391F2-8561-4B56-AD3B-FF9C8E5B42D7}" srcOrd="1" destOrd="0" presId="urn:microsoft.com/office/officeart/2005/8/layout/orgChart1"/>
    <dgm:cxn modelId="{E309C0C3-B0D6-4F89-84DE-AC9D0C9BDF5D}" srcId="{A035DF03-F6B1-46CC-8E66-7813F1C2E77C}" destId="{86087538-B294-4F23-B4AB-EE239AE0B32B}" srcOrd="2" destOrd="0" parTransId="{BC029BC2-F518-4F39-A2CD-17B7128D4C47}" sibTransId="{8A6C22B6-7B38-48D0-8824-DCEF806FB5B6}"/>
    <dgm:cxn modelId="{57CC7BC6-1A1B-449F-A718-3F34CB0E8A19}" type="presOf" srcId="{E02A587F-61EF-4946-9942-2BCC169F7BCC}" destId="{087D300B-CF85-4C97-AED8-91000BA5A68B}" srcOrd="0" destOrd="0" presId="urn:microsoft.com/office/officeart/2005/8/layout/orgChart1"/>
    <dgm:cxn modelId="{5AD819C9-39EC-4B6B-8F74-F2A0F43268A3}" type="presOf" srcId="{843FF769-2A8E-4D78-9E5A-26CD8742E29B}" destId="{F7AB9FDC-99E0-4DF8-85A6-2D89A4E95A4A}" srcOrd="0" destOrd="0" presId="urn:microsoft.com/office/officeart/2005/8/layout/orgChart1"/>
    <dgm:cxn modelId="{A9A99ACB-01E5-4436-B912-1FA447950DCB}" type="presOf" srcId="{EC34C4B0-37D8-499E-BF95-79EA06A06B60}" destId="{7EC6C87A-0F2F-456F-A97D-55B2002DCF89}" srcOrd="0" destOrd="0" presId="urn:microsoft.com/office/officeart/2005/8/layout/orgChart1"/>
    <dgm:cxn modelId="{1CB4CCCF-160F-4137-B486-BD8B2695FA56}" srcId="{376A4A1B-D7FB-4F5F-8483-5F741AAB4337}" destId="{A035DF03-F6B1-46CC-8E66-7813F1C2E77C}" srcOrd="0" destOrd="0" parTransId="{582B68DF-7531-4804-81AA-BBF014B3DE14}" sibTransId="{34FC473F-26D9-48D4-8BB1-F9C153944FB9}"/>
    <dgm:cxn modelId="{9C2A7AD5-485A-4FF9-82D8-9A40D05A20C4}" type="presOf" srcId="{4CAFD243-61E7-476E-AB24-37B3C1A4E945}" destId="{D896B9B2-89B5-4B91-857C-75C7E4E4578B}" srcOrd="1" destOrd="0" presId="urn:microsoft.com/office/officeart/2005/8/layout/orgChart1"/>
    <dgm:cxn modelId="{1E160DDE-0552-466E-A5F2-1AACC59AD121}" type="presOf" srcId="{83C6DF0F-91FE-4CB2-A6FB-A5306A48EB63}" destId="{47B11AB0-EBA6-4CEE-A5D0-DA66C5EDE791}" srcOrd="0" destOrd="0" presId="urn:microsoft.com/office/officeart/2005/8/layout/orgChart1"/>
    <dgm:cxn modelId="{DC1303E1-6E49-485C-B4DF-8B07FCE75998}" type="presOf" srcId="{4CAFD243-61E7-476E-AB24-37B3C1A4E945}" destId="{B78BA1B9-FB51-4BFE-8F0D-E10A25C4483A}" srcOrd="0" destOrd="0" presId="urn:microsoft.com/office/officeart/2005/8/layout/orgChart1"/>
    <dgm:cxn modelId="{8B0FAAF2-A361-40AE-9F30-6A565E50F555}" type="presOf" srcId="{FAF07909-00DC-4D5B-9812-8773B03C4BAA}" destId="{77C97E72-71DB-4DE3-8100-06FD911ECED3}" srcOrd="1" destOrd="0" presId="urn:microsoft.com/office/officeart/2005/8/layout/orgChart1"/>
    <dgm:cxn modelId="{3309F5F7-FAB8-4B7C-A1F9-57601300BCD9}" type="presOf" srcId="{E8657704-5DE5-4F48-A95A-48014E9EF68E}" destId="{A9851248-F3B3-4D6F-972B-B00A63EC8BDF}" srcOrd="0" destOrd="0" presId="urn:microsoft.com/office/officeart/2005/8/layout/orgChart1"/>
    <dgm:cxn modelId="{8741A4FA-0018-4CAD-8578-7D13ED18A907}" srcId="{A035DF03-F6B1-46CC-8E66-7813F1C2E77C}" destId="{41727401-79E7-4430-AC1E-67D833D42863}" srcOrd="0" destOrd="0" parTransId="{4356DF17-48D9-473C-ADDB-73DAB9A581E5}" sibTransId="{97D666BD-6DA4-470E-9056-DEA3549EBE2C}"/>
    <dgm:cxn modelId="{28BCBBFF-9465-4229-B640-2F7F4A1F4A64}" type="presOf" srcId="{7067579D-3A0E-4543-BA2A-D95B243DC45C}" destId="{9B6E1FAE-3749-4E87-BDA3-8858CDCD550A}" srcOrd="0" destOrd="0" presId="urn:microsoft.com/office/officeart/2005/8/layout/orgChart1"/>
    <dgm:cxn modelId="{8232518E-E6C0-432A-84B0-0BF41ABAF6F0}" type="presParOf" srcId="{37A901B2-EC56-4963-B363-4EB11B35B2F6}" destId="{C64EF7CF-9D36-4242-BF0F-15F063078280}" srcOrd="0" destOrd="0" presId="urn:microsoft.com/office/officeart/2005/8/layout/orgChart1"/>
    <dgm:cxn modelId="{A38D8854-E172-4C5E-AC94-EFE092702E24}" type="presParOf" srcId="{C64EF7CF-9D36-4242-BF0F-15F063078280}" destId="{5B2CBD4B-A9DC-461B-939A-F15D288A5CEA}" srcOrd="0" destOrd="0" presId="urn:microsoft.com/office/officeart/2005/8/layout/orgChart1"/>
    <dgm:cxn modelId="{1888E802-F89B-42B5-A200-53D21567BD6A}" type="presParOf" srcId="{5B2CBD4B-A9DC-461B-939A-F15D288A5CEA}" destId="{463F69FB-DAB0-4F14-92F4-C5745E3A400B}" srcOrd="0" destOrd="0" presId="urn:microsoft.com/office/officeart/2005/8/layout/orgChart1"/>
    <dgm:cxn modelId="{4AED05B2-9C17-41A0-866D-4205333B1F54}" type="presParOf" srcId="{5B2CBD4B-A9DC-461B-939A-F15D288A5CEA}" destId="{932405E9-6CC1-4909-BD77-39E42EBAFC1B}" srcOrd="1" destOrd="0" presId="urn:microsoft.com/office/officeart/2005/8/layout/orgChart1"/>
    <dgm:cxn modelId="{407F42B1-BAB5-4403-AEDD-019D88463067}" type="presParOf" srcId="{C64EF7CF-9D36-4242-BF0F-15F063078280}" destId="{C710E4DC-8765-40B4-A549-E77276FD4A63}" srcOrd="1" destOrd="0" presId="urn:microsoft.com/office/officeart/2005/8/layout/orgChart1"/>
    <dgm:cxn modelId="{2256980C-3B2C-4ED8-86C5-96B528CAC18A}" type="presParOf" srcId="{C710E4DC-8765-40B4-A549-E77276FD4A63}" destId="{9A82C8D5-79AA-414C-9C3D-765F02CE410E}" srcOrd="0" destOrd="0" presId="urn:microsoft.com/office/officeart/2005/8/layout/orgChart1"/>
    <dgm:cxn modelId="{EB80840A-DB2D-484A-A39F-7690C886ED5F}" type="presParOf" srcId="{C710E4DC-8765-40B4-A549-E77276FD4A63}" destId="{7577D3ED-2872-4AA5-BA55-F671ABEAF31D}" srcOrd="1" destOrd="0" presId="urn:microsoft.com/office/officeart/2005/8/layout/orgChart1"/>
    <dgm:cxn modelId="{698F231F-2DC0-4D70-B4F0-E13883D4E23A}" type="presParOf" srcId="{7577D3ED-2872-4AA5-BA55-F671ABEAF31D}" destId="{DC1D76A5-A1E6-44EB-B558-749CDDF650B0}" srcOrd="0" destOrd="0" presId="urn:microsoft.com/office/officeart/2005/8/layout/orgChart1"/>
    <dgm:cxn modelId="{6F1E0B41-1987-4839-98CE-782AD4899E60}" type="presParOf" srcId="{DC1D76A5-A1E6-44EB-B558-749CDDF650B0}" destId="{E00F80A5-0A09-4A89-AB75-42105D0D6801}" srcOrd="0" destOrd="0" presId="urn:microsoft.com/office/officeart/2005/8/layout/orgChart1"/>
    <dgm:cxn modelId="{0FAAD7F8-467F-48A8-998C-6DD93C96C218}" type="presParOf" srcId="{DC1D76A5-A1E6-44EB-B558-749CDDF650B0}" destId="{E79524AA-A1F6-4730-90EC-1951BFF7B3C8}" srcOrd="1" destOrd="0" presId="urn:microsoft.com/office/officeart/2005/8/layout/orgChart1"/>
    <dgm:cxn modelId="{3BD5414A-CC3D-420F-9C1C-0FC2EA736464}" type="presParOf" srcId="{7577D3ED-2872-4AA5-BA55-F671ABEAF31D}" destId="{E5E36315-74F2-4276-B2E6-FF9045340987}" srcOrd="1" destOrd="0" presId="urn:microsoft.com/office/officeart/2005/8/layout/orgChart1"/>
    <dgm:cxn modelId="{BD4BB314-4D9B-4CE3-82E5-E138046F7ECC}" type="presParOf" srcId="{E5E36315-74F2-4276-B2E6-FF9045340987}" destId="{9B950456-72FC-4196-BF2F-54832C7F9629}" srcOrd="0" destOrd="0" presId="urn:microsoft.com/office/officeart/2005/8/layout/orgChart1"/>
    <dgm:cxn modelId="{72CEC8BB-89DF-4B6B-9842-E5FD42DAEA42}" type="presParOf" srcId="{E5E36315-74F2-4276-B2E6-FF9045340987}" destId="{C68030F3-3EA8-4554-B704-7E9719A8A831}" srcOrd="1" destOrd="0" presId="urn:microsoft.com/office/officeart/2005/8/layout/orgChart1"/>
    <dgm:cxn modelId="{AB34C447-04C6-430E-94BC-4FEA88024CFE}" type="presParOf" srcId="{C68030F3-3EA8-4554-B704-7E9719A8A831}" destId="{AAAFF601-C230-4CC8-B458-1D83E9F8CA98}" srcOrd="0" destOrd="0" presId="urn:microsoft.com/office/officeart/2005/8/layout/orgChart1"/>
    <dgm:cxn modelId="{74F25340-858B-428E-90A0-FBB5E3C8FD3A}" type="presParOf" srcId="{AAAFF601-C230-4CC8-B458-1D83E9F8CA98}" destId="{A9851248-F3B3-4D6F-972B-B00A63EC8BDF}" srcOrd="0" destOrd="0" presId="urn:microsoft.com/office/officeart/2005/8/layout/orgChart1"/>
    <dgm:cxn modelId="{B4500019-2656-44B0-9D2C-4749371AB113}" type="presParOf" srcId="{AAAFF601-C230-4CC8-B458-1D83E9F8CA98}" destId="{9BC30BE9-6AF5-45BD-BA82-FA39103F3C7B}" srcOrd="1" destOrd="0" presId="urn:microsoft.com/office/officeart/2005/8/layout/orgChart1"/>
    <dgm:cxn modelId="{C43A03BF-239F-46E6-9CE2-2CC492B9D228}" type="presParOf" srcId="{C68030F3-3EA8-4554-B704-7E9719A8A831}" destId="{496A2C0B-3549-4DB0-91F0-2BDCFDB8272A}" srcOrd="1" destOrd="0" presId="urn:microsoft.com/office/officeart/2005/8/layout/orgChart1"/>
    <dgm:cxn modelId="{0DED710A-24D8-46BB-87B6-2B7C202C097A}" type="presParOf" srcId="{C68030F3-3EA8-4554-B704-7E9719A8A831}" destId="{C010739A-2A72-4D27-8CE0-D8EBFB4070CF}" srcOrd="2" destOrd="0" presId="urn:microsoft.com/office/officeart/2005/8/layout/orgChart1"/>
    <dgm:cxn modelId="{759221B0-B144-494E-8972-154D17F8679E}" type="presParOf" srcId="{E5E36315-74F2-4276-B2E6-FF9045340987}" destId="{A5A455C8-ADE5-4957-A4E1-F3842B1F3405}" srcOrd="2" destOrd="0" presId="urn:microsoft.com/office/officeart/2005/8/layout/orgChart1"/>
    <dgm:cxn modelId="{FD262FCF-30B9-4F87-A0AE-36EAFF430E7B}" type="presParOf" srcId="{E5E36315-74F2-4276-B2E6-FF9045340987}" destId="{7A2CD6C9-8B93-44B5-8C70-F890179AD861}" srcOrd="3" destOrd="0" presId="urn:microsoft.com/office/officeart/2005/8/layout/orgChart1"/>
    <dgm:cxn modelId="{DEA3182B-B7B2-46D1-B8B9-CABA31B12D60}" type="presParOf" srcId="{7A2CD6C9-8B93-44B5-8C70-F890179AD861}" destId="{9A179E53-3532-4302-8B7C-6D6BF381E85F}" srcOrd="0" destOrd="0" presId="urn:microsoft.com/office/officeart/2005/8/layout/orgChart1"/>
    <dgm:cxn modelId="{A33BEF3A-3BC9-46B1-A66C-FCC0123D5F62}" type="presParOf" srcId="{9A179E53-3532-4302-8B7C-6D6BF381E85F}" destId="{319BC29C-D911-4BBC-9413-27977107C9D3}" srcOrd="0" destOrd="0" presId="urn:microsoft.com/office/officeart/2005/8/layout/orgChart1"/>
    <dgm:cxn modelId="{F2FF9AE7-0681-4DD7-9CF7-CA6F78EB8CBB}" type="presParOf" srcId="{9A179E53-3532-4302-8B7C-6D6BF381E85F}" destId="{CB0C1380-C858-4274-AE98-10D5D6417662}" srcOrd="1" destOrd="0" presId="urn:microsoft.com/office/officeart/2005/8/layout/orgChart1"/>
    <dgm:cxn modelId="{B67276A4-FA0E-491B-935D-BA65C8516C95}" type="presParOf" srcId="{7A2CD6C9-8B93-44B5-8C70-F890179AD861}" destId="{5001BE9B-6F29-4579-AB40-3790B8AD92D4}" srcOrd="1" destOrd="0" presId="urn:microsoft.com/office/officeart/2005/8/layout/orgChart1"/>
    <dgm:cxn modelId="{40660842-BE53-42F8-93CC-DB2A77570968}" type="presParOf" srcId="{7A2CD6C9-8B93-44B5-8C70-F890179AD861}" destId="{321F3914-EC06-4EB3-8DE5-025652326DED}" srcOrd="2" destOrd="0" presId="urn:microsoft.com/office/officeart/2005/8/layout/orgChart1"/>
    <dgm:cxn modelId="{955202C6-3807-4095-9E8E-4489CDC7A336}" type="presParOf" srcId="{E5E36315-74F2-4276-B2E6-FF9045340987}" destId="{72C91B86-90ED-4B48-BA64-5568879E0E39}" srcOrd="4" destOrd="0" presId="urn:microsoft.com/office/officeart/2005/8/layout/orgChart1"/>
    <dgm:cxn modelId="{98C52B2B-B10B-40B4-9073-939B8901D8A5}" type="presParOf" srcId="{E5E36315-74F2-4276-B2E6-FF9045340987}" destId="{D5558590-E9E1-4A2D-9BE0-DAEC1FA11E22}" srcOrd="5" destOrd="0" presId="urn:microsoft.com/office/officeart/2005/8/layout/orgChart1"/>
    <dgm:cxn modelId="{0879F3DC-B3D3-4A78-B880-69F2C10A80B0}" type="presParOf" srcId="{D5558590-E9E1-4A2D-9BE0-DAEC1FA11E22}" destId="{BBF2E59E-D7B5-45FF-A20E-BD8AE0AE0237}" srcOrd="0" destOrd="0" presId="urn:microsoft.com/office/officeart/2005/8/layout/orgChart1"/>
    <dgm:cxn modelId="{18699C8B-838D-44EB-95BB-2D9327CB81ED}" type="presParOf" srcId="{BBF2E59E-D7B5-45FF-A20E-BD8AE0AE0237}" destId="{B78BA1B9-FB51-4BFE-8F0D-E10A25C4483A}" srcOrd="0" destOrd="0" presId="urn:microsoft.com/office/officeart/2005/8/layout/orgChart1"/>
    <dgm:cxn modelId="{B046E513-2986-4671-8E58-70EC410EF0F5}" type="presParOf" srcId="{BBF2E59E-D7B5-45FF-A20E-BD8AE0AE0237}" destId="{D896B9B2-89B5-4B91-857C-75C7E4E4578B}" srcOrd="1" destOrd="0" presId="urn:microsoft.com/office/officeart/2005/8/layout/orgChart1"/>
    <dgm:cxn modelId="{F812045C-DB5E-4E9D-8141-2D68D417CA2B}" type="presParOf" srcId="{D5558590-E9E1-4A2D-9BE0-DAEC1FA11E22}" destId="{7F355E7C-9C70-4865-BF40-E59BA0584494}" srcOrd="1" destOrd="0" presId="urn:microsoft.com/office/officeart/2005/8/layout/orgChart1"/>
    <dgm:cxn modelId="{5E9834A4-B0AC-48B0-BA0E-A6CB786E1F90}" type="presParOf" srcId="{D5558590-E9E1-4A2D-9BE0-DAEC1FA11E22}" destId="{2D74C8D5-1F47-4268-87E7-08C0B1E87973}" srcOrd="2" destOrd="0" presId="urn:microsoft.com/office/officeart/2005/8/layout/orgChart1"/>
    <dgm:cxn modelId="{58415DDC-A92F-477B-BFF2-EA3CCDF827E5}" type="presParOf" srcId="{7577D3ED-2872-4AA5-BA55-F671ABEAF31D}" destId="{0FCE42A6-D9AD-4A4E-8E85-4629AEDD6F28}" srcOrd="2" destOrd="0" presId="urn:microsoft.com/office/officeart/2005/8/layout/orgChart1"/>
    <dgm:cxn modelId="{84CE3BE6-E523-4BE5-892F-6CA03EDB27AB}" type="presParOf" srcId="{C710E4DC-8765-40B4-A549-E77276FD4A63}" destId="{087D300B-CF85-4C97-AED8-91000BA5A68B}" srcOrd="2" destOrd="0" presId="urn:microsoft.com/office/officeart/2005/8/layout/orgChart1"/>
    <dgm:cxn modelId="{7BE70D31-D483-4509-8003-9FB576AF30B1}" type="presParOf" srcId="{C710E4DC-8765-40B4-A549-E77276FD4A63}" destId="{03A45432-0E43-46AD-AE31-7C6EC0F74B98}" srcOrd="3" destOrd="0" presId="urn:microsoft.com/office/officeart/2005/8/layout/orgChart1"/>
    <dgm:cxn modelId="{957BF89E-0DFD-4AFE-B7BB-CE5419D5CACD}" type="presParOf" srcId="{03A45432-0E43-46AD-AE31-7C6EC0F74B98}" destId="{E3527482-E362-48D8-8BFB-EE0D2B38017C}" srcOrd="0" destOrd="0" presId="urn:microsoft.com/office/officeart/2005/8/layout/orgChart1"/>
    <dgm:cxn modelId="{775AA5DD-361B-4A2D-B848-666B88A24C12}" type="presParOf" srcId="{E3527482-E362-48D8-8BFB-EE0D2B38017C}" destId="{E751DEAC-54ED-4E16-8C1A-EACDEE666B85}" srcOrd="0" destOrd="0" presId="urn:microsoft.com/office/officeart/2005/8/layout/orgChart1"/>
    <dgm:cxn modelId="{6720AB42-5EAB-4958-A327-AED0D62448B4}" type="presParOf" srcId="{E3527482-E362-48D8-8BFB-EE0D2B38017C}" destId="{F35163EB-50FB-4F8C-8F0E-013FF123D7F9}" srcOrd="1" destOrd="0" presId="urn:microsoft.com/office/officeart/2005/8/layout/orgChart1"/>
    <dgm:cxn modelId="{9649DA8D-D526-42AF-B51F-C898CE2BFA6F}" type="presParOf" srcId="{03A45432-0E43-46AD-AE31-7C6EC0F74B98}" destId="{BCA3F90E-828F-4B2B-876E-3F75A90F1D7F}" srcOrd="1" destOrd="0" presId="urn:microsoft.com/office/officeart/2005/8/layout/orgChart1"/>
    <dgm:cxn modelId="{8EE0F8DE-8561-4D5C-AD66-7DD9D56BE0B9}" type="presParOf" srcId="{BCA3F90E-828F-4B2B-876E-3F75A90F1D7F}" destId="{DA97A06A-6FAC-4257-A02A-8F5B041036AC}" srcOrd="0" destOrd="0" presId="urn:microsoft.com/office/officeart/2005/8/layout/orgChart1"/>
    <dgm:cxn modelId="{95092F19-9A4A-413C-96AC-A27177B160A3}" type="presParOf" srcId="{BCA3F90E-828F-4B2B-876E-3F75A90F1D7F}" destId="{2DB33DB9-10B6-4566-8080-DAEF8EF2FD45}" srcOrd="1" destOrd="0" presId="urn:microsoft.com/office/officeart/2005/8/layout/orgChart1"/>
    <dgm:cxn modelId="{08C162EA-A3F2-4319-9CC4-5F5742413E83}" type="presParOf" srcId="{2DB33DB9-10B6-4566-8080-DAEF8EF2FD45}" destId="{9EEFB897-38B9-454A-BFBD-ABA3D3DE3510}" srcOrd="0" destOrd="0" presId="urn:microsoft.com/office/officeart/2005/8/layout/orgChart1"/>
    <dgm:cxn modelId="{706E5303-82B9-4385-98E1-A09A8ABD2761}" type="presParOf" srcId="{9EEFB897-38B9-454A-BFBD-ABA3D3DE3510}" destId="{B351D1D1-22FC-4665-9A41-E0AEF18CCBA4}" srcOrd="0" destOrd="0" presId="urn:microsoft.com/office/officeart/2005/8/layout/orgChart1"/>
    <dgm:cxn modelId="{7EDCB995-1E36-404D-ABAB-FED5FC7524CB}" type="presParOf" srcId="{9EEFB897-38B9-454A-BFBD-ABA3D3DE3510}" destId="{B5B391F2-8561-4B56-AD3B-FF9C8E5B42D7}" srcOrd="1" destOrd="0" presId="urn:microsoft.com/office/officeart/2005/8/layout/orgChart1"/>
    <dgm:cxn modelId="{2DA53816-D65F-48A5-A298-5A1EE781ECBE}" type="presParOf" srcId="{2DB33DB9-10B6-4566-8080-DAEF8EF2FD45}" destId="{FDF00FC2-253C-4BCC-81B4-9C45931744FA}" srcOrd="1" destOrd="0" presId="urn:microsoft.com/office/officeart/2005/8/layout/orgChart1"/>
    <dgm:cxn modelId="{48CE29FE-3394-42D2-B693-95744B9FA82D}" type="presParOf" srcId="{2DB33DB9-10B6-4566-8080-DAEF8EF2FD45}" destId="{5A8AF16F-7ADE-4C11-AA89-88393164D2D6}" srcOrd="2" destOrd="0" presId="urn:microsoft.com/office/officeart/2005/8/layout/orgChart1"/>
    <dgm:cxn modelId="{52E0B114-0C95-483C-BC6D-D2276A043218}" type="presParOf" srcId="{BCA3F90E-828F-4B2B-876E-3F75A90F1D7F}" destId="{32554741-9517-444B-BCD2-EB7E52BB0E0C}" srcOrd="2" destOrd="0" presId="urn:microsoft.com/office/officeart/2005/8/layout/orgChart1"/>
    <dgm:cxn modelId="{1B284A56-C2B2-4D9E-9441-95539CBD6B34}" type="presParOf" srcId="{BCA3F90E-828F-4B2B-876E-3F75A90F1D7F}" destId="{E3F07DF3-45EC-475D-B1BF-9EB42825D1AA}" srcOrd="3" destOrd="0" presId="urn:microsoft.com/office/officeart/2005/8/layout/orgChart1"/>
    <dgm:cxn modelId="{A0A10871-69D5-4160-9FB6-740968B5B30E}" type="presParOf" srcId="{E3F07DF3-45EC-475D-B1BF-9EB42825D1AA}" destId="{5B2F4A2C-29B3-4D7F-AEEF-639AB2EA132B}" srcOrd="0" destOrd="0" presId="urn:microsoft.com/office/officeart/2005/8/layout/orgChart1"/>
    <dgm:cxn modelId="{7F9E839F-08CF-4CEF-8114-822D105DD80C}" type="presParOf" srcId="{5B2F4A2C-29B3-4D7F-AEEF-639AB2EA132B}" destId="{8B294B81-8C3C-489B-A4B6-A6BA5822D9E0}" srcOrd="0" destOrd="0" presId="urn:microsoft.com/office/officeart/2005/8/layout/orgChart1"/>
    <dgm:cxn modelId="{803FF8EE-7E16-4F21-9170-6D49D7EEFC16}" type="presParOf" srcId="{5B2F4A2C-29B3-4D7F-AEEF-639AB2EA132B}" destId="{08F7ACEB-629D-45D0-B139-EFEE7E4BA218}" srcOrd="1" destOrd="0" presId="urn:microsoft.com/office/officeart/2005/8/layout/orgChart1"/>
    <dgm:cxn modelId="{0CF0A339-E743-4D70-8B30-1B673B52233E}" type="presParOf" srcId="{E3F07DF3-45EC-475D-B1BF-9EB42825D1AA}" destId="{25F3061D-5C07-46FE-B7F9-09FC5BD71EB2}" srcOrd="1" destOrd="0" presId="urn:microsoft.com/office/officeart/2005/8/layout/orgChart1"/>
    <dgm:cxn modelId="{3CB2C955-2AF4-438B-9858-CF0C59DCDE0D}" type="presParOf" srcId="{E3F07DF3-45EC-475D-B1BF-9EB42825D1AA}" destId="{8D489CE7-8160-4D80-8725-F2CDAC5078CA}" srcOrd="2" destOrd="0" presId="urn:microsoft.com/office/officeart/2005/8/layout/orgChart1"/>
    <dgm:cxn modelId="{E8EB5914-DDC6-47A3-B1D4-B344C8BD942C}" type="presParOf" srcId="{BCA3F90E-828F-4B2B-876E-3F75A90F1D7F}" destId="{F7AB9FDC-99E0-4DF8-85A6-2D89A4E95A4A}" srcOrd="4" destOrd="0" presId="urn:microsoft.com/office/officeart/2005/8/layout/orgChart1"/>
    <dgm:cxn modelId="{8CBF351C-2249-46ED-A0C2-BAFF88DB084B}" type="presParOf" srcId="{BCA3F90E-828F-4B2B-876E-3F75A90F1D7F}" destId="{4818BD63-6123-4105-9B83-95CC324415B2}" srcOrd="5" destOrd="0" presId="urn:microsoft.com/office/officeart/2005/8/layout/orgChart1"/>
    <dgm:cxn modelId="{7D2D3EEE-52C1-41A7-922B-2C0396A27BAF}" type="presParOf" srcId="{4818BD63-6123-4105-9B83-95CC324415B2}" destId="{6C7A541D-97A3-43AC-A4CF-91F07A9B98C1}" srcOrd="0" destOrd="0" presId="urn:microsoft.com/office/officeart/2005/8/layout/orgChart1"/>
    <dgm:cxn modelId="{E3889AE4-16C3-4280-A4FC-BE086ED23A29}" type="presParOf" srcId="{6C7A541D-97A3-43AC-A4CF-91F07A9B98C1}" destId="{9B6E1FAE-3749-4E87-BDA3-8858CDCD550A}" srcOrd="0" destOrd="0" presId="urn:microsoft.com/office/officeart/2005/8/layout/orgChart1"/>
    <dgm:cxn modelId="{2C56E353-292D-4E4E-9284-690AB242A901}" type="presParOf" srcId="{6C7A541D-97A3-43AC-A4CF-91F07A9B98C1}" destId="{93365BE4-BEBD-4B22-98BE-2C1F5BF26791}" srcOrd="1" destOrd="0" presId="urn:microsoft.com/office/officeart/2005/8/layout/orgChart1"/>
    <dgm:cxn modelId="{EA45D700-A746-4C3C-AAE0-CE8FBCC9FD61}" type="presParOf" srcId="{4818BD63-6123-4105-9B83-95CC324415B2}" destId="{DF4DCF8D-6F7F-4FCD-904E-A72ED3139AD8}" srcOrd="1" destOrd="0" presId="urn:microsoft.com/office/officeart/2005/8/layout/orgChart1"/>
    <dgm:cxn modelId="{95ECB6B8-7F6B-4B2C-B1A5-C539DE5D29FF}" type="presParOf" srcId="{4818BD63-6123-4105-9B83-95CC324415B2}" destId="{83C75A79-7401-48F5-A07F-3042B9150D3E}" srcOrd="2" destOrd="0" presId="urn:microsoft.com/office/officeart/2005/8/layout/orgChart1"/>
    <dgm:cxn modelId="{06FD6AB0-518C-45C5-BBC7-6BBAF71066D7}" type="presParOf" srcId="{BCA3F90E-828F-4B2B-876E-3F75A90F1D7F}" destId="{B713AF3B-C999-465B-9A7B-A31F955913C3}" srcOrd="6" destOrd="0" presId="urn:microsoft.com/office/officeart/2005/8/layout/orgChart1"/>
    <dgm:cxn modelId="{315E56D2-93E8-4D0A-AD45-486DA79E404E}" type="presParOf" srcId="{BCA3F90E-828F-4B2B-876E-3F75A90F1D7F}" destId="{349D7925-F8E1-4868-BF48-0582A7AC3E41}" srcOrd="7" destOrd="0" presId="urn:microsoft.com/office/officeart/2005/8/layout/orgChart1"/>
    <dgm:cxn modelId="{01EE9D85-4166-498D-BAAB-7E2A31432C9A}" type="presParOf" srcId="{349D7925-F8E1-4868-BF48-0582A7AC3E41}" destId="{DA624DDD-7757-441A-A0A6-7D1D0D5D05DA}" srcOrd="0" destOrd="0" presId="urn:microsoft.com/office/officeart/2005/8/layout/orgChart1"/>
    <dgm:cxn modelId="{7F410ADD-7063-4BA7-8E34-370821930A89}" type="presParOf" srcId="{DA624DDD-7757-441A-A0A6-7D1D0D5D05DA}" destId="{2FFD3AF6-346F-4AB8-9391-DF12BF45112E}" srcOrd="0" destOrd="0" presId="urn:microsoft.com/office/officeart/2005/8/layout/orgChart1"/>
    <dgm:cxn modelId="{A5309223-7850-44B2-99A5-CCDD662ACAD1}" type="presParOf" srcId="{DA624DDD-7757-441A-A0A6-7D1D0D5D05DA}" destId="{4A59DCD6-6A64-4CD6-8C38-E7D30605907A}" srcOrd="1" destOrd="0" presId="urn:microsoft.com/office/officeart/2005/8/layout/orgChart1"/>
    <dgm:cxn modelId="{9C3E7A98-B248-4AEF-A83F-CF07E7592D4D}" type="presParOf" srcId="{349D7925-F8E1-4868-BF48-0582A7AC3E41}" destId="{CB372477-0F57-494D-97C5-9145351F505F}" srcOrd="1" destOrd="0" presId="urn:microsoft.com/office/officeart/2005/8/layout/orgChart1"/>
    <dgm:cxn modelId="{65031636-972B-44A2-B13D-CADDFC8083EB}" type="presParOf" srcId="{349D7925-F8E1-4868-BF48-0582A7AC3E41}" destId="{D891C166-5F6B-4448-8B48-A8B33CA889FB}" srcOrd="2" destOrd="0" presId="urn:microsoft.com/office/officeart/2005/8/layout/orgChart1"/>
    <dgm:cxn modelId="{7E9AB086-FDAA-4B40-92E5-3B65AF029166}" type="presParOf" srcId="{03A45432-0E43-46AD-AE31-7C6EC0F74B98}" destId="{6383C1C2-8555-4D4F-A680-2F130FE0621E}" srcOrd="2" destOrd="0" presId="urn:microsoft.com/office/officeart/2005/8/layout/orgChart1"/>
    <dgm:cxn modelId="{70625312-04A4-4923-8891-D1DF785E9C85}" type="presParOf" srcId="{C710E4DC-8765-40B4-A549-E77276FD4A63}" destId="{EB4167F0-85E1-4307-9FC7-E83526DC3C9E}" srcOrd="4" destOrd="0" presId="urn:microsoft.com/office/officeart/2005/8/layout/orgChart1"/>
    <dgm:cxn modelId="{9DC40705-8513-43D1-866B-0AA4EFBFE5D3}" type="presParOf" srcId="{C710E4DC-8765-40B4-A549-E77276FD4A63}" destId="{4C9169F9-5A40-468D-93ED-398892C21215}" srcOrd="5" destOrd="0" presId="urn:microsoft.com/office/officeart/2005/8/layout/orgChart1"/>
    <dgm:cxn modelId="{4C9F0855-8ECE-4BBF-8356-96FC6438E645}" type="presParOf" srcId="{4C9169F9-5A40-468D-93ED-398892C21215}" destId="{3BA3FDEF-CD77-4D13-B297-C7636793C8B1}" srcOrd="0" destOrd="0" presId="urn:microsoft.com/office/officeart/2005/8/layout/orgChart1"/>
    <dgm:cxn modelId="{F1EEBCCA-19FF-493D-B93C-5299CB6D732A}" type="presParOf" srcId="{3BA3FDEF-CD77-4D13-B297-C7636793C8B1}" destId="{A5440FF4-2DFC-4E58-9C27-7ACDE8104342}" srcOrd="0" destOrd="0" presId="urn:microsoft.com/office/officeart/2005/8/layout/orgChart1"/>
    <dgm:cxn modelId="{A8C2682C-199C-480C-97C7-7F2BF583A2D2}" type="presParOf" srcId="{3BA3FDEF-CD77-4D13-B297-C7636793C8B1}" destId="{A8C3E032-2008-4974-A805-4C6161E9D013}" srcOrd="1" destOrd="0" presId="urn:microsoft.com/office/officeart/2005/8/layout/orgChart1"/>
    <dgm:cxn modelId="{6B4F2D7F-6541-4C56-B939-066801815041}" type="presParOf" srcId="{4C9169F9-5A40-468D-93ED-398892C21215}" destId="{342DDAB5-F97D-4947-BC2F-76185CFCEE42}" srcOrd="1" destOrd="0" presId="urn:microsoft.com/office/officeart/2005/8/layout/orgChart1"/>
    <dgm:cxn modelId="{96073124-E222-4102-ACEE-8C39EC44E32B}" type="presParOf" srcId="{342DDAB5-F97D-4947-BC2F-76185CFCEE42}" destId="{1CF7487B-C25D-4C4D-9951-569CDB5DC1F7}" srcOrd="0" destOrd="0" presId="urn:microsoft.com/office/officeart/2005/8/layout/orgChart1"/>
    <dgm:cxn modelId="{D0B91F69-33E4-4722-BC6D-4A4A86ACFB8A}" type="presParOf" srcId="{342DDAB5-F97D-4947-BC2F-76185CFCEE42}" destId="{A5F3AB33-55B6-4E85-A8DC-35A030DCFCDB}" srcOrd="1" destOrd="0" presId="urn:microsoft.com/office/officeart/2005/8/layout/orgChart1"/>
    <dgm:cxn modelId="{E0A55AA1-4A82-4860-89EE-D06FF2FB2340}" type="presParOf" srcId="{A5F3AB33-55B6-4E85-A8DC-35A030DCFCDB}" destId="{661821E3-0299-4A58-AE7C-227956E58BA8}" srcOrd="0" destOrd="0" presId="urn:microsoft.com/office/officeart/2005/8/layout/orgChart1"/>
    <dgm:cxn modelId="{39A9995D-54A4-400A-9FEA-2E806BBEAD89}" type="presParOf" srcId="{661821E3-0299-4A58-AE7C-227956E58BA8}" destId="{6B0B7A09-9B12-40E5-8712-9E65E631576D}" srcOrd="0" destOrd="0" presId="urn:microsoft.com/office/officeart/2005/8/layout/orgChart1"/>
    <dgm:cxn modelId="{992FA82E-397A-44DD-8A66-3733D836F7AA}" type="presParOf" srcId="{661821E3-0299-4A58-AE7C-227956E58BA8}" destId="{77C97E72-71DB-4DE3-8100-06FD911ECED3}" srcOrd="1" destOrd="0" presId="urn:microsoft.com/office/officeart/2005/8/layout/orgChart1"/>
    <dgm:cxn modelId="{A56DC9F5-4BF4-4F89-B30B-BD851E340D56}" type="presParOf" srcId="{A5F3AB33-55B6-4E85-A8DC-35A030DCFCDB}" destId="{4708E843-8A0E-4F69-8A67-39C0B38487F6}" srcOrd="1" destOrd="0" presId="urn:microsoft.com/office/officeart/2005/8/layout/orgChart1"/>
    <dgm:cxn modelId="{17EFE6F1-D173-4C3A-A73D-C76B981C2EAF}" type="presParOf" srcId="{A5F3AB33-55B6-4E85-A8DC-35A030DCFCDB}" destId="{4DA1F839-A000-442C-9620-793EF17053C0}" srcOrd="2" destOrd="0" presId="urn:microsoft.com/office/officeart/2005/8/layout/orgChart1"/>
    <dgm:cxn modelId="{67BDDACD-9841-44A0-966C-53412ACE205C}" type="presParOf" srcId="{342DDAB5-F97D-4947-BC2F-76185CFCEE42}" destId="{C062EA79-BF25-4FC4-972F-19BC9363DE89}" srcOrd="2" destOrd="0" presId="urn:microsoft.com/office/officeart/2005/8/layout/orgChart1"/>
    <dgm:cxn modelId="{88F23F50-97FA-4EF6-B1B6-D0A43D96BF46}" type="presParOf" srcId="{342DDAB5-F97D-4947-BC2F-76185CFCEE42}" destId="{D9F47FE5-C65B-408F-B5DB-D24C1647D6A2}" srcOrd="3" destOrd="0" presId="urn:microsoft.com/office/officeart/2005/8/layout/orgChart1"/>
    <dgm:cxn modelId="{3DC8E545-39A1-4499-B134-EE19D285C162}" type="presParOf" srcId="{D9F47FE5-C65B-408F-B5DB-D24C1647D6A2}" destId="{0160E6E2-7E1E-4F98-A71F-DAC902992160}" srcOrd="0" destOrd="0" presId="urn:microsoft.com/office/officeart/2005/8/layout/orgChart1"/>
    <dgm:cxn modelId="{2A1C5EB6-D996-44EB-AF96-0793FBE62F4F}" type="presParOf" srcId="{0160E6E2-7E1E-4F98-A71F-DAC902992160}" destId="{8E8A6512-4B8A-4F76-A3ED-F5217BEE030A}" srcOrd="0" destOrd="0" presId="urn:microsoft.com/office/officeart/2005/8/layout/orgChart1"/>
    <dgm:cxn modelId="{7C739C03-3E60-4A21-AC5D-B27FCF7E0E6A}" type="presParOf" srcId="{0160E6E2-7E1E-4F98-A71F-DAC902992160}" destId="{D144BF62-1791-4FCF-BBB3-0FDBB18C84CB}" srcOrd="1" destOrd="0" presId="urn:microsoft.com/office/officeart/2005/8/layout/orgChart1"/>
    <dgm:cxn modelId="{1D08BD76-FB63-45B1-9AF9-35E4663677A9}" type="presParOf" srcId="{D9F47FE5-C65B-408F-B5DB-D24C1647D6A2}" destId="{EF6E1FAD-5636-4C43-B7C5-F845BDD34AE2}" srcOrd="1" destOrd="0" presId="urn:microsoft.com/office/officeart/2005/8/layout/orgChart1"/>
    <dgm:cxn modelId="{B39F752D-0243-42BC-8BA0-E969467BCAC8}" type="presParOf" srcId="{D9F47FE5-C65B-408F-B5DB-D24C1647D6A2}" destId="{0F1BCE35-E643-4A21-A853-04EF0C9DA0BC}" srcOrd="2" destOrd="0" presId="urn:microsoft.com/office/officeart/2005/8/layout/orgChart1"/>
    <dgm:cxn modelId="{04243D5C-380F-4F2C-B64D-4DECC85BEC5B}" type="presParOf" srcId="{342DDAB5-F97D-4947-BC2F-76185CFCEE42}" destId="{50A511D9-9252-49B7-B2E8-55155375C701}" srcOrd="4" destOrd="0" presId="urn:microsoft.com/office/officeart/2005/8/layout/orgChart1"/>
    <dgm:cxn modelId="{8F98570A-9CE4-4BE8-8243-D8570B12B2A7}" type="presParOf" srcId="{342DDAB5-F97D-4947-BC2F-76185CFCEE42}" destId="{5A2E66D8-A967-4345-999B-94D9A79937C6}" srcOrd="5" destOrd="0" presId="urn:microsoft.com/office/officeart/2005/8/layout/orgChart1"/>
    <dgm:cxn modelId="{5EEC9501-A444-402D-B8FE-77FB7C14FAD4}" type="presParOf" srcId="{5A2E66D8-A967-4345-999B-94D9A79937C6}" destId="{9EA23F5A-7F46-4D00-B672-F6C100F8EC2F}" srcOrd="0" destOrd="0" presId="urn:microsoft.com/office/officeart/2005/8/layout/orgChart1"/>
    <dgm:cxn modelId="{901713BA-5DFD-4D1E-A5F5-975D334B6739}" type="presParOf" srcId="{9EA23F5A-7F46-4D00-B672-F6C100F8EC2F}" destId="{7EC6C87A-0F2F-456F-A97D-55B2002DCF89}" srcOrd="0" destOrd="0" presId="urn:microsoft.com/office/officeart/2005/8/layout/orgChart1"/>
    <dgm:cxn modelId="{6B7A51B2-3329-4EF9-AA13-9A5EBF55FD12}" type="presParOf" srcId="{9EA23F5A-7F46-4D00-B672-F6C100F8EC2F}" destId="{FE9311E4-1E45-447C-9385-BF7F13B81C61}" srcOrd="1" destOrd="0" presId="urn:microsoft.com/office/officeart/2005/8/layout/orgChart1"/>
    <dgm:cxn modelId="{20662C9A-1CC4-4548-985A-6E38B178DBB0}" type="presParOf" srcId="{5A2E66D8-A967-4345-999B-94D9A79937C6}" destId="{5C009F2C-20DB-43FC-ABBC-5AB343D79018}" srcOrd="1" destOrd="0" presId="urn:microsoft.com/office/officeart/2005/8/layout/orgChart1"/>
    <dgm:cxn modelId="{4FDFC567-D226-45E8-A1AD-3D35123F3DE2}" type="presParOf" srcId="{5A2E66D8-A967-4345-999B-94D9A79937C6}" destId="{293E8BC0-1731-4A82-840B-AB1385D2955E}" srcOrd="2" destOrd="0" presId="urn:microsoft.com/office/officeart/2005/8/layout/orgChart1"/>
    <dgm:cxn modelId="{83542DDB-A461-484C-8E49-27A601FC773A}" type="presParOf" srcId="{4C9169F9-5A40-468D-93ED-398892C21215}" destId="{F6D64C65-4158-4AF9-9917-CEB03172B827}" srcOrd="2" destOrd="0" presId="urn:microsoft.com/office/officeart/2005/8/layout/orgChart1"/>
    <dgm:cxn modelId="{298CCBFF-876E-465F-B12D-D4F31DB2DD87}" type="presParOf" srcId="{C64EF7CF-9D36-4242-BF0F-15F063078280}" destId="{55D7BD86-BBFC-4873-A512-023AEF160CAF}" srcOrd="2" destOrd="0" presId="urn:microsoft.com/office/officeart/2005/8/layout/orgChart1"/>
    <dgm:cxn modelId="{A5778118-A487-43B5-B3A4-6D858AB80759}" type="presParOf" srcId="{55D7BD86-BBFC-4873-A512-023AEF160CAF}" destId="{F4ABA041-4304-4F9E-B380-5FEDEF980609}" srcOrd="0" destOrd="0" presId="urn:microsoft.com/office/officeart/2005/8/layout/orgChart1"/>
    <dgm:cxn modelId="{1B6F567C-0A66-458D-96DB-9C0F057EB40E}" type="presParOf" srcId="{55D7BD86-BBFC-4873-A512-023AEF160CAF}" destId="{191C09B7-8D11-454B-AF83-B8320491CF2B}" srcOrd="1" destOrd="0" presId="urn:microsoft.com/office/officeart/2005/8/layout/orgChart1"/>
    <dgm:cxn modelId="{D8BA9FB9-015C-4422-90A1-ECA3936698F4}" type="presParOf" srcId="{191C09B7-8D11-454B-AF83-B8320491CF2B}" destId="{3B0B6755-A96D-40FE-966C-0B1AB1F88DC5}" srcOrd="0" destOrd="0" presId="urn:microsoft.com/office/officeart/2005/8/layout/orgChart1"/>
    <dgm:cxn modelId="{BE44A265-A4C6-4EFE-8773-2296516A050A}" type="presParOf" srcId="{3B0B6755-A96D-40FE-966C-0B1AB1F88DC5}" destId="{47B11AB0-EBA6-4CEE-A5D0-DA66C5EDE791}" srcOrd="0" destOrd="0" presId="urn:microsoft.com/office/officeart/2005/8/layout/orgChart1"/>
    <dgm:cxn modelId="{FADC8008-DDF6-4530-9520-117D52FFE8E3}" type="presParOf" srcId="{3B0B6755-A96D-40FE-966C-0B1AB1F88DC5}" destId="{5BE9B3A6-6416-471A-9CDA-93983147A120}" srcOrd="1" destOrd="0" presId="urn:microsoft.com/office/officeart/2005/8/layout/orgChart1"/>
    <dgm:cxn modelId="{AA9CEAB6-742A-4190-8289-F36029FF3FE0}" type="presParOf" srcId="{191C09B7-8D11-454B-AF83-B8320491CF2B}" destId="{593407ED-487B-4C41-97CF-BA9EC95D3F07}" srcOrd="1" destOrd="0" presId="urn:microsoft.com/office/officeart/2005/8/layout/orgChart1"/>
    <dgm:cxn modelId="{7F97D743-07A5-451D-A732-DDFCFC47D75B}" type="presParOf" srcId="{191C09B7-8D11-454B-AF83-B8320491CF2B}" destId="{F535E68A-CB5B-4E7C-92DF-BE849A197C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6E430-3136-4159-88A0-5DE91F31B9BD}">
      <dsp:nvSpPr>
        <dsp:cNvPr id="0" name=""/>
        <dsp:cNvSpPr/>
      </dsp:nvSpPr>
      <dsp:spPr>
        <a:xfrm>
          <a:off x="2507346" y="860765"/>
          <a:ext cx="1946576" cy="203656"/>
        </a:xfrm>
        <a:custGeom>
          <a:avLst/>
          <a:gdLst/>
          <a:ahLst/>
          <a:cxnLst/>
          <a:rect l="0" t="0" r="0" b="0"/>
          <a:pathLst>
            <a:path>
              <a:moveTo>
                <a:pt x="1946576" y="0"/>
              </a:moveTo>
              <a:lnTo>
                <a:pt x="1946576" y="134058"/>
              </a:lnTo>
              <a:lnTo>
                <a:pt x="0" y="134058"/>
              </a:lnTo>
              <a:lnTo>
                <a:pt x="0" y="20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93C9F-812C-4397-89BD-A627F3C2E21E}">
      <dsp:nvSpPr>
        <dsp:cNvPr id="0" name=""/>
        <dsp:cNvSpPr/>
      </dsp:nvSpPr>
      <dsp:spPr>
        <a:xfrm>
          <a:off x="7357756" y="2362285"/>
          <a:ext cx="125481" cy="606482"/>
        </a:xfrm>
        <a:custGeom>
          <a:avLst/>
          <a:gdLst/>
          <a:ahLst/>
          <a:cxnLst/>
          <a:rect l="0" t="0" r="0" b="0"/>
          <a:pathLst>
            <a:path>
              <a:moveTo>
                <a:pt x="125481" y="0"/>
              </a:moveTo>
              <a:lnTo>
                <a:pt x="125481" y="606482"/>
              </a:lnTo>
              <a:lnTo>
                <a:pt x="0" y="60648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F4657-D266-4507-848C-5C6949FA45E5}">
      <dsp:nvSpPr>
        <dsp:cNvPr id="0" name=""/>
        <dsp:cNvSpPr/>
      </dsp:nvSpPr>
      <dsp:spPr>
        <a:xfrm>
          <a:off x="7483238" y="2362285"/>
          <a:ext cx="221161" cy="3799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9793"/>
              </a:lnTo>
              <a:lnTo>
                <a:pt x="221161" y="379979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237D3-86FA-433D-AD92-B5253ABBDA05}">
      <dsp:nvSpPr>
        <dsp:cNvPr id="0" name=""/>
        <dsp:cNvSpPr/>
      </dsp:nvSpPr>
      <dsp:spPr>
        <a:xfrm>
          <a:off x="7483238" y="2362285"/>
          <a:ext cx="221074" cy="3142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2689"/>
              </a:lnTo>
              <a:lnTo>
                <a:pt x="221074" y="314268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15E0F-97E0-4207-AA05-328A60AC646A}">
      <dsp:nvSpPr>
        <dsp:cNvPr id="0" name=""/>
        <dsp:cNvSpPr/>
      </dsp:nvSpPr>
      <dsp:spPr>
        <a:xfrm>
          <a:off x="7483238" y="2362285"/>
          <a:ext cx="221074" cy="2485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009"/>
              </a:lnTo>
              <a:lnTo>
                <a:pt x="221074" y="24850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872A2-E5D6-4E74-A6A0-053264FA1051}">
      <dsp:nvSpPr>
        <dsp:cNvPr id="0" name=""/>
        <dsp:cNvSpPr/>
      </dsp:nvSpPr>
      <dsp:spPr>
        <a:xfrm>
          <a:off x="7483238" y="2362285"/>
          <a:ext cx="221074" cy="1843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3236"/>
              </a:lnTo>
              <a:lnTo>
                <a:pt x="221074" y="184323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9AC1C-B444-457A-ABD2-E87FD921CA64}">
      <dsp:nvSpPr>
        <dsp:cNvPr id="0" name=""/>
        <dsp:cNvSpPr/>
      </dsp:nvSpPr>
      <dsp:spPr>
        <a:xfrm>
          <a:off x="7483238" y="2362285"/>
          <a:ext cx="221074" cy="1093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3636"/>
              </a:lnTo>
              <a:lnTo>
                <a:pt x="221074" y="109363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E3F3FB-BB8E-43B6-B383-A917EB674BAA}">
      <dsp:nvSpPr>
        <dsp:cNvPr id="0" name=""/>
        <dsp:cNvSpPr/>
      </dsp:nvSpPr>
      <dsp:spPr>
        <a:xfrm>
          <a:off x="4453923" y="860765"/>
          <a:ext cx="3029314" cy="897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7449"/>
              </a:lnTo>
              <a:lnTo>
                <a:pt x="3029314" y="827449"/>
              </a:lnTo>
              <a:lnTo>
                <a:pt x="3029314" y="89704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45DAD-4AE4-48B2-AAFF-C1E40F591982}">
      <dsp:nvSpPr>
        <dsp:cNvPr id="0" name=""/>
        <dsp:cNvSpPr/>
      </dsp:nvSpPr>
      <dsp:spPr>
        <a:xfrm>
          <a:off x="4453923" y="860765"/>
          <a:ext cx="1448459" cy="907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7919"/>
              </a:lnTo>
              <a:lnTo>
                <a:pt x="1448459" y="837919"/>
              </a:lnTo>
              <a:lnTo>
                <a:pt x="1448459" y="90751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A6A01-EFCA-4404-AFC7-0DA1A00FCD43}">
      <dsp:nvSpPr>
        <dsp:cNvPr id="0" name=""/>
        <dsp:cNvSpPr/>
      </dsp:nvSpPr>
      <dsp:spPr>
        <a:xfrm>
          <a:off x="3957062" y="2372821"/>
          <a:ext cx="395506" cy="570384"/>
        </a:xfrm>
        <a:custGeom>
          <a:avLst/>
          <a:gdLst/>
          <a:ahLst/>
          <a:cxnLst/>
          <a:rect l="0" t="0" r="0" b="0"/>
          <a:pathLst>
            <a:path>
              <a:moveTo>
                <a:pt x="395506" y="0"/>
              </a:moveTo>
              <a:lnTo>
                <a:pt x="395506" y="570384"/>
              </a:lnTo>
              <a:lnTo>
                <a:pt x="0" y="57038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5B569-CC25-46E5-9123-6DD612B23197}">
      <dsp:nvSpPr>
        <dsp:cNvPr id="0" name=""/>
        <dsp:cNvSpPr/>
      </dsp:nvSpPr>
      <dsp:spPr>
        <a:xfrm>
          <a:off x="4352569" y="2372821"/>
          <a:ext cx="348144" cy="3708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8536"/>
              </a:lnTo>
              <a:lnTo>
                <a:pt x="348144" y="370853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47A79-21F5-472C-BBD7-0202D446963F}">
      <dsp:nvSpPr>
        <dsp:cNvPr id="0" name=""/>
        <dsp:cNvSpPr/>
      </dsp:nvSpPr>
      <dsp:spPr>
        <a:xfrm>
          <a:off x="4352569" y="2372821"/>
          <a:ext cx="321863" cy="3045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5164"/>
              </a:lnTo>
              <a:lnTo>
                <a:pt x="321863" y="304516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FD5FB-3DB6-4242-BCD5-90AEBB503742}">
      <dsp:nvSpPr>
        <dsp:cNvPr id="0" name=""/>
        <dsp:cNvSpPr/>
      </dsp:nvSpPr>
      <dsp:spPr>
        <a:xfrm>
          <a:off x="4352569" y="2372821"/>
          <a:ext cx="307804" cy="2411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1104"/>
              </a:lnTo>
              <a:lnTo>
                <a:pt x="307804" y="241110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C03BE-06A8-43F6-A2F0-17AD29FB688D}">
      <dsp:nvSpPr>
        <dsp:cNvPr id="0" name=""/>
        <dsp:cNvSpPr/>
      </dsp:nvSpPr>
      <dsp:spPr>
        <a:xfrm>
          <a:off x="4352569" y="2372821"/>
          <a:ext cx="304781" cy="1682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2685"/>
              </a:lnTo>
              <a:lnTo>
                <a:pt x="304781" y="168268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B659A-DE10-44F9-B85C-AB42E636E045}">
      <dsp:nvSpPr>
        <dsp:cNvPr id="0" name=""/>
        <dsp:cNvSpPr/>
      </dsp:nvSpPr>
      <dsp:spPr>
        <a:xfrm>
          <a:off x="4352569" y="2372821"/>
          <a:ext cx="292757" cy="927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7708"/>
              </a:lnTo>
              <a:lnTo>
                <a:pt x="292757" y="92770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63C36-3079-4A2A-9880-D2E6A7565710}">
      <dsp:nvSpPr>
        <dsp:cNvPr id="0" name=""/>
        <dsp:cNvSpPr/>
      </dsp:nvSpPr>
      <dsp:spPr>
        <a:xfrm>
          <a:off x="4352569" y="860765"/>
          <a:ext cx="101354" cy="907583"/>
        </a:xfrm>
        <a:custGeom>
          <a:avLst/>
          <a:gdLst/>
          <a:ahLst/>
          <a:cxnLst/>
          <a:rect l="0" t="0" r="0" b="0"/>
          <a:pathLst>
            <a:path>
              <a:moveTo>
                <a:pt x="101354" y="0"/>
              </a:moveTo>
              <a:lnTo>
                <a:pt x="101354" y="837985"/>
              </a:lnTo>
              <a:lnTo>
                <a:pt x="0" y="837985"/>
              </a:lnTo>
              <a:lnTo>
                <a:pt x="0" y="9075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E06525-5D82-4BC9-A0A2-152D72897F7A}">
      <dsp:nvSpPr>
        <dsp:cNvPr id="0" name=""/>
        <dsp:cNvSpPr/>
      </dsp:nvSpPr>
      <dsp:spPr>
        <a:xfrm>
          <a:off x="1886969" y="2367731"/>
          <a:ext cx="145536" cy="1440169"/>
        </a:xfrm>
        <a:custGeom>
          <a:avLst/>
          <a:gdLst/>
          <a:ahLst/>
          <a:cxnLst/>
          <a:rect l="0" t="0" r="0" b="0"/>
          <a:pathLst>
            <a:path>
              <a:moveTo>
                <a:pt x="145536" y="0"/>
              </a:moveTo>
              <a:lnTo>
                <a:pt x="145536" y="1440169"/>
              </a:lnTo>
              <a:lnTo>
                <a:pt x="0" y="144016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4B8AE-903A-4FE8-938B-71A209A8A4D2}">
      <dsp:nvSpPr>
        <dsp:cNvPr id="0" name=""/>
        <dsp:cNvSpPr/>
      </dsp:nvSpPr>
      <dsp:spPr>
        <a:xfrm>
          <a:off x="1885365" y="2367731"/>
          <a:ext cx="147140" cy="504960"/>
        </a:xfrm>
        <a:custGeom>
          <a:avLst/>
          <a:gdLst/>
          <a:ahLst/>
          <a:cxnLst/>
          <a:rect l="0" t="0" r="0" b="0"/>
          <a:pathLst>
            <a:path>
              <a:moveTo>
                <a:pt x="147140" y="0"/>
              </a:moveTo>
              <a:lnTo>
                <a:pt x="147140" y="504960"/>
              </a:lnTo>
              <a:lnTo>
                <a:pt x="0" y="50496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BD3D3-5C06-4865-92A8-D06DE016112B}">
      <dsp:nvSpPr>
        <dsp:cNvPr id="0" name=""/>
        <dsp:cNvSpPr/>
      </dsp:nvSpPr>
      <dsp:spPr>
        <a:xfrm>
          <a:off x="2032506" y="2367731"/>
          <a:ext cx="319488" cy="3187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7263"/>
              </a:lnTo>
              <a:lnTo>
                <a:pt x="319488" y="31872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983E8-B721-4688-A9F1-CBB6FB924303}">
      <dsp:nvSpPr>
        <dsp:cNvPr id="0" name=""/>
        <dsp:cNvSpPr/>
      </dsp:nvSpPr>
      <dsp:spPr>
        <a:xfrm>
          <a:off x="2032506" y="2367731"/>
          <a:ext cx="331068" cy="2447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7299"/>
              </a:lnTo>
              <a:lnTo>
                <a:pt x="331068" y="244729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48E9B-5ED2-43F7-8D1B-DC1B1D8984F5}">
      <dsp:nvSpPr>
        <dsp:cNvPr id="0" name=""/>
        <dsp:cNvSpPr/>
      </dsp:nvSpPr>
      <dsp:spPr>
        <a:xfrm>
          <a:off x="2566120" y="860765"/>
          <a:ext cx="1887803" cy="902492"/>
        </a:xfrm>
        <a:custGeom>
          <a:avLst/>
          <a:gdLst/>
          <a:ahLst/>
          <a:cxnLst/>
          <a:rect l="0" t="0" r="0" b="0"/>
          <a:pathLst>
            <a:path>
              <a:moveTo>
                <a:pt x="1887803" y="0"/>
              </a:moveTo>
              <a:lnTo>
                <a:pt x="1887803" y="832895"/>
              </a:lnTo>
              <a:lnTo>
                <a:pt x="0" y="832895"/>
              </a:lnTo>
              <a:lnTo>
                <a:pt x="0" y="9024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C125B-2236-45AE-8040-EEAB5190BAE8}">
      <dsp:nvSpPr>
        <dsp:cNvPr id="0" name=""/>
        <dsp:cNvSpPr/>
      </dsp:nvSpPr>
      <dsp:spPr>
        <a:xfrm>
          <a:off x="124218" y="2397432"/>
          <a:ext cx="245347" cy="3966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6125"/>
              </a:lnTo>
              <a:lnTo>
                <a:pt x="245347" y="396612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2F38E-52E9-46C3-9A0C-FF898F3B2227}">
      <dsp:nvSpPr>
        <dsp:cNvPr id="0" name=""/>
        <dsp:cNvSpPr/>
      </dsp:nvSpPr>
      <dsp:spPr>
        <a:xfrm>
          <a:off x="124218" y="2397432"/>
          <a:ext cx="262435" cy="3503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3282"/>
              </a:lnTo>
              <a:lnTo>
                <a:pt x="262435" y="350328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A2D2C-D539-4973-B1B4-977C130F93E2}">
      <dsp:nvSpPr>
        <dsp:cNvPr id="0" name=""/>
        <dsp:cNvSpPr/>
      </dsp:nvSpPr>
      <dsp:spPr>
        <a:xfrm>
          <a:off x="124218" y="2397432"/>
          <a:ext cx="239077" cy="2807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7196"/>
              </a:lnTo>
              <a:lnTo>
                <a:pt x="239077" y="280719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E0EDA-B787-431A-A001-A57B7D64E116}">
      <dsp:nvSpPr>
        <dsp:cNvPr id="0" name=""/>
        <dsp:cNvSpPr/>
      </dsp:nvSpPr>
      <dsp:spPr>
        <a:xfrm>
          <a:off x="124218" y="2397432"/>
          <a:ext cx="211682" cy="2129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9009"/>
              </a:lnTo>
              <a:lnTo>
                <a:pt x="211682" y="21290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67D71-B69E-4804-988E-7C58B3A1BBA5}">
      <dsp:nvSpPr>
        <dsp:cNvPr id="0" name=""/>
        <dsp:cNvSpPr/>
      </dsp:nvSpPr>
      <dsp:spPr>
        <a:xfrm>
          <a:off x="606744" y="860765"/>
          <a:ext cx="3847179" cy="893302"/>
        </a:xfrm>
        <a:custGeom>
          <a:avLst/>
          <a:gdLst/>
          <a:ahLst/>
          <a:cxnLst/>
          <a:rect l="0" t="0" r="0" b="0"/>
          <a:pathLst>
            <a:path>
              <a:moveTo>
                <a:pt x="3847179" y="0"/>
              </a:moveTo>
              <a:lnTo>
                <a:pt x="3847179" y="823704"/>
              </a:lnTo>
              <a:lnTo>
                <a:pt x="0" y="823704"/>
              </a:lnTo>
              <a:lnTo>
                <a:pt x="0" y="89330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F69FB-DAB0-4F14-92F4-C5745E3A400B}">
      <dsp:nvSpPr>
        <dsp:cNvPr id="0" name=""/>
        <dsp:cNvSpPr/>
      </dsp:nvSpPr>
      <dsp:spPr>
        <a:xfrm>
          <a:off x="3600401" y="173296"/>
          <a:ext cx="1707045" cy="6874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Gill Sans" panose="020B0602020204020204" pitchFamily="34" charset="0"/>
            </a:rPr>
            <a:t>Director of Housing  and Safer Communities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Gill Sans" panose="020B0602020204020204" pitchFamily="34" charset="0"/>
            </a:rPr>
            <a:t>Jamie Carswell</a:t>
          </a:r>
        </a:p>
      </dsp:txBody>
      <dsp:txXfrm>
        <a:off x="3600401" y="173296"/>
        <a:ext cx="1707045" cy="687469"/>
      </dsp:txXfrm>
    </dsp:sp>
    <dsp:sp modelId="{A864C92D-3FD0-46A9-9F0E-55789EFCE0C7}">
      <dsp:nvSpPr>
        <dsp:cNvPr id="0" name=""/>
        <dsp:cNvSpPr/>
      </dsp:nvSpPr>
      <dsp:spPr>
        <a:xfrm>
          <a:off x="3587" y="1754068"/>
          <a:ext cx="1206313" cy="6433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Gill Sans" panose="020B0602020204020204" pitchFamily="34" charset="0"/>
            </a:rPr>
            <a:t>Head of Strategy and Improvement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Gill Sans" panose="020B0602020204020204" pitchFamily="34" charset="0"/>
            </a:rPr>
            <a:t>Vacant</a:t>
          </a:r>
        </a:p>
      </dsp:txBody>
      <dsp:txXfrm>
        <a:off x="3587" y="1754068"/>
        <a:ext cx="1206313" cy="643364"/>
      </dsp:txXfrm>
    </dsp:sp>
    <dsp:sp modelId="{C5F7A075-E52B-4DA8-876C-018B907D2176}">
      <dsp:nvSpPr>
        <dsp:cNvPr id="0" name=""/>
        <dsp:cNvSpPr/>
      </dsp:nvSpPr>
      <dsp:spPr>
        <a:xfrm>
          <a:off x="335901" y="4237405"/>
          <a:ext cx="1183909" cy="5780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Gill Sans" panose="020B0602020204020204" pitchFamily="34" charset="0"/>
            </a:rPr>
            <a:t>Policy and Performance Manager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>
            <a:latin typeface="Gill Sans" panose="020B0602020204020204" pitchFamily="34" charset="0"/>
          </a:endParaRPr>
        </a:p>
      </dsp:txBody>
      <dsp:txXfrm>
        <a:off x="335901" y="4237405"/>
        <a:ext cx="1183909" cy="578071"/>
      </dsp:txXfrm>
    </dsp:sp>
    <dsp:sp modelId="{7D3E1953-3557-489F-AE58-0EBAC0F3AFDD}">
      <dsp:nvSpPr>
        <dsp:cNvPr id="0" name=""/>
        <dsp:cNvSpPr/>
      </dsp:nvSpPr>
      <dsp:spPr>
        <a:xfrm>
          <a:off x="363296" y="4883739"/>
          <a:ext cx="1141951" cy="641779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Policy and Performance Manager (Acting)</a:t>
          </a:r>
        </a:p>
      </dsp:txBody>
      <dsp:txXfrm>
        <a:off x="363296" y="4883739"/>
        <a:ext cx="1141951" cy="641779"/>
      </dsp:txXfrm>
    </dsp:sp>
    <dsp:sp modelId="{6F0AA872-D073-497B-9BB9-6405F71B893C}">
      <dsp:nvSpPr>
        <dsp:cNvPr id="0" name=""/>
        <dsp:cNvSpPr/>
      </dsp:nvSpPr>
      <dsp:spPr>
        <a:xfrm>
          <a:off x="386654" y="5579861"/>
          <a:ext cx="1059899" cy="641707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Applications</a:t>
          </a:r>
          <a:r>
            <a:rPr lang="en-GB" sz="1100" kern="1200" dirty="0"/>
            <a:t> </a:t>
          </a:r>
          <a:r>
            <a:rPr lang="en-GB" sz="8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Support Manager</a:t>
          </a:r>
        </a:p>
      </dsp:txBody>
      <dsp:txXfrm>
        <a:off x="386654" y="5579861"/>
        <a:ext cx="1059899" cy="641707"/>
      </dsp:txXfrm>
    </dsp:sp>
    <dsp:sp modelId="{802D321B-F8FA-4853-BCC0-8AA19BEC766F}">
      <dsp:nvSpPr>
        <dsp:cNvPr id="0" name=""/>
        <dsp:cNvSpPr/>
      </dsp:nvSpPr>
      <dsp:spPr>
        <a:xfrm>
          <a:off x="369566" y="6057757"/>
          <a:ext cx="1097535" cy="611601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Project Manager</a:t>
          </a:r>
        </a:p>
      </dsp:txBody>
      <dsp:txXfrm>
        <a:off x="369566" y="6057757"/>
        <a:ext cx="1097535" cy="611601"/>
      </dsp:txXfrm>
    </dsp:sp>
    <dsp:sp modelId="{234CE2D7-E000-4940-ACB8-05FD5A715F67}">
      <dsp:nvSpPr>
        <dsp:cNvPr id="0" name=""/>
        <dsp:cNvSpPr/>
      </dsp:nvSpPr>
      <dsp:spPr>
        <a:xfrm>
          <a:off x="1899103" y="1763258"/>
          <a:ext cx="1334034" cy="6044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Gill Sans" panose="020B0602020204020204" pitchFamily="34" charset="0"/>
            </a:rPr>
            <a:t>Assistant Director of Housing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Gill Sans" panose="020B0602020204020204" pitchFamily="34" charset="0"/>
            </a:rPr>
            <a:t>Kristian Melgaard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>
              <a:latin typeface="Gill Sans" panose="020B0602020204020204" pitchFamily="34" charset="0"/>
            </a:rPr>
            <a:t>(Interim)</a:t>
          </a:r>
          <a:endParaRPr lang="en-US" sz="800" kern="1200" dirty="0">
            <a:latin typeface="Gill Sans" panose="020B0602020204020204" pitchFamily="34" charset="0"/>
          </a:endParaRPr>
        </a:p>
      </dsp:txBody>
      <dsp:txXfrm>
        <a:off x="1899103" y="1763258"/>
        <a:ext cx="1334034" cy="604472"/>
      </dsp:txXfrm>
    </dsp:sp>
    <dsp:sp modelId="{710006C6-F4F0-4352-A47F-BDA70F53F38B}">
      <dsp:nvSpPr>
        <dsp:cNvPr id="0" name=""/>
        <dsp:cNvSpPr/>
      </dsp:nvSpPr>
      <dsp:spPr>
        <a:xfrm>
          <a:off x="2363574" y="4531041"/>
          <a:ext cx="1066388" cy="5679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Gill Sans" panose="020B0602020204020204" pitchFamily="34" charset="0"/>
            </a:rPr>
            <a:t>Head of Housing Inclusion and Support Services</a:t>
          </a:r>
        </a:p>
      </dsp:txBody>
      <dsp:txXfrm>
        <a:off x="2363574" y="4531041"/>
        <a:ext cx="1066388" cy="567976"/>
      </dsp:txXfrm>
    </dsp:sp>
    <dsp:sp modelId="{3E1AF007-0C8F-4358-8A84-5AF713B73896}">
      <dsp:nvSpPr>
        <dsp:cNvPr id="0" name=""/>
        <dsp:cNvSpPr/>
      </dsp:nvSpPr>
      <dsp:spPr>
        <a:xfrm>
          <a:off x="2351994" y="5274301"/>
          <a:ext cx="1066388" cy="5613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effectLst/>
              <a:latin typeface="Gill Sans" panose="020B0602020204020204" pitchFamily="34" charset="0"/>
              <a:ea typeface="Calibri" panose="020F0502020204030204" pitchFamily="34" charset="0"/>
              <a:cs typeface="Calibri" panose="020F0502020204030204" pitchFamily="34" charset="0"/>
            </a:rPr>
            <a:t>Head of Tenancy</a:t>
          </a:r>
        </a:p>
      </dsp:txBody>
      <dsp:txXfrm>
        <a:off x="2351994" y="5274301"/>
        <a:ext cx="1066388" cy="561384"/>
      </dsp:txXfrm>
    </dsp:sp>
    <dsp:sp modelId="{37B9D281-201B-4A2A-BC69-B6FC01FEA3B7}">
      <dsp:nvSpPr>
        <dsp:cNvPr id="0" name=""/>
        <dsp:cNvSpPr/>
      </dsp:nvSpPr>
      <dsp:spPr>
        <a:xfrm>
          <a:off x="754827" y="2559562"/>
          <a:ext cx="1130537" cy="6262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i="0" kern="1200" dirty="0"/>
            <a:t>DMT Casework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i="0" kern="1200" dirty="0"/>
            <a:t>Support Officer</a:t>
          </a:r>
          <a:endParaRPr lang="en-GB" sz="1000" kern="1200" dirty="0"/>
        </a:p>
      </dsp:txBody>
      <dsp:txXfrm>
        <a:off x="754827" y="2559562"/>
        <a:ext cx="1130537" cy="626259"/>
      </dsp:txXfrm>
    </dsp:sp>
    <dsp:sp modelId="{6B05E047-67F3-4FBA-95A4-B1EA92AD15A5}">
      <dsp:nvSpPr>
        <dsp:cNvPr id="0" name=""/>
        <dsp:cNvSpPr/>
      </dsp:nvSpPr>
      <dsp:spPr>
        <a:xfrm>
          <a:off x="795002" y="3489526"/>
          <a:ext cx="1091967" cy="636749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Corporate Quality Systems Manager</a:t>
          </a:r>
        </a:p>
      </dsp:txBody>
      <dsp:txXfrm>
        <a:off x="795002" y="3489526"/>
        <a:ext cx="1091967" cy="636749"/>
      </dsp:txXfrm>
    </dsp:sp>
    <dsp:sp modelId="{38EFABCA-3E25-4E6C-BE20-FE0CC8A8299A}">
      <dsp:nvSpPr>
        <dsp:cNvPr id="0" name=""/>
        <dsp:cNvSpPr/>
      </dsp:nvSpPr>
      <dsp:spPr>
        <a:xfrm>
          <a:off x="3662767" y="1768349"/>
          <a:ext cx="1379604" cy="6044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effectLst/>
              <a:latin typeface="Gill Sans" panose="020B0602020204020204" pitchFamily="34" charset="0"/>
              <a:cs typeface="Calibri" panose="020F0502020204030204" pitchFamily="34" charset="0"/>
            </a:rPr>
            <a:t>Senior Assistant Director of Repairs &amp; Investment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effectLst/>
              <a:latin typeface="Gill Sans" panose="020B0602020204020204" pitchFamily="34" charset="0"/>
              <a:cs typeface="Calibri" panose="020F0502020204030204" pitchFamily="34" charset="0"/>
            </a:rPr>
            <a:t>Richard Parkin</a:t>
          </a:r>
        </a:p>
      </dsp:txBody>
      <dsp:txXfrm>
        <a:off x="3662767" y="1768349"/>
        <a:ext cx="1379604" cy="604472"/>
      </dsp:txXfrm>
    </dsp:sp>
    <dsp:sp modelId="{72ADA6D3-BE0F-4EF4-89DE-4D0F0318FE9D}">
      <dsp:nvSpPr>
        <dsp:cNvPr id="0" name=""/>
        <dsp:cNvSpPr/>
      </dsp:nvSpPr>
      <dsp:spPr>
        <a:xfrm>
          <a:off x="4645327" y="3009315"/>
          <a:ext cx="1001987" cy="5824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Gill Sans" panose="020B0602020204020204" pitchFamily="34" charset="0"/>
            </a:rPr>
            <a:t>Head of Strategic Asset Management</a:t>
          </a:r>
        </a:p>
      </dsp:txBody>
      <dsp:txXfrm>
        <a:off x="4645327" y="3009315"/>
        <a:ext cx="1001987" cy="582429"/>
      </dsp:txXfrm>
    </dsp:sp>
    <dsp:sp modelId="{1A75F15B-B9C5-4F8F-94C9-D173231E02F2}">
      <dsp:nvSpPr>
        <dsp:cNvPr id="0" name=""/>
        <dsp:cNvSpPr/>
      </dsp:nvSpPr>
      <dsp:spPr>
        <a:xfrm>
          <a:off x="4657351" y="3733992"/>
          <a:ext cx="1001987" cy="6430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Gill Sans" panose="020B0602020204020204" pitchFamily="34" charset="0"/>
            </a:rPr>
            <a:t>Head of Customer Experience</a:t>
          </a:r>
        </a:p>
      </dsp:txBody>
      <dsp:txXfrm>
        <a:off x="4657351" y="3733992"/>
        <a:ext cx="1001987" cy="643029"/>
      </dsp:txXfrm>
    </dsp:sp>
    <dsp:sp modelId="{6478F7D6-B1D9-4025-BA0B-2F0413DC9927}">
      <dsp:nvSpPr>
        <dsp:cNvPr id="0" name=""/>
        <dsp:cNvSpPr/>
      </dsp:nvSpPr>
      <dsp:spPr>
        <a:xfrm>
          <a:off x="4660373" y="4518348"/>
          <a:ext cx="1001987" cy="5311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Gill Sans" panose="020B0602020204020204" pitchFamily="34" charset="0"/>
            </a:rPr>
            <a:t>Head of Landlord Risk and Compliance</a:t>
          </a:r>
        </a:p>
      </dsp:txBody>
      <dsp:txXfrm>
        <a:off x="4660373" y="4518348"/>
        <a:ext cx="1001987" cy="531156"/>
      </dsp:txXfrm>
    </dsp:sp>
    <dsp:sp modelId="{8858190F-23D9-42C8-8B66-2B9A65731BE6}">
      <dsp:nvSpPr>
        <dsp:cNvPr id="0" name=""/>
        <dsp:cNvSpPr/>
      </dsp:nvSpPr>
      <dsp:spPr>
        <a:xfrm>
          <a:off x="4674432" y="5167979"/>
          <a:ext cx="1001987" cy="5000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Gill Sans" panose="020B0602020204020204" pitchFamily="34" charset="0"/>
            </a:rPr>
            <a:t>Head of Responsive Repairs</a:t>
          </a:r>
        </a:p>
      </dsp:txBody>
      <dsp:txXfrm>
        <a:off x="4674432" y="5167979"/>
        <a:ext cx="1001987" cy="500012"/>
      </dsp:txXfrm>
    </dsp:sp>
    <dsp:sp modelId="{654EE82D-4035-4C50-9999-D98FD4E468AE}">
      <dsp:nvSpPr>
        <dsp:cNvPr id="0" name=""/>
        <dsp:cNvSpPr/>
      </dsp:nvSpPr>
      <dsp:spPr>
        <a:xfrm>
          <a:off x="4700714" y="5831351"/>
          <a:ext cx="1001987" cy="5000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Gill Sans" panose="020B0602020204020204" pitchFamily="34" charset="0"/>
            </a:rPr>
            <a:t>Commercial Manager</a:t>
          </a:r>
        </a:p>
      </dsp:txBody>
      <dsp:txXfrm>
        <a:off x="4700714" y="5831351"/>
        <a:ext cx="1001987" cy="500012"/>
      </dsp:txXfrm>
    </dsp:sp>
    <dsp:sp modelId="{91A7CC14-1C78-4BE6-8902-5D230E1295F3}">
      <dsp:nvSpPr>
        <dsp:cNvPr id="0" name=""/>
        <dsp:cNvSpPr/>
      </dsp:nvSpPr>
      <dsp:spPr>
        <a:xfrm>
          <a:off x="2972574" y="2642065"/>
          <a:ext cx="984488" cy="6022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Gill Sans" panose="020B0602020204020204" pitchFamily="34" charset="0"/>
            </a:rPr>
            <a:t>Executive Support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Gill Sans" panose="020B0602020204020204" pitchFamily="34" charset="0"/>
            </a:rPr>
            <a:t>Officer</a:t>
          </a:r>
        </a:p>
      </dsp:txBody>
      <dsp:txXfrm>
        <a:off x="2972574" y="2642065"/>
        <a:ext cx="984488" cy="602281"/>
      </dsp:txXfrm>
    </dsp:sp>
    <dsp:sp modelId="{334A5D24-EB37-4EA5-BD11-67598DDAB926}">
      <dsp:nvSpPr>
        <dsp:cNvPr id="0" name=""/>
        <dsp:cNvSpPr/>
      </dsp:nvSpPr>
      <dsp:spPr>
        <a:xfrm>
          <a:off x="5247062" y="1768283"/>
          <a:ext cx="1310643" cy="6044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Gill Sans" panose="020B0602020204020204" pitchFamily="34" charset="0"/>
            </a:rPr>
            <a:t>Director of Digital Greenwich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Gill Sans" panose="020B0602020204020204" pitchFamily="34" charset="0"/>
            </a:rPr>
            <a:t>Trevor Dorling</a:t>
          </a:r>
          <a:endParaRPr lang="en-GB" sz="800" kern="1200" dirty="0"/>
        </a:p>
      </dsp:txBody>
      <dsp:txXfrm>
        <a:off x="5247062" y="1768283"/>
        <a:ext cx="1310643" cy="604472"/>
      </dsp:txXfrm>
    </dsp:sp>
    <dsp:sp modelId="{F9049AE3-AA94-47ED-ACD2-A86F112790C3}">
      <dsp:nvSpPr>
        <dsp:cNvPr id="0" name=""/>
        <dsp:cNvSpPr/>
      </dsp:nvSpPr>
      <dsp:spPr>
        <a:xfrm>
          <a:off x="6763820" y="1757813"/>
          <a:ext cx="1438835" cy="6044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Gill Sans" panose="020B0602020204020204" pitchFamily="34" charset="0"/>
            </a:rPr>
            <a:t>Assistant Director of Community Safety &amp; Environmental Health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Gill Sans" panose="020B0602020204020204" pitchFamily="34" charset="0"/>
            </a:rPr>
            <a:t>Sean McDermid</a:t>
          </a:r>
          <a:endParaRPr lang="en-US" sz="800" kern="1200" dirty="0"/>
        </a:p>
      </dsp:txBody>
      <dsp:txXfrm>
        <a:off x="6763820" y="1757813"/>
        <a:ext cx="1438835" cy="604472"/>
      </dsp:txXfrm>
    </dsp:sp>
    <dsp:sp modelId="{3BA92BAA-FC43-49E9-B3FE-6E335A98D05E}">
      <dsp:nvSpPr>
        <dsp:cNvPr id="0" name=""/>
        <dsp:cNvSpPr/>
      </dsp:nvSpPr>
      <dsp:spPr>
        <a:xfrm>
          <a:off x="7704313" y="3086777"/>
          <a:ext cx="1161439" cy="7382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Gill Sans" panose="020B0602020204020204" pitchFamily="34" charset="0"/>
            </a:rPr>
            <a:t>Head of Safer Communities &amp; Partnerships</a:t>
          </a:r>
        </a:p>
      </dsp:txBody>
      <dsp:txXfrm>
        <a:off x="7704313" y="3086777"/>
        <a:ext cx="1161439" cy="738288"/>
      </dsp:txXfrm>
    </dsp:sp>
    <dsp:sp modelId="{2ABD46A5-6E42-43CF-B6F6-28DB74652869}">
      <dsp:nvSpPr>
        <dsp:cNvPr id="0" name=""/>
        <dsp:cNvSpPr/>
      </dsp:nvSpPr>
      <dsp:spPr>
        <a:xfrm>
          <a:off x="7704313" y="3941194"/>
          <a:ext cx="1161439" cy="5286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Gill Sans" panose="020B0602020204020204" pitchFamily="34" charset="0"/>
            </a:rPr>
            <a:t>Head of Prevent and Counter-Extremism</a:t>
          </a:r>
        </a:p>
      </dsp:txBody>
      <dsp:txXfrm>
        <a:off x="7704313" y="3941194"/>
        <a:ext cx="1161439" cy="528653"/>
      </dsp:txXfrm>
    </dsp:sp>
    <dsp:sp modelId="{F5A4BC3E-9DCF-4122-AF21-082FEE41DFC9}">
      <dsp:nvSpPr>
        <dsp:cNvPr id="0" name=""/>
        <dsp:cNvSpPr/>
      </dsp:nvSpPr>
      <dsp:spPr>
        <a:xfrm>
          <a:off x="7704313" y="4582968"/>
          <a:ext cx="1161439" cy="5286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Gill Sans" panose="020B0602020204020204" pitchFamily="34" charset="0"/>
            </a:rPr>
            <a:t>Safer (Public) Spaces Manager</a:t>
          </a:r>
        </a:p>
      </dsp:txBody>
      <dsp:txXfrm>
        <a:off x="7704313" y="4582968"/>
        <a:ext cx="1161439" cy="528653"/>
      </dsp:txXfrm>
    </dsp:sp>
    <dsp:sp modelId="{205C7C17-88D1-4F0F-B777-28EF742DD1AB}">
      <dsp:nvSpPr>
        <dsp:cNvPr id="0" name=""/>
        <dsp:cNvSpPr/>
      </dsp:nvSpPr>
      <dsp:spPr>
        <a:xfrm>
          <a:off x="7704313" y="5204684"/>
          <a:ext cx="1161439" cy="6005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Gill Sans" panose="020B0602020204020204" pitchFamily="34" charset="0"/>
            </a:rPr>
            <a:t>Head of Environmental Heath (residential and pollution)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>
            <a:latin typeface="Gill Sans" panose="020B0602020204020204" pitchFamily="34" charset="0"/>
          </a:endParaRPr>
        </a:p>
      </dsp:txBody>
      <dsp:txXfrm>
        <a:off x="7704313" y="5204684"/>
        <a:ext cx="1161439" cy="600581"/>
      </dsp:txXfrm>
    </dsp:sp>
    <dsp:sp modelId="{1F1FD178-0295-45D9-9E99-BFD811BD367B}">
      <dsp:nvSpPr>
        <dsp:cNvPr id="0" name=""/>
        <dsp:cNvSpPr/>
      </dsp:nvSpPr>
      <dsp:spPr>
        <a:xfrm>
          <a:off x="7704399" y="5864629"/>
          <a:ext cx="1161333" cy="5949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Gill Sans" panose="020B0602020204020204" pitchFamily="34" charset="0"/>
            </a:rPr>
            <a:t>Head of Trading Standards &amp; Environmental Health</a:t>
          </a:r>
        </a:p>
      </dsp:txBody>
      <dsp:txXfrm>
        <a:off x="7704399" y="5864629"/>
        <a:ext cx="1161333" cy="594900"/>
      </dsp:txXfrm>
    </dsp:sp>
    <dsp:sp modelId="{45F35C51-3D4F-4071-B011-CF308C89CD58}">
      <dsp:nvSpPr>
        <dsp:cNvPr id="0" name=""/>
        <dsp:cNvSpPr/>
      </dsp:nvSpPr>
      <dsp:spPr>
        <a:xfrm>
          <a:off x="6279457" y="2718761"/>
          <a:ext cx="1078299" cy="5000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Gill Sans" panose="020B0602020204020204" pitchFamily="34" charset="0"/>
            </a:rPr>
            <a:t>Casework &amp; Projects Manager</a:t>
          </a:r>
        </a:p>
      </dsp:txBody>
      <dsp:txXfrm>
        <a:off x="6279457" y="2718761"/>
        <a:ext cx="1078299" cy="500012"/>
      </dsp:txXfrm>
    </dsp:sp>
    <dsp:sp modelId="{54E4DB3F-E863-47C0-B343-AD06D06E3A06}">
      <dsp:nvSpPr>
        <dsp:cNvPr id="0" name=""/>
        <dsp:cNvSpPr/>
      </dsp:nvSpPr>
      <dsp:spPr>
        <a:xfrm>
          <a:off x="1944215" y="1064422"/>
          <a:ext cx="1126262" cy="5316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Gill Sans" panose="020B0602020204020204" pitchFamily="34" charset="0"/>
            </a:rPr>
            <a:t>Executive Support Officer</a:t>
          </a:r>
        </a:p>
      </dsp:txBody>
      <dsp:txXfrm>
        <a:off x="1944215" y="1064422"/>
        <a:ext cx="1126262" cy="5316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037A45-D0EB-44A2-A511-E27E8A893CED}">
      <dsp:nvSpPr>
        <dsp:cNvPr id="0" name=""/>
        <dsp:cNvSpPr/>
      </dsp:nvSpPr>
      <dsp:spPr>
        <a:xfrm>
          <a:off x="4711233" y="2167736"/>
          <a:ext cx="594438" cy="3596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6280"/>
              </a:lnTo>
              <a:lnTo>
                <a:pt x="594438" y="359628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511D9-9252-49B7-B2E8-55155375C701}">
      <dsp:nvSpPr>
        <dsp:cNvPr id="0" name=""/>
        <dsp:cNvSpPr/>
      </dsp:nvSpPr>
      <dsp:spPr>
        <a:xfrm>
          <a:off x="4711233" y="2167736"/>
          <a:ext cx="585904" cy="2413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3092"/>
              </a:lnTo>
              <a:lnTo>
                <a:pt x="585904" y="241309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62EA79-BF25-4FC4-972F-19BC9363DE89}">
      <dsp:nvSpPr>
        <dsp:cNvPr id="0" name=""/>
        <dsp:cNvSpPr/>
      </dsp:nvSpPr>
      <dsp:spPr>
        <a:xfrm>
          <a:off x="4711233" y="2167736"/>
          <a:ext cx="545356" cy="1439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9087"/>
              </a:lnTo>
              <a:lnTo>
                <a:pt x="545356" y="143908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7487B-C25D-4C4D-9951-569CDB5DC1F7}">
      <dsp:nvSpPr>
        <dsp:cNvPr id="0" name=""/>
        <dsp:cNvSpPr/>
      </dsp:nvSpPr>
      <dsp:spPr>
        <a:xfrm>
          <a:off x="4711233" y="2167736"/>
          <a:ext cx="572498" cy="523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598"/>
              </a:lnTo>
              <a:lnTo>
                <a:pt x="572498" y="52359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4167F0-85E1-4307-9FC7-E83526DC3C9E}">
      <dsp:nvSpPr>
        <dsp:cNvPr id="0" name=""/>
        <dsp:cNvSpPr/>
      </dsp:nvSpPr>
      <dsp:spPr>
        <a:xfrm>
          <a:off x="3623374" y="896381"/>
          <a:ext cx="1728479" cy="409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713"/>
              </a:lnTo>
              <a:lnTo>
                <a:pt x="1728479" y="281713"/>
              </a:lnTo>
              <a:lnTo>
                <a:pt x="1728479" y="40991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C91B86-90ED-4B48-BA64-5568879E0E39}">
      <dsp:nvSpPr>
        <dsp:cNvPr id="0" name=""/>
        <dsp:cNvSpPr/>
      </dsp:nvSpPr>
      <dsp:spPr>
        <a:xfrm>
          <a:off x="2833044" y="2216286"/>
          <a:ext cx="479320" cy="2742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2632"/>
              </a:lnTo>
              <a:lnTo>
                <a:pt x="479320" y="274263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455C8-ADE5-4957-A4E1-F3842B1F3405}">
      <dsp:nvSpPr>
        <dsp:cNvPr id="0" name=""/>
        <dsp:cNvSpPr/>
      </dsp:nvSpPr>
      <dsp:spPr>
        <a:xfrm>
          <a:off x="2833044" y="2216286"/>
          <a:ext cx="495204" cy="1636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6411"/>
              </a:lnTo>
              <a:lnTo>
                <a:pt x="495204" y="163641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50456-72FC-4196-BF2F-54832C7F9629}">
      <dsp:nvSpPr>
        <dsp:cNvPr id="0" name=""/>
        <dsp:cNvSpPr/>
      </dsp:nvSpPr>
      <dsp:spPr>
        <a:xfrm>
          <a:off x="2833044" y="2216286"/>
          <a:ext cx="495204" cy="604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229"/>
              </a:lnTo>
              <a:lnTo>
                <a:pt x="495204" y="60422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82C8D5-79AA-414C-9C3D-765F02CE410E}">
      <dsp:nvSpPr>
        <dsp:cNvPr id="0" name=""/>
        <dsp:cNvSpPr/>
      </dsp:nvSpPr>
      <dsp:spPr>
        <a:xfrm>
          <a:off x="3472796" y="896381"/>
          <a:ext cx="150578" cy="409911"/>
        </a:xfrm>
        <a:custGeom>
          <a:avLst/>
          <a:gdLst/>
          <a:ahLst/>
          <a:cxnLst/>
          <a:rect l="0" t="0" r="0" b="0"/>
          <a:pathLst>
            <a:path>
              <a:moveTo>
                <a:pt x="150578" y="0"/>
              </a:moveTo>
              <a:lnTo>
                <a:pt x="150578" y="281713"/>
              </a:lnTo>
              <a:lnTo>
                <a:pt x="0" y="281713"/>
              </a:lnTo>
              <a:lnTo>
                <a:pt x="0" y="40991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E88444-F092-4BD4-A4C6-EF5CCDFEF840}">
      <dsp:nvSpPr>
        <dsp:cNvPr id="0" name=""/>
        <dsp:cNvSpPr/>
      </dsp:nvSpPr>
      <dsp:spPr>
        <a:xfrm>
          <a:off x="228162" y="2183199"/>
          <a:ext cx="1070780" cy="2155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5624"/>
              </a:lnTo>
              <a:lnTo>
                <a:pt x="1070780" y="215562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FBB734-ABEE-43B4-B224-EE0940B0E390}">
      <dsp:nvSpPr>
        <dsp:cNvPr id="0" name=""/>
        <dsp:cNvSpPr/>
      </dsp:nvSpPr>
      <dsp:spPr>
        <a:xfrm>
          <a:off x="228162" y="2183199"/>
          <a:ext cx="1070780" cy="1288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8759"/>
              </a:lnTo>
              <a:lnTo>
                <a:pt x="1070780" y="128875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4581D-7FE5-4A52-9793-F60C1A8C7F71}">
      <dsp:nvSpPr>
        <dsp:cNvPr id="0" name=""/>
        <dsp:cNvSpPr/>
      </dsp:nvSpPr>
      <dsp:spPr>
        <a:xfrm>
          <a:off x="228162" y="2183199"/>
          <a:ext cx="1070780" cy="421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1894"/>
              </a:lnTo>
              <a:lnTo>
                <a:pt x="1070780" y="42189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F96822-FFB5-420F-BC8C-BCC1142E9811}">
      <dsp:nvSpPr>
        <dsp:cNvPr id="0" name=""/>
        <dsp:cNvSpPr/>
      </dsp:nvSpPr>
      <dsp:spPr>
        <a:xfrm>
          <a:off x="818822" y="896381"/>
          <a:ext cx="2804552" cy="399014"/>
        </a:xfrm>
        <a:custGeom>
          <a:avLst/>
          <a:gdLst/>
          <a:ahLst/>
          <a:cxnLst/>
          <a:rect l="0" t="0" r="0" b="0"/>
          <a:pathLst>
            <a:path>
              <a:moveTo>
                <a:pt x="2804552" y="0"/>
              </a:moveTo>
              <a:lnTo>
                <a:pt x="2804552" y="270816"/>
              </a:lnTo>
              <a:lnTo>
                <a:pt x="0" y="270816"/>
              </a:lnTo>
              <a:lnTo>
                <a:pt x="0" y="39901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F69FB-DAB0-4F14-92F4-C5745E3A400B}">
      <dsp:nvSpPr>
        <dsp:cNvPr id="0" name=""/>
        <dsp:cNvSpPr/>
      </dsp:nvSpPr>
      <dsp:spPr>
        <a:xfrm>
          <a:off x="2791012" y="0"/>
          <a:ext cx="1664722" cy="8963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latin typeface="Gill Sans" panose="020B0602020204020204" pitchFamily="34" charset="0"/>
            </a:rPr>
            <a:t>Tenancy Services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>
            <a:latin typeface="Gill Sans" panose="020B0602020204020204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Gill Sans" panose="020B0602020204020204" pitchFamily="34" charset="0"/>
            </a:rPr>
            <a:t>Head of Tenancy Services</a:t>
          </a:r>
        </a:p>
      </dsp:txBody>
      <dsp:txXfrm>
        <a:off x="2791012" y="0"/>
        <a:ext cx="1664722" cy="896381"/>
      </dsp:txXfrm>
    </dsp:sp>
    <dsp:sp modelId="{5897DF8E-86A3-4331-9F1A-5196E54ED120}">
      <dsp:nvSpPr>
        <dsp:cNvPr id="0" name=""/>
        <dsp:cNvSpPr/>
      </dsp:nvSpPr>
      <dsp:spPr>
        <a:xfrm>
          <a:off x="80497" y="1295395"/>
          <a:ext cx="1476649" cy="887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latin typeface="Gill Sans" panose="020B0602020204020204" pitchFamily="34" charset="0"/>
            </a:rPr>
            <a:t>Caretaking Services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Gill Sans" panose="020B0602020204020204" pitchFamily="34" charset="0"/>
            </a:rPr>
            <a:t>Estate &amp; Ranger Services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Gill Sans" panose="020B0602020204020204" pitchFamily="34" charset="0"/>
            </a:rPr>
            <a:t>Service Manager</a:t>
          </a:r>
        </a:p>
      </dsp:txBody>
      <dsp:txXfrm>
        <a:off x="80497" y="1295395"/>
        <a:ext cx="1476649" cy="887803"/>
      </dsp:txXfrm>
    </dsp:sp>
    <dsp:sp modelId="{3650B9BE-DB9E-49E9-8854-C11564839FD4}">
      <dsp:nvSpPr>
        <dsp:cNvPr id="0" name=""/>
        <dsp:cNvSpPr/>
      </dsp:nvSpPr>
      <dsp:spPr>
        <a:xfrm>
          <a:off x="1298943" y="2299860"/>
          <a:ext cx="1220936" cy="6104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Gill Sans" panose="020B0602020204020204" pitchFamily="34" charset="0"/>
            </a:rPr>
            <a:t>Caretaking Manager (192.5)</a:t>
          </a:r>
        </a:p>
      </dsp:txBody>
      <dsp:txXfrm>
        <a:off x="1298943" y="2299860"/>
        <a:ext cx="1220936" cy="610468"/>
      </dsp:txXfrm>
    </dsp:sp>
    <dsp:sp modelId="{805A4A0F-C1B1-400D-95A0-20DF7BA264C5}">
      <dsp:nvSpPr>
        <dsp:cNvPr id="0" name=""/>
        <dsp:cNvSpPr/>
      </dsp:nvSpPr>
      <dsp:spPr>
        <a:xfrm>
          <a:off x="1298943" y="3166724"/>
          <a:ext cx="1220936" cy="6104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Gill Sans" panose="020B0602020204020204" pitchFamily="34" charset="0"/>
            </a:rPr>
            <a:t>Mobile Team Manager (55.5)</a:t>
          </a:r>
        </a:p>
      </dsp:txBody>
      <dsp:txXfrm>
        <a:off x="1298943" y="3166724"/>
        <a:ext cx="1220936" cy="610468"/>
      </dsp:txXfrm>
    </dsp:sp>
    <dsp:sp modelId="{41A7EDF1-73DA-4C69-8CE6-A9982CF790F7}">
      <dsp:nvSpPr>
        <dsp:cNvPr id="0" name=""/>
        <dsp:cNvSpPr/>
      </dsp:nvSpPr>
      <dsp:spPr>
        <a:xfrm>
          <a:off x="1298943" y="4033589"/>
          <a:ext cx="1220936" cy="6104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Gill Sans" panose="020B0602020204020204" pitchFamily="34" charset="0"/>
            </a:rPr>
            <a:t>Casework &amp; IT Support Manager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Gill Sans" panose="020B0602020204020204" pitchFamily="34" charset="0"/>
            </a:rPr>
            <a:t>(2)</a:t>
          </a:r>
        </a:p>
      </dsp:txBody>
      <dsp:txXfrm>
        <a:off x="1298943" y="4033589"/>
        <a:ext cx="1220936" cy="610468"/>
      </dsp:txXfrm>
    </dsp:sp>
    <dsp:sp modelId="{E00F80A5-0A09-4A89-AB75-42105D0D6801}">
      <dsp:nvSpPr>
        <dsp:cNvPr id="0" name=""/>
        <dsp:cNvSpPr/>
      </dsp:nvSpPr>
      <dsp:spPr>
        <a:xfrm>
          <a:off x="2673107" y="1306292"/>
          <a:ext cx="1599377" cy="9099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latin typeface="Gill Sans" panose="020B0602020204020204" pitchFamily="34" charset="0"/>
            </a:rPr>
            <a:t>Income Services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Gill Sans" panose="020B0602020204020204" pitchFamily="34" charset="0"/>
            </a:rPr>
            <a:t>Head of Income Maximisation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>
            <a:latin typeface="Gill Sans" panose="020B0602020204020204" pitchFamily="34" charset="0"/>
          </a:endParaRPr>
        </a:p>
      </dsp:txBody>
      <dsp:txXfrm>
        <a:off x="2673107" y="1306292"/>
        <a:ext cx="1599377" cy="909994"/>
      </dsp:txXfrm>
    </dsp:sp>
    <dsp:sp modelId="{A9851248-F3B3-4D6F-972B-B00A63EC8BDF}">
      <dsp:nvSpPr>
        <dsp:cNvPr id="0" name=""/>
        <dsp:cNvSpPr/>
      </dsp:nvSpPr>
      <dsp:spPr>
        <a:xfrm>
          <a:off x="3328249" y="2449620"/>
          <a:ext cx="1158033" cy="7417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Gill Sans" panose="020B0602020204020204" pitchFamily="34" charset="0"/>
            </a:rPr>
            <a:t>Income Services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Gill Sans" panose="020B0602020204020204" pitchFamily="34" charset="0"/>
            </a:rPr>
            <a:t>Operations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Gill Sans" panose="020B0602020204020204" pitchFamily="34" charset="0"/>
            </a:rPr>
            <a:t>(43)</a:t>
          </a:r>
        </a:p>
      </dsp:txBody>
      <dsp:txXfrm>
        <a:off x="3328249" y="2449620"/>
        <a:ext cx="1158033" cy="741792"/>
      </dsp:txXfrm>
    </dsp:sp>
    <dsp:sp modelId="{319BC29C-D911-4BBC-9413-27977107C9D3}">
      <dsp:nvSpPr>
        <dsp:cNvPr id="0" name=""/>
        <dsp:cNvSpPr/>
      </dsp:nvSpPr>
      <dsp:spPr>
        <a:xfrm>
          <a:off x="3328249" y="3447808"/>
          <a:ext cx="1149120" cy="8097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Gill Sans" panose="020B0602020204020204" pitchFamily="34" charset="0"/>
            </a:rPr>
            <a:t>Home Ownership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Gill Sans" panose="020B0602020204020204" pitchFamily="34" charset="0"/>
            </a:rPr>
            <a:t>Home Ownership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Gill Sans" panose="020B0602020204020204" pitchFamily="34" charset="0"/>
            </a:rPr>
            <a:t>(23)</a:t>
          </a:r>
        </a:p>
      </dsp:txBody>
      <dsp:txXfrm>
        <a:off x="3328249" y="3447808"/>
        <a:ext cx="1149120" cy="809779"/>
      </dsp:txXfrm>
    </dsp:sp>
    <dsp:sp modelId="{B78BA1B9-FB51-4BFE-8F0D-E10A25C4483A}">
      <dsp:nvSpPr>
        <dsp:cNvPr id="0" name=""/>
        <dsp:cNvSpPr/>
      </dsp:nvSpPr>
      <dsp:spPr>
        <a:xfrm>
          <a:off x="3312365" y="4536505"/>
          <a:ext cx="1130721" cy="8448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Gill Sans" panose="020B0602020204020204" pitchFamily="34" charset="0"/>
            </a:rPr>
            <a:t>FTA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Gill Sans" panose="020B0602020204020204" pitchFamily="34" charset="0"/>
            </a:rPr>
            <a:t>(4)</a:t>
          </a:r>
        </a:p>
      </dsp:txBody>
      <dsp:txXfrm>
        <a:off x="3312365" y="4536505"/>
        <a:ext cx="1130721" cy="844826"/>
      </dsp:txXfrm>
    </dsp:sp>
    <dsp:sp modelId="{A5440FF4-2DFC-4E58-9C27-7ACDE8104342}">
      <dsp:nvSpPr>
        <dsp:cNvPr id="0" name=""/>
        <dsp:cNvSpPr/>
      </dsp:nvSpPr>
      <dsp:spPr>
        <a:xfrm>
          <a:off x="4551078" y="1306292"/>
          <a:ext cx="1601551" cy="8614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Gill Sans" panose="020B0602020204020204" pitchFamily="34" charset="0"/>
            </a:rPr>
            <a:t>Tenancy Services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Gill Sans" panose="020B0602020204020204" pitchFamily="34" charset="0"/>
            </a:rPr>
            <a:t>Senior Operations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>
            <a:latin typeface="Gill Sans" panose="020B0602020204020204" pitchFamily="34" charset="0"/>
          </a:endParaRPr>
        </a:p>
      </dsp:txBody>
      <dsp:txXfrm>
        <a:off x="4551078" y="1306292"/>
        <a:ext cx="1601551" cy="861443"/>
      </dsp:txXfrm>
    </dsp:sp>
    <dsp:sp modelId="{6B0B7A09-9B12-40E5-8712-9E65E631576D}">
      <dsp:nvSpPr>
        <dsp:cNvPr id="0" name=""/>
        <dsp:cNvSpPr/>
      </dsp:nvSpPr>
      <dsp:spPr>
        <a:xfrm>
          <a:off x="5283731" y="2353086"/>
          <a:ext cx="1160512" cy="6764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Unlawful Occupation Manager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(5.5)</a:t>
          </a:r>
        </a:p>
      </dsp:txBody>
      <dsp:txXfrm>
        <a:off x="5283731" y="2353086"/>
        <a:ext cx="1160512" cy="676496"/>
      </dsp:txXfrm>
    </dsp:sp>
    <dsp:sp modelId="{8E8A6512-4B8A-4F76-A3ED-F5217BEE030A}">
      <dsp:nvSpPr>
        <dsp:cNvPr id="0" name=""/>
        <dsp:cNvSpPr/>
      </dsp:nvSpPr>
      <dsp:spPr>
        <a:xfrm>
          <a:off x="5256590" y="3240359"/>
          <a:ext cx="1184161" cy="7329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Tenancy Services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Tenancy Support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(18) </a:t>
          </a:r>
        </a:p>
      </dsp:txBody>
      <dsp:txXfrm>
        <a:off x="5256590" y="3240359"/>
        <a:ext cx="1184161" cy="732928"/>
      </dsp:txXfrm>
    </dsp:sp>
    <dsp:sp modelId="{7EC6C87A-0F2F-456F-A97D-55B2002DCF89}">
      <dsp:nvSpPr>
        <dsp:cNvPr id="0" name=""/>
        <dsp:cNvSpPr/>
      </dsp:nvSpPr>
      <dsp:spPr>
        <a:xfrm>
          <a:off x="5297137" y="4140653"/>
          <a:ext cx="1143980" cy="8803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Tenancy Services Central/East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Operations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(16)</a:t>
          </a:r>
        </a:p>
      </dsp:txBody>
      <dsp:txXfrm>
        <a:off x="5297137" y="4140653"/>
        <a:ext cx="1143980" cy="880350"/>
      </dsp:txXfrm>
    </dsp:sp>
    <dsp:sp modelId="{F9732E2D-B03C-4694-B929-12AF70C08B43}">
      <dsp:nvSpPr>
        <dsp:cNvPr id="0" name=""/>
        <dsp:cNvSpPr/>
      </dsp:nvSpPr>
      <dsp:spPr>
        <a:xfrm>
          <a:off x="5305671" y="5335346"/>
          <a:ext cx="1175163" cy="8573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  <a:ea typeface="+mn-ea"/>
              <a:cs typeface="+mn-cs"/>
            </a:rPr>
            <a:t>Tenancy Services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  <a:ea typeface="+mn-ea"/>
              <a:cs typeface="+mn-cs"/>
            </a:rPr>
            <a:t>West &amp; South Operations Manager (16)</a:t>
          </a:r>
        </a:p>
      </dsp:txBody>
      <dsp:txXfrm>
        <a:off x="5305671" y="5335346"/>
        <a:ext cx="1175163" cy="857341"/>
      </dsp:txXfrm>
    </dsp:sp>
    <dsp:sp modelId="{AA959C56-CC73-40C3-B7E3-BEEC867E610F}">
      <dsp:nvSpPr>
        <dsp:cNvPr id="0" name=""/>
        <dsp:cNvSpPr/>
      </dsp:nvSpPr>
      <dsp:spPr>
        <a:xfrm>
          <a:off x="7128792" y="4154981"/>
          <a:ext cx="1426188" cy="597550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 err="1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Thistlebrook</a:t>
          </a:r>
          <a:r>
            <a:rPr lang="en-GB" sz="10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 Site Manager (1)</a:t>
          </a:r>
        </a:p>
      </dsp:txBody>
      <dsp:txXfrm>
        <a:off x="7128792" y="4154981"/>
        <a:ext cx="1426188" cy="597550"/>
      </dsp:txXfrm>
    </dsp:sp>
    <dsp:sp modelId="{E04013A2-8DA2-482D-B447-929ABB5DC506}">
      <dsp:nvSpPr>
        <dsp:cNvPr id="0" name=""/>
        <dsp:cNvSpPr/>
      </dsp:nvSpPr>
      <dsp:spPr>
        <a:xfrm>
          <a:off x="7128792" y="5328594"/>
          <a:ext cx="1414869" cy="7305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Gill Sans" panose="020B0602020204020204" pitchFamily="34" charset="0"/>
            </a:rPr>
            <a:t>Sheltered Manager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Gill Sans" panose="020B0602020204020204" pitchFamily="34" charset="0"/>
            </a:rPr>
            <a:t>(19)</a:t>
          </a:r>
        </a:p>
      </dsp:txBody>
      <dsp:txXfrm>
        <a:off x="7128792" y="5328594"/>
        <a:ext cx="1414869" cy="7305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BA041-4304-4F9E-B380-5FEDEF980609}">
      <dsp:nvSpPr>
        <dsp:cNvPr id="0" name=""/>
        <dsp:cNvSpPr/>
      </dsp:nvSpPr>
      <dsp:spPr>
        <a:xfrm>
          <a:off x="4029186" y="611393"/>
          <a:ext cx="251174" cy="528135"/>
        </a:xfrm>
        <a:custGeom>
          <a:avLst/>
          <a:gdLst/>
          <a:ahLst/>
          <a:cxnLst/>
          <a:rect l="0" t="0" r="0" b="0"/>
          <a:pathLst>
            <a:path>
              <a:moveTo>
                <a:pt x="251174" y="0"/>
              </a:moveTo>
              <a:lnTo>
                <a:pt x="251174" y="528135"/>
              </a:lnTo>
              <a:lnTo>
                <a:pt x="0" y="52813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511D9-9252-49B7-B2E8-55155375C701}">
      <dsp:nvSpPr>
        <dsp:cNvPr id="0" name=""/>
        <dsp:cNvSpPr/>
      </dsp:nvSpPr>
      <dsp:spPr>
        <a:xfrm>
          <a:off x="6121530" y="2647720"/>
          <a:ext cx="406073" cy="2767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7226"/>
              </a:lnTo>
              <a:lnTo>
                <a:pt x="406073" y="276722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62EA79-BF25-4FC4-972F-19BC9363DE89}">
      <dsp:nvSpPr>
        <dsp:cNvPr id="0" name=""/>
        <dsp:cNvSpPr/>
      </dsp:nvSpPr>
      <dsp:spPr>
        <a:xfrm>
          <a:off x="6121530" y="2647720"/>
          <a:ext cx="401157" cy="1525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5765"/>
              </a:lnTo>
              <a:lnTo>
                <a:pt x="401157" y="152576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7487B-C25D-4C4D-9951-569CDB5DC1F7}">
      <dsp:nvSpPr>
        <dsp:cNvPr id="0" name=""/>
        <dsp:cNvSpPr/>
      </dsp:nvSpPr>
      <dsp:spPr>
        <a:xfrm>
          <a:off x="6121530" y="2647720"/>
          <a:ext cx="406162" cy="622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743"/>
              </a:lnTo>
              <a:lnTo>
                <a:pt x="406162" y="62274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4167F0-85E1-4307-9FC7-E83526DC3C9E}">
      <dsp:nvSpPr>
        <dsp:cNvPr id="0" name=""/>
        <dsp:cNvSpPr/>
      </dsp:nvSpPr>
      <dsp:spPr>
        <a:xfrm>
          <a:off x="4280360" y="611393"/>
          <a:ext cx="2414935" cy="1303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0680"/>
              </a:lnTo>
              <a:lnTo>
                <a:pt x="2414935" y="1170680"/>
              </a:lnTo>
              <a:lnTo>
                <a:pt x="2414935" y="130372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3AF3B-C999-465B-9A7B-A31F955913C3}">
      <dsp:nvSpPr>
        <dsp:cNvPr id="0" name=""/>
        <dsp:cNvSpPr/>
      </dsp:nvSpPr>
      <dsp:spPr>
        <a:xfrm>
          <a:off x="3568682" y="2663970"/>
          <a:ext cx="371833" cy="3210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0753"/>
              </a:lnTo>
              <a:lnTo>
                <a:pt x="371833" y="321075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B9FDC-99E0-4DF8-85A6-2D89A4E95A4A}">
      <dsp:nvSpPr>
        <dsp:cNvPr id="0" name=""/>
        <dsp:cNvSpPr/>
      </dsp:nvSpPr>
      <dsp:spPr>
        <a:xfrm>
          <a:off x="3568682" y="2663970"/>
          <a:ext cx="367043" cy="2346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6411"/>
              </a:lnTo>
              <a:lnTo>
                <a:pt x="367043" y="234641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54741-9517-444B-BCD2-EB7E52BB0E0C}">
      <dsp:nvSpPr>
        <dsp:cNvPr id="0" name=""/>
        <dsp:cNvSpPr/>
      </dsp:nvSpPr>
      <dsp:spPr>
        <a:xfrm>
          <a:off x="3568682" y="2663970"/>
          <a:ext cx="364370" cy="1453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149"/>
              </a:lnTo>
              <a:lnTo>
                <a:pt x="364370" y="145314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97A06A-6FAC-4257-A02A-8F5B041036AC}">
      <dsp:nvSpPr>
        <dsp:cNvPr id="0" name=""/>
        <dsp:cNvSpPr/>
      </dsp:nvSpPr>
      <dsp:spPr>
        <a:xfrm>
          <a:off x="3568682" y="2663970"/>
          <a:ext cx="364370" cy="585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5139"/>
              </a:lnTo>
              <a:lnTo>
                <a:pt x="364370" y="58513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D300B-CF85-4C97-AED8-91000BA5A68B}">
      <dsp:nvSpPr>
        <dsp:cNvPr id="0" name=""/>
        <dsp:cNvSpPr/>
      </dsp:nvSpPr>
      <dsp:spPr>
        <a:xfrm>
          <a:off x="4144770" y="611393"/>
          <a:ext cx="135590" cy="1302349"/>
        </a:xfrm>
        <a:custGeom>
          <a:avLst/>
          <a:gdLst/>
          <a:ahLst/>
          <a:cxnLst/>
          <a:rect l="0" t="0" r="0" b="0"/>
          <a:pathLst>
            <a:path>
              <a:moveTo>
                <a:pt x="135590" y="0"/>
              </a:moveTo>
              <a:lnTo>
                <a:pt x="135590" y="1169305"/>
              </a:lnTo>
              <a:lnTo>
                <a:pt x="0" y="1169305"/>
              </a:lnTo>
              <a:lnTo>
                <a:pt x="0" y="130234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C91B86-90ED-4B48-BA64-5568879E0E39}">
      <dsp:nvSpPr>
        <dsp:cNvPr id="0" name=""/>
        <dsp:cNvSpPr/>
      </dsp:nvSpPr>
      <dsp:spPr>
        <a:xfrm>
          <a:off x="928267" y="2692410"/>
          <a:ext cx="373052" cy="2391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1887"/>
              </a:lnTo>
              <a:lnTo>
                <a:pt x="373052" y="239188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455C8-ADE5-4957-A4E1-F3842B1F3405}">
      <dsp:nvSpPr>
        <dsp:cNvPr id="0" name=""/>
        <dsp:cNvSpPr/>
      </dsp:nvSpPr>
      <dsp:spPr>
        <a:xfrm>
          <a:off x="928267" y="2692410"/>
          <a:ext cx="389689" cy="1535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5373"/>
              </a:lnTo>
              <a:lnTo>
                <a:pt x="389689" y="153537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50456-72FC-4196-BF2F-54832C7F9629}">
      <dsp:nvSpPr>
        <dsp:cNvPr id="0" name=""/>
        <dsp:cNvSpPr/>
      </dsp:nvSpPr>
      <dsp:spPr>
        <a:xfrm>
          <a:off x="928267" y="2692410"/>
          <a:ext cx="374699" cy="624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555"/>
              </a:lnTo>
              <a:lnTo>
                <a:pt x="374699" y="62455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82C8D5-79AA-414C-9C3D-765F02CE410E}">
      <dsp:nvSpPr>
        <dsp:cNvPr id="0" name=""/>
        <dsp:cNvSpPr/>
      </dsp:nvSpPr>
      <dsp:spPr>
        <a:xfrm>
          <a:off x="1501252" y="611393"/>
          <a:ext cx="2779108" cy="1307119"/>
        </a:xfrm>
        <a:custGeom>
          <a:avLst/>
          <a:gdLst/>
          <a:ahLst/>
          <a:cxnLst/>
          <a:rect l="0" t="0" r="0" b="0"/>
          <a:pathLst>
            <a:path>
              <a:moveTo>
                <a:pt x="2779108" y="0"/>
              </a:moveTo>
              <a:lnTo>
                <a:pt x="2779108" y="1174076"/>
              </a:lnTo>
              <a:lnTo>
                <a:pt x="0" y="1174076"/>
              </a:lnTo>
              <a:lnTo>
                <a:pt x="0" y="130711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F69FB-DAB0-4F14-92F4-C5745E3A400B}">
      <dsp:nvSpPr>
        <dsp:cNvPr id="0" name=""/>
        <dsp:cNvSpPr/>
      </dsp:nvSpPr>
      <dsp:spPr>
        <a:xfrm>
          <a:off x="3501230" y="0"/>
          <a:ext cx="1558260" cy="6113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Gill Sans" panose="020B0602020204020204" pitchFamily="34" charset="0"/>
            </a:rPr>
            <a:t>Head of Housing Inclusion and Support Services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>
            <a:latin typeface="Gill Sans" panose="020B0602020204020204" pitchFamily="34" charset="0"/>
          </a:endParaRPr>
        </a:p>
      </dsp:txBody>
      <dsp:txXfrm>
        <a:off x="3501230" y="0"/>
        <a:ext cx="1558260" cy="611393"/>
      </dsp:txXfrm>
    </dsp:sp>
    <dsp:sp modelId="{E00F80A5-0A09-4A89-AB75-42105D0D6801}">
      <dsp:nvSpPr>
        <dsp:cNvPr id="0" name=""/>
        <dsp:cNvSpPr/>
      </dsp:nvSpPr>
      <dsp:spPr>
        <a:xfrm>
          <a:off x="785020" y="1918513"/>
          <a:ext cx="1432463" cy="7738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effectLst/>
              <a:latin typeface="Gill Sans" panose="020B0602020204020204" pitchFamily="34" charset="0"/>
              <a:cs typeface="Calibri" panose="020F0502020204030204" pitchFamily="34" charset="0"/>
            </a:rPr>
            <a:t>Allocations and Temporary Accommodation Services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>
            <a:latin typeface="Gill Sans" panose="020B0602020204020204" pitchFamily="34" charset="0"/>
          </a:endParaRPr>
        </a:p>
      </dsp:txBody>
      <dsp:txXfrm>
        <a:off x="785020" y="1918513"/>
        <a:ext cx="1432463" cy="773896"/>
      </dsp:txXfrm>
    </dsp:sp>
    <dsp:sp modelId="{A9851248-F3B3-4D6F-972B-B00A63EC8BDF}">
      <dsp:nvSpPr>
        <dsp:cNvPr id="0" name=""/>
        <dsp:cNvSpPr/>
      </dsp:nvSpPr>
      <dsp:spPr>
        <a:xfrm>
          <a:off x="1302966" y="2967734"/>
          <a:ext cx="1337888" cy="6984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Moving On Support Team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 (15)</a:t>
          </a:r>
        </a:p>
      </dsp:txBody>
      <dsp:txXfrm>
        <a:off x="1302966" y="2967734"/>
        <a:ext cx="1337888" cy="698461"/>
      </dsp:txXfrm>
    </dsp:sp>
    <dsp:sp modelId="{319BC29C-D911-4BBC-9413-27977107C9D3}">
      <dsp:nvSpPr>
        <dsp:cNvPr id="0" name=""/>
        <dsp:cNvSpPr/>
      </dsp:nvSpPr>
      <dsp:spPr>
        <a:xfrm>
          <a:off x="1317956" y="3878553"/>
          <a:ext cx="1309252" cy="6984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Principal Allocations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(9)</a:t>
          </a:r>
        </a:p>
      </dsp:txBody>
      <dsp:txXfrm>
        <a:off x="1317956" y="3878553"/>
        <a:ext cx="1309252" cy="698461"/>
      </dsp:txXfrm>
    </dsp:sp>
    <dsp:sp modelId="{B78BA1B9-FB51-4BFE-8F0D-E10A25C4483A}">
      <dsp:nvSpPr>
        <dsp:cNvPr id="0" name=""/>
        <dsp:cNvSpPr/>
      </dsp:nvSpPr>
      <dsp:spPr>
        <a:xfrm>
          <a:off x="1301319" y="4750325"/>
          <a:ext cx="1323596" cy="6679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Temporary Accommodation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(29)</a:t>
          </a:r>
        </a:p>
      </dsp:txBody>
      <dsp:txXfrm>
        <a:off x="1301319" y="4750325"/>
        <a:ext cx="1323596" cy="667943"/>
      </dsp:txXfrm>
    </dsp:sp>
    <dsp:sp modelId="{E751DEAC-54ED-4E16-8C1A-EACDEE666B85}">
      <dsp:nvSpPr>
        <dsp:cNvPr id="0" name=""/>
        <dsp:cNvSpPr/>
      </dsp:nvSpPr>
      <dsp:spPr>
        <a:xfrm>
          <a:off x="3424661" y="1913742"/>
          <a:ext cx="1440218" cy="7502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Gill Sans" panose="020B0602020204020204" pitchFamily="34" charset="0"/>
            </a:rPr>
            <a:t>Head of Disability and Home Improvement Team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b="0" kern="1200" dirty="0">
            <a:latin typeface="Gill Sans" panose="020B0602020204020204" pitchFamily="34" charset="0"/>
          </a:endParaRPr>
        </a:p>
      </dsp:txBody>
      <dsp:txXfrm>
        <a:off x="3424661" y="1913742"/>
        <a:ext cx="1440218" cy="750227"/>
      </dsp:txXfrm>
    </dsp:sp>
    <dsp:sp modelId="{B351D1D1-22FC-4665-9A41-E0AEF18CCBA4}">
      <dsp:nvSpPr>
        <dsp:cNvPr id="0" name=""/>
        <dsp:cNvSpPr/>
      </dsp:nvSpPr>
      <dsp:spPr>
        <a:xfrm>
          <a:off x="3933053" y="2900117"/>
          <a:ext cx="1263067" cy="697985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Home Improvement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(13)</a:t>
          </a:r>
        </a:p>
      </dsp:txBody>
      <dsp:txXfrm>
        <a:off x="3933053" y="2900117"/>
        <a:ext cx="1263067" cy="697985"/>
      </dsp:txXfrm>
    </dsp:sp>
    <dsp:sp modelId="{8B294B81-8C3C-489B-A4B6-A6BA5822D9E0}">
      <dsp:nvSpPr>
        <dsp:cNvPr id="0" name=""/>
        <dsp:cNvSpPr/>
      </dsp:nvSpPr>
      <dsp:spPr>
        <a:xfrm>
          <a:off x="3933053" y="3800348"/>
          <a:ext cx="1267084" cy="633542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Housing Occupational Therapy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(5)</a:t>
          </a:r>
        </a:p>
      </dsp:txBody>
      <dsp:txXfrm>
        <a:off x="3933053" y="3800348"/>
        <a:ext cx="1267084" cy="633542"/>
      </dsp:txXfrm>
    </dsp:sp>
    <dsp:sp modelId="{9B6E1FAE-3749-4E87-BDA3-8858CDCD550A}">
      <dsp:nvSpPr>
        <dsp:cNvPr id="0" name=""/>
        <dsp:cNvSpPr/>
      </dsp:nvSpPr>
      <dsp:spPr>
        <a:xfrm>
          <a:off x="3935726" y="4693611"/>
          <a:ext cx="1267084" cy="633542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Senior Building Surveyor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(10)</a:t>
          </a:r>
        </a:p>
      </dsp:txBody>
      <dsp:txXfrm>
        <a:off x="3935726" y="4693611"/>
        <a:ext cx="1267084" cy="633542"/>
      </dsp:txXfrm>
    </dsp:sp>
    <dsp:sp modelId="{2FFD3AF6-346F-4AB8-9391-DF12BF45112E}">
      <dsp:nvSpPr>
        <dsp:cNvPr id="0" name=""/>
        <dsp:cNvSpPr/>
      </dsp:nvSpPr>
      <dsp:spPr>
        <a:xfrm>
          <a:off x="3940516" y="5557952"/>
          <a:ext cx="1267084" cy="633542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Senior Building Surveyor (4)</a:t>
          </a:r>
        </a:p>
      </dsp:txBody>
      <dsp:txXfrm>
        <a:off x="3940516" y="5557952"/>
        <a:ext cx="1267084" cy="633542"/>
      </dsp:txXfrm>
    </dsp:sp>
    <dsp:sp modelId="{A5440FF4-2DFC-4E58-9C27-7ACDE8104342}">
      <dsp:nvSpPr>
        <dsp:cNvPr id="0" name=""/>
        <dsp:cNvSpPr/>
      </dsp:nvSpPr>
      <dsp:spPr>
        <a:xfrm>
          <a:off x="5978088" y="1915117"/>
          <a:ext cx="1434415" cy="7326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Gill Sans" panose="020B0602020204020204" pitchFamily="34" charset="0"/>
            </a:rPr>
            <a:t>Housing Inclusion Service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latin typeface="Gill Sans" panose="020B0602020204020204" pitchFamily="34" charset="0"/>
          </a:endParaRPr>
        </a:p>
      </dsp:txBody>
      <dsp:txXfrm>
        <a:off x="5978088" y="1915117"/>
        <a:ext cx="1434415" cy="732602"/>
      </dsp:txXfrm>
    </dsp:sp>
    <dsp:sp modelId="{6B0B7A09-9B12-40E5-8712-9E65E631576D}">
      <dsp:nvSpPr>
        <dsp:cNvPr id="0" name=""/>
        <dsp:cNvSpPr/>
      </dsp:nvSpPr>
      <dsp:spPr>
        <a:xfrm>
          <a:off x="6527693" y="2930013"/>
          <a:ext cx="1303702" cy="6808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Housing Inclusion Pathway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 (36)</a:t>
          </a:r>
        </a:p>
      </dsp:txBody>
      <dsp:txXfrm>
        <a:off x="6527693" y="2930013"/>
        <a:ext cx="1303702" cy="680899"/>
      </dsp:txXfrm>
    </dsp:sp>
    <dsp:sp modelId="{8E8A6512-4B8A-4F76-A3ED-F5217BEE030A}">
      <dsp:nvSpPr>
        <dsp:cNvPr id="0" name=""/>
        <dsp:cNvSpPr/>
      </dsp:nvSpPr>
      <dsp:spPr>
        <a:xfrm>
          <a:off x="6522688" y="3779296"/>
          <a:ext cx="1360290" cy="7883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Housing Inclusion Pathway Manager – Discharge Navigator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(36)</a:t>
          </a:r>
        </a:p>
      </dsp:txBody>
      <dsp:txXfrm>
        <a:off x="6522688" y="3779296"/>
        <a:ext cx="1360290" cy="788379"/>
      </dsp:txXfrm>
    </dsp:sp>
    <dsp:sp modelId="{7EC6C87A-0F2F-456F-A97D-55B2002DCF89}">
      <dsp:nvSpPr>
        <dsp:cNvPr id="0" name=""/>
        <dsp:cNvSpPr/>
      </dsp:nvSpPr>
      <dsp:spPr>
        <a:xfrm>
          <a:off x="6527604" y="5107155"/>
          <a:ext cx="1360303" cy="6155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Performance, Policy and Commissioning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Gill Sans" panose="020B0602020204020204" pitchFamily="34" charset="0"/>
            </a:rPr>
            <a:t>(20)</a:t>
          </a:r>
        </a:p>
      </dsp:txBody>
      <dsp:txXfrm>
        <a:off x="6527604" y="5107155"/>
        <a:ext cx="1360303" cy="615581"/>
      </dsp:txXfrm>
    </dsp:sp>
    <dsp:sp modelId="{47B11AB0-EBA6-4CEE-A5D0-DA66C5EDE791}">
      <dsp:nvSpPr>
        <dsp:cNvPr id="0" name=""/>
        <dsp:cNvSpPr/>
      </dsp:nvSpPr>
      <dsp:spPr>
        <a:xfrm>
          <a:off x="2762102" y="822757"/>
          <a:ext cx="1267084" cy="633542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prstClr val="white"/>
              </a:solidFill>
              <a:latin typeface="Gill Sans" panose="020B0602020204020204" pitchFamily="34" charset="0"/>
              <a:ea typeface="+mn-ea"/>
              <a:cs typeface="+mn-cs"/>
            </a:rPr>
            <a:t>Casework Support Officer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>
            <a:solidFill>
              <a:prstClr val="white"/>
            </a:solidFill>
            <a:latin typeface="Gill Sans" panose="020B0602020204020204" pitchFamily="34" charset="0"/>
            <a:ea typeface="+mn-ea"/>
            <a:cs typeface="+mn-cs"/>
          </a:endParaRPr>
        </a:p>
      </dsp:txBody>
      <dsp:txXfrm>
        <a:off x="2762102" y="822757"/>
        <a:ext cx="1267084" cy="633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BA72-AC8C-44C2-AB0D-657CF78EC0E8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E583-4434-44F7-8250-80E3316A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29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BA72-AC8C-44C2-AB0D-657CF78EC0E8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E583-4434-44F7-8250-80E3316A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86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BA72-AC8C-44C2-AB0D-657CF78EC0E8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E583-4434-44F7-8250-80E3316A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05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BA72-AC8C-44C2-AB0D-657CF78EC0E8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E583-4434-44F7-8250-80E3316A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21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BA72-AC8C-44C2-AB0D-657CF78EC0E8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E583-4434-44F7-8250-80E3316A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38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BA72-AC8C-44C2-AB0D-657CF78EC0E8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E583-4434-44F7-8250-80E3316A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98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BA72-AC8C-44C2-AB0D-657CF78EC0E8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E583-4434-44F7-8250-80E3316A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4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BA72-AC8C-44C2-AB0D-657CF78EC0E8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E583-4434-44F7-8250-80E3316A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76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BA72-AC8C-44C2-AB0D-657CF78EC0E8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E583-4434-44F7-8250-80E3316A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BA72-AC8C-44C2-AB0D-657CF78EC0E8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E583-4434-44F7-8250-80E3316A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51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BA72-AC8C-44C2-AB0D-657CF78EC0E8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E583-4434-44F7-8250-80E3316A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50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BA72-AC8C-44C2-AB0D-657CF78EC0E8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9E583-4434-44F7-8250-80E3316A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27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79512" y="332656"/>
          <a:ext cx="885698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81" y="191359"/>
            <a:ext cx="2322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Gill Sans" pitchFamily="34" charset="0"/>
              </a:rPr>
              <a:t>The Directorate of </a:t>
            </a:r>
          </a:p>
          <a:p>
            <a:pPr algn="ctr"/>
            <a:r>
              <a:rPr lang="en-GB" sz="1600" dirty="0">
                <a:latin typeface="Gill Sans" pitchFamily="34" charset="0"/>
              </a:rPr>
              <a:t>Housing and Safer Communities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80790670"/>
              </p:ext>
            </p:extLst>
          </p:nvPr>
        </p:nvGraphicFramePr>
        <p:xfrm>
          <a:off x="107504" y="0"/>
          <a:ext cx="8928992" cy="6669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03870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38A48D89-FC5D-405D-A85D-05B5B606C0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9258071"/>
              </p:ext>
            </p:extLst>
          </p:nvPr>
        </p:nvGraphicFramePr>
        <p:xfrm>
          <a:off x="251520" y="44624"/>
          <a:ext cx="864096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D345AF5-3FE8-4CDE-B600-B9918873EA77}"/>
              </a:ext>
            </a:extLst>
          </p:cNvPr>
          <p:cNvCxnSpPr>
            <a:cxnSpLocks/>
          </p:cNvCxnSpPr>
          <p:nvPr/>
        </p:nvCxnSpPr>
        <p:spPr>
          <a:xfrm>
            <a:off x="6660232" y="4509120"/>
            <a:ext cx="772939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60EF6A-4EA4-443A-95A4-916E8806708D}"/>
              </a:ext>
            </a:extLst>
          </p:cNvPr>
          <p:cNvCxnSpPr>
            <a:cxnSpLocks/>
          </p:cNvCxnSpPr>
          <p:nvPr/>
        </p:nvCxnSpPr>
        <p:spPr>
          <a:xfrm>
            <a:off x="5796136" y="6093296"/>
            <a:ext cx="844947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B08B58-8407-42FF-BC01-9BCB166713EF}"/>
              </a:ext>
            </a:extLst>
          </p:cNvPr>
          <p:cNvCxnSpPr>
            <a:cxnSpLocks/>
          </p:cNvCxnSpPr>
          <p:nvPr/>
        </p:nvCxnSpPr>
        <p:spPr>
          <a:xfrm>
            <a:off x="6706058" y="5805264"/>
            <a:ext cx="772939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B243AEC-879E-406C-98A2-B61753A2BCE6}"/>
              </a:ext>
            </a:extLst>
          </p:cNvPr>
          <p:cNvSpPr txBox="1"/>
          <p:nvPr/>
        </p:nvSpPr>
        <p:spPr>
          <a:xfrm>
            <a:off x="251520" y="18864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Gill Sans" panose="020B0602020204020204"/>
              </a:rPr>
              <a:t>Tenancy Services </a:t>
            </a:r>
          </a:p>
        </p:txBody>
      </p:sp>
    </p:spTree>
    <p:extLst>
      <p:ext uri="{BB962C8B-B14F-4D97-AF65-F5344CB8AC3E}">
        <p14:creationId xmlns:p14="http://schemas.microsoft.com/office/powerpoint/2010/main" val="827050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80753068"/>
              </p:ext>
            </p:extLst>
          </p:nvPr>
        </p:nvGraphicFramePr>
        <p:xfrm>
          <a:off x="179512" y="332656"/>
          <a:ext cx="885698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32445304"/>
              </p:ext>
            </p:extLst>
          </p:nvPr>
        </p:nvGraphicFramePr>
        <p:xfrm>
          <a:off x="251520" y="332656"/>
          <a:ext cx="864096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280BB8-AD21-4DEB-8341-B3C2AAC5ED3C}"/>
              </a:ext>
            </a:extLst>
          </p:cNvPr>
          <p:cNvSpPr txBox="1"/>
          <p:nvPr/>
        </p:nvSpPr>
        <p:spPr>
          <a:xfrm>
            <a:off x="251520" y="18864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Gill Sans" panose="020B0602020204020204"/>
              </a:rPr>
              <a:t>Housing Inclusion and Support Services </a:t>
            </a:r>
          </a:p>
        </p:txBody>
      </p:sp>
    </p:spTree>
    <p:extLst>
      <p:ext uri="{BB962C8B-B14F-4D97-AF65-F5344CB8AC3E}">
        <p14:creationId xmlns:p14="http://schemas.microsoft.com/office/powerpoint/2010/main" val="2832406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370</Words>
  <Application>Microsoft Office PowerPoint</Application>
  <PresentationFormat>On-screen Show (4:3)</PresentationFormat>
  <Paragraphs>99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 Edmundson</dc:creator>
  <cp:lastModifiedBy>Cherie Hurley1</cp:lastModifiedBy>
  <cp:revision>71</cp:revision>
  <cp:lastPrinted>2017-05-22T14:52:57Z</cp:lastPrinted>
  <dcterms:created xsi:type="dcterms:W3CDTF">2015-11-25T15:18:17Z</dcterms:created>
  <dcterms:modified xsi:type="dcterms:W3CDTF">2022-10-12T10:26:25Z</dcterms:modified>
</cp:coreProperties>
</file>